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20"/>
  </p:handoutMasterIdLst>
  <p:sldIdLst>
    <p:sldId id="274" r:id="rId2"/>
    <p:sldId id="258" r:id="rId3"/>
    <p:sldId id="259" r:id="rId4"/>
    <p:sldId id="277" r:id="rId5"/>
    <p:sldId id="261" r:id="rId6"/>
    <p:sldId id="262" r:id="rId7"/>
    <p:sldId id="263" r:id="rId8"/>
    <p:sldId id="265" r:id="rId9"/>
    <p:sldId id="276" r:id="rId10"/>
    <p:sldId id="270" r:id="rId11"/>
    <p:sldId id="268" r:id="rId12"/>
    <p:sldId id="267" r:id="rId13"/>
    <p:sldId id="269" r:id="rId14"/>
    <p:sldId id="278" r:id="rId15"/>
    <p:sldId id="279" r:id="rId16"/>
    <p:sldId id="273" r:id="rId17"/>
    <p:sldId id="272" r:id="rId18"/>
    <p:sldId id="275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0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>
      <p:cViewPr varScale="1">
        <p:scale>
          <a:sx n="74" d="100"/>
          <a:sy n="74" d="100"/>
        </p:scale>
        <p:origin x="129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D593A85-6EC7-4A24-8D38-13E0ADA77C31}" type="doc">
      <dgm:prSet loTypeId="urn:microsoft.com/office/officeart/2005/8/layout/vList2" loCatId="list" qsTypeId="urn:microsoft.com/office/officeart/2005/8/quickstyle/3d2" qsCatId="3D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68F257BF-6158-44B5-ADFE-BED604978EA0}">
      <dgm:prSet/>
      <dgm:spPr/>
      <dgm:t>
        <a:bodyPr/>
        <a:lstStyle/>
        <a:p>
          <a:pPr algn="ctr" rtl="0"/>
          <a:r>
            <a:rPr lang="ru-RU" b="1" dirty="0" smtClean="0"/>
            <a:t>Что такое «технология»?</a:t>
          </a:r>
          <a:endParaRPr lang="ru-RU" b="1" dirty="0"/>
        </a:p>
      </dgm:t>
    </dgm:pt>
    <dgm:pt modelId="{64504E73-621A-46FE-87FA-C9E76853320F}" type="parTrans" cxnId="{D08C05AE-D5F3-49AA-941A-055764D75006}">
      <dgm:prSet/>
      <dgm:spPr/>
      <dgm:t>
        <a:bodyPr/>
        <a:lstStyle/>
        <a:p>
          <a:endParaRPr lang="ru-RU"/>
        </a:p>
      </dgm:t>
    </dgm:pt>
    <dgm:pt modelId="{D5E3CF07-BA63-4F09-A1C8-78D324CB27E6}" type="sibTrans" cxnId="{D08C05AE-D5F3-49AA-941A-055764D75006}">
      <dgm:prSet/>
      <dgm:spPr/>
      <dgm:t>
        <a:bodyPr/>
        <a:lstStyle/>
        <a:p>
          <a:endParaRPr lang="ru-RU"/>
        </a:p>
      </dgm:t>
    </dgm:pt>
    <dgm:pt modelId="{AB00A326-1285-446E-8CCF-783D9D4628A6}" type="pres">
      <dgm:prSet presAssocID="{9D593A85-6EC7-4A24-8D38-13E0ADA77C3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0DD0206-2F14-474C-9C81-9EF0C69CE6E8}" type="pres">
      <dgm:prSet presAssocID="{68F257BF-6158-44B5-ADFE-BED604978EA0}" presName="parentText" presStyleLbl="node1" presStyleIdx="0" presStyleCnt="1" custLinFactNeighborX="1876" custLinFactNeighborY="-2127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96E857D-C063-409C-AA71-A81119B50E6F}" type="presOf" srcId="{68F257BF-6158-44B5-ADFE-BED604978EA0}" destId="{20DD0206-2F14-474C-9C81-9EF0C69CE6E8}" srcOrd="0" destOrd="0" presId="urn:microsoft.com/office/officeart/2005/8/layout/vList2"/>
    <dgm:cxn modelId="{B4FFC28B-EB3B-41C4-B26F-A774F2A1AA5C}" type="presOf" srcId="{9D593A85-6EC7-4A24-8D38-13E0ADA77C31}" destId="{AB00A326-1285-446E-8CCF-783D9D4628A6}" srcOrd="0" destOrd="0" presId="urn:microsoft.com/office/officeart/2005/8/layout/vList2"/>
    <dgm:cxn modelId="{D08C05AE-D5F3-49AA-941A-055764D75006}" srcId="{9D593A85-6EC7-4A24-8D38-13E0ADA77C31}" destId="{68F257BF-6158-44B5-ADFE-BED604978EA0}" srcOrd="0" destOrd="0" parTransId="{64504E73-621A-46FE-87FA-C9E76853320F}" sibTransId="{D5E3CF07-BA63-4F09-A1C8-78D324CB27E6}"/>
    <dgm:cxn modelId="{EE8A9E6F-7B7A-4D52-8642-C32B2A7D19C4}" type="presParOf" srcId="{AB00A326-1285-446E-8CCF-783D9D4628A6}" destId="{20DD0206-2F14-474C-9C81-9EF0C69CE6E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D51D3725-DED6-4ECE-97C7-9F35B1D494EA}" type="doc">
      <dgm:prSet loTypeId="urn:microsoft.com/office/officeart/2005/8/layout/list1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415D0AD2-5257-4045-A7F9-A8C4169F57AD}">
      <dgm:prSet phldrT="[Текст]" custT="1"/>
      <dgm:spPr/>
      <dgm:t>
        <a:bodyPr/>
        <a:lstStyle/>
        <a:p>
          <a:r>
            <a:rPr lang="ru-RU" sz="2400" b="1" dirty="0" err="1" smtClean="0"/>
            <a:t>Цифровизация</a:t>
          </a:r>
          <a:endParaRPr lang="ru-RU" sz="2400" b="1" dirty="0"/>
        </a:p>
      </dgm:t>
    </dgm:pt>
    <dgm:pt modelId="{4028BF32-3CF7-4ABF-AFDB-2D82914D20FE}" type="parTrans" cxnId="{C2BB7C26-B88B-4E23-ADE0-60C7101EA33C}">
      <dgm:prSet/>
      <dgm:spPr/>
      <dgm:t>
        <a:bodyPr/>
        <a:lstStyle/>
        <a:p>
          <a:endParaRPr lang="ru-RU" sz="2800"/>
        </a:p>
      </dgm:t>
    </dgm:pt>
    <dgm:pt modelId="{52117D3F-185F-4B64-81C8-7A1F44F67569}" type="sibTrans" cxnId="{C2BB7C26-B88B-4E23-ADE0-60C7101EA33C}">
      <dgm:prSet/>
      <dgm:spPr/>
      <dgm:t>
        <a:bodyPr/>
        <a:lstStyle/>
        <a:p>
          <a:endParaRPr lang="ru-RU" sz="2800"/>
        </a:p>
      </dgm:t>
    </dgm:pt>
    <dgm:pt modelId="{EE504820-F72C-455C-AF08-8AA8DF5DDF24}">
      <dgm:prSet phldrT="[Текст]" custT="1"/>
      <dgm:spPr/>
      <dgm:t>
        <a:bodyPr/>
        <a:lstStyle/>
        <a:p>
          <a:r>
            <a:rPr lang="ru-RU" sz="2400" b="1" dirty="0" smtClean="0"/>
            <a:t>Автоматизация</a:t>
          </a:r>
          <a:endParaRPr lang="ru-RU" sz="2400" b="1" dirty="0"/>
        </a:p>
      </dgm:t>
    </dgm:pt>
    <dgm:pt modelId="{1A73F0C1-A750-4FD0-844E-A939E7742B03}" type="parTrans" cxnId="{62854724-FC29-4C49-859B-5B589464FA53}">
      <dgm:prSet/>
      <dgm:spPr/>
      <dgm:t>
        <a:bodyPr/>
        <a:lstStyle/>
        <a:p>
          <a:endParaRPr lang="ru-RU" sz="2800"/>
        </a:p>
      </dgm:t>
    </dgm:pt>
    <dgm:pt modelId="{A4CED873-343B-4FF2-9231-215E9D57F3A4}" type="sibTrans" cxnId="{62854724-FC29-4C49-859B-5B589464FA53}">
      <dgm:prSet/>
      <dgm:spPr/>
      <dgm:t>
        <a:bodyPr/>
        <a:lstStyle/>
        <a:p>
          <a:endParaRPr lang="ru-RU" sz="2800"/>
        </a:p>
      </dgm:t>
    </dgm:pt>
    <dgm:pt modelId="{71EB69E7-85EF-45AA-BE2D-062C1F52630A}">
      <dgm:prSet phldrT="[Текст]" custT="1"/>
      <dgm:spPr/>
      <dgm:t>
        <a:bodyPr/>
        <a:lstStyle/>
        <a:p>
          <a:r>
            <a:rPr lang="ru-RU" sz="2400" b="1" dirty="0" smtClean="0"/>
            <a:t>Виртуальная экономика</a:t>
          </a:r>
          <a:endParaRPr lang="ru-RU" sz="2400" b="1" dirty="0"/>
        </a:p>
      </dgm:t>
    </dgm:pt>
    <dgm:pt modelId="{424F618E-673F-4B32-AD83-B5D22E8DD882}" type="parTrans" cxnId="{0CB1234E-0F19-4B91-A016-6D9A86DC63F8}">
      <dgm:prSet/>
      <dgm:spPr/>
      <dgm:t>
        <a:bodyPr/>
        <a:lstStyle/>
        <a:p>
          <a:endParaRPr lang="ru-RU" sz="2800"/>
        </a:p>
      </dgm:t>
    </dgm:pt>
    <dgm:pt modelId="{81372BAA-EEE1-4C61-AA12-83896859FFC0}" type="sibTrans" cxnId="{0CB1234E-0F19-4B91-A016-6D9A86DC63F8}">
      <dgm:prSet/>
      <dgm:spPr/>
      <dgm:t>
        <a:bodyPr/>
        <a:lstStyle/>
        <a:p>
          <a:endParaRPr lang="ru-RU" sz="2800"/>
        </a:p>
      </dgm:t>
    </dgm:pt>
    <dgm:pt modelId="{DF9A89EA-F17B-4F39-99B0-040DC7BD0898}">
      <dgm:prSet phldrT="[Текст]" custT="1"/>
      <dgm:spPr/>
      <dgm:t>
        <a:bodyPr/>
        <a:lstStyle/>
        <a:p>
          <a:r>
            <a:rPr lang="ru-RU" sz="2400" b="1" dirty="0" smtClean="0"/>
            <a:t>«Зеленая» экономика</a:t>
          </a:r>
          <a:endParaRPr lang="ru-RU" sz="2400" b="1" dirty="0"/>
        </a:p>
      </dgm:t>
    </dgm:pt>
    <dgm:pt modelId="{81A2D654-173C-48C6-8F7C-20FF4FDC9750}" type="parTrans" cxnId="{F822AC5D-EA88-4ADD-8045-6517356BE037}">
      <dgm:prSet/>
      <dgm:spPr/>
      <dgm:t>
        <a:bodyPr/>
        <a:lstStyle/>
        <a:p>
          <a:endParaRPr lang="ru-RU" sz="2800"/>
        </a:p>
      </dgm:t>
    </dgm:pt>
    <dgm:pt modelId="{CEF5C724-0A85-4420-BA02-251120A84E27}" type="sibTrans" cxnId="{F822AC5D-EA88-4ADD-8045-6517356BE037}">
      <dgm:prSet/>
      <dgm:spPr/>
      <dgm:t>
        <a:bodyPr/>
        <a:lstStyle/>
        <a:p>
          <a:endParaRPr lang="ru-RU" sz="2800"/>
        </a:p>
      </dgm:t>
    </dgm:pt>
    <dgm:pt modelId="{3BCC17DF-117B-46F9-B450-CB3118413658}">
      <dgm:prSet phldrT="[Текст]" custT="1"/>
      <dgm:spPr/>
      <dgm:t>
        <a:bodyPr/>
        <a:lstStyle/>
        <a:p>
          <a:r>
            <a:rPr lang="ru-RU" sz="2400" b="1" dirty="0" smtClean="0"/>
            <a:t>Сектор производства знаний</a:t>
          </a:r>
          <a:endParaRPr lang="ru-RU" sz="2400" b="1" dirty="0"/>
        </a:p>
      </dgm:t>
    </dgm:pt>
    <dgm:pt modelId="{BE2F17F6-1D30-401C-9184-DC43E629AAB7}" type="parTrans" cxnId="{AA587826-D56F-4888-B3C9-DE2902099632}">
      <dgm:prSet/>
      <dgm:spPr/>
      <dgm:t>
        <a:bodyPr/>
        <a:lstStyle/>
        <a:p>
          <a:endParaRPr lang="ru-RU" sz="2800"/>
        </a:p>
      </dgm:t>
    </dgm:pt>
    <dgm:pt modelId="{D9D1C838-644A-4F76-8631-C4EEB029FEF0}" type="sibTrans" cxnId="{AA587826-D56F-4888-B3C9-DE2902099632}">
      <dgm:prSet/>
      <dgm:spPr/>
      <dgm:t>
        <a:bodyPr/>
        <a:lstStyle/>
        <a:p>
          <a:endParaRPr lang="ru-RU" sz="2800"/>
        </a:p>
      </dgm:t>
    </dgm:pt>
    <dgm:pt modelId="{B6FA0BB6-E332-41D0-9EDB-306E477E45C9}">
      <dgm:prSet phldrT="[Текст]" custT="1"/>
      <dgm:spPr/>
      <dgm:t>
        <a:bodyPr/>
        <a:lstStyle/>
        <a:p>
          <a:r>
            <a:rPr lang="ru-RU" sz="2400" b="1" dirty="0" smtClean="0"/>
            <a:t>Человеко ориентированные услуги</a:t>
          </a:r>
          <a:endParaRPr lang="ru-RU" sz="2400" b="1" dirty="0"/>
        </a:p>
      </dgm:t>
    </dgm:pt>
    <dgm:pt modelId="{6628EAE7-5473-451D-89F2-4B00B356748F}" type="parTrans" cxnId="{A5B8465E-F3CC-4520-B972-570378D2A348}">
      <dgm:prSet/>
      <dgm:spPr/>
      <dgm:t>
        <a:bodyPr/>
        <a:lstStyle/>
        <a:p>
          <a:endParaRPr lang="ru-RU" sz="2800"/>
        </a:p>
      </dgm:t>
    </dgm:pt>
    <dgm:pt modelId="{16F02254-3886-4803-8602-BEE5C1C2DA53}" type="sibTrans" cxnId="{A5B8465E-F3CC-4520-B972-570378D2A348}">
      <dgm:prSet/>
      <dgm:spPr/>
      <dgm:t>
        <a:bodyPr/>
        <a:lstStyle/>
        <a:p>
          <a:endParaRPr lang="ru-RU" sz="2800"/>
        </a:p>
      </dgm:t>
    </dgm:pt>
    <dgm:pt modelId="{E7956118-1658-40CA-A70E-9EC23B382CD1}" type="pres">
      <dgm:prSet presAssocID="{D51D3725-DED6-4ECE-97C7-9F35B1D494E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FD39CCE-23B0-4B0B-A88C-A7F482AE666B}" type="pres">
      <dgm:prSet presAssocID="{415D0AD2-5257-4045-A7F9-A8C4169F57AD}" presName="parentLin" presStyleCnt="0"/>
      <dgm:spPr/>
    </dgm:pt>
    <dgm:pt modelId="{B97FA5EA-FFE3-4665-87B2-D0F0FC1F83AF}" type="pres">
      <dgm:prSet presAssocID="{415D0AD2-5257-4045-A7F9-A8C4169F57AD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A23D2B45-4178-4F6C-8F95-B317135EB083}" type="pres">
      <dgm:prSet presAssocID="{415D0AD2-5257-4045-A7F9-A8C4169F57AD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5A35CF-F882-423F-A4EC-A5CC628B40BC}" type="pres">
      <dgm:prSet presAssocID="{415D0AD2-5257-4045-A7F9-A8C4169F57AD}" presName="negativeSpace" presStyleCnt="0"/>
      <dgm:spPr/>
    </dgm:pt>
    <dgm:pt modelId="{EAE92AF9-109E-4B19-9A2B-5C78EE8436F1}" type="pres">
      <dgm:prSet presAssocID="{415D0AD2-5257-4045-A7F9-A8C4169F57AD}" presName="childText" presStyleLbl="conFgAcc1" presStyleIdx="0" presStyleCnt="6">
        <dgm:presLayoutVars>
          <dgm:bulletEnabled val="1"/>
        </dgm:presLayoutVars>
      </dgm:prSet>
      <dgm:spPr/>
    </dgm:pt>
    <dgm:pt modelId="{44728F2B-8826-4CEC-A103-D61EF6E47E79}" type="pres">
      <dgm:prSet presAssocID="{52117D3F-185F-4B64-81C8-7A1F44F67569}" presName="spaceBetweenRectangles" presStyleCnt="0"/>
      <dgm:spPr/>
    </dgm:pt>
    <dgm:pt modelId="{7389A8F4-CDE3-4783-BAE4-3B7505FCA8B9}" type="pres">
      <dgm:prSet presAssocID="{EE504820-F72C-455C-AF08-8AA8DF5DDF24}" presName="parentLin" presStyleCnt="0"/>
      <dgm:spPr/>
    </dgm:pt>
    <dgm:pt modelId="{E0E034CB-7B33-44C4-816A-53587369C42D}" type="pres">
      <dgm:prSet presAssocID="{EE504820-F72C-455C-AF08-8AA8DF5DDF24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1395BD61-FC7D-409E-9620-EA3F0C115D62}" type="pres">
      <dgm:prSet presAssocID="{EE504820-F72C-455C-AF08-8AA8DF5DDF24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3DD5BD-B002-4525-9245-492FE60C8323}" type="pres">
      <dgm:prSet presAssocID="{EE504820-F72C-455C-AF08-8AA8DF5DDF24}" presName="negativeSpace" presStyleCnt="0"/>
      <dgm:spPr/>
    </dgm:pt>
    <dgm:pt modelId="{11AA7742-ADBC-4524-BF50-7FECBC4D9A45}" type="pres">
      <dgm:prSet presAssocID="{EE504820-F72C-455C-AF08-8AA8DF5DDF24}" presName="childText" presStyleLbl="conFgAcc1" presStyleIdx="1" presStyleCnt="6">
        <dgm:presLayoutVars>
          <dgm:bulletEnabled val="1"/>
        </dgm:presLayoutVars>
      </dgm:prSet>
      <dgm:spPr/>
    </dgm:pt>
    <dgm:pt modelId="{211151C5-9BA6-4F0D-BF71-CB8C29A938B9}" type="pres">
      <dgm:prSet presAssocID="{A4CED873-343B-4FF2-9231-215E9D57F3A4}" presName="spaceBetweenRectangles" presStyleCnt="0"/>
      <dgm:spPr/>
    </dgm:pt>
    <dgm:pt modelId="{242C6288-0EAF-4B81-A951-67FE9AE62455}" type="pres">
      <dgm:prSet presAssocID="{71EB69E7-85EF-45AA-BE2D-062C1F52630A}" presName="parentLin" presStyleCnt="0"/>
      <dgm:spPr/>
    </dgm:pt>
    <dgm:pt modelId="{CE33F13D-3A3E-4721-BD4F-DCB04ACC437F}" type="pres">
      <dgm:prSet presAssocID="{71EB69E7-85EF-45AA-BE2D-062C1F52630A}" presName="parentLeftMargin" presStyleLbl="node1" presStyleIdx="1" presStyleCnt="6"/>
      <dgm:spPr/>
      <dgm:t>
        <a:bodyPr/>
        <a:lstStyle/>
        <a:p>
          <a:endParaRPr lang="ru-RU"/>
        </a:p>
      </dgm:t>
    </dgm:pt>
    <dgm:pt modelId="{D0DA852C-FD9A-48D0-8D0B-4123502B185D}" type="pres">
      <dgm:prSet presAssocID="{71EB69E7-85EF-45AA-BE2D-062C1F52630A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00A265-7AE6-4F02-A056-2C90004C8A23}" type="pres">
      <dgm:prSet presAssocID="{71EB69E7-85EF-45AA-BE2D-062C1F52630A}" presName="negativeSpace" presStyleCnt="0"/>
      <dgm:spPr/>
    </dgm:pt>
    <dgm:pt modelId="{992206EA-BB7B-411B-B9FB-87D8B12D3241}" type="pres">
      <dgm:prSet presAssocID="{71EB69E7-85EF-45AA-BE2D-062C1F52630A}" presName="childText" presStyleLbl="conFgAcc1" presStyleIdx="2" presStyleCnt="6">
        <dgm:presLayoutVars>
          <dgm:bulletEnabled val="1"/>
        </dgm:presLayoutVars>
      </dgm:prSet>
      <dgm:spPr/>
    </dgm:pt>
    <dgm:pt modelId="{C9B7F949-4898-496B-BBB8-34630B43059A}" type="pres">
      <dgm:prSet presAssocID="{81372BAA-EEE1-4C61-AA12-83896859FFC0}" presName="spaceBetweenRectangles" presStyleCnt="0"/>
      <dgm:spPr/>
    </dgm:pt>
    <dgm:pt modelId="{BB1B66DF-1E70-4E87-858C-F72EC8ECF269}" type="pres">
      <dgm:prSet presAssocID="{DF9A89EA-F17B-4F39-99B0-040DC7BD0898}" presName="parentLin" presStyleCnt="0"/>
      <dgm:spPr/>
    </dgm:pt>
    <dgm:pt modelId="{5209FE43-0021-43D8-8AFB-337FD5DCBF4B}" type="pres">
      <dgm:prSet presAssocID="{DF9A89EA-F17B-4F39-99B0-040DC7BD0898}" presName="parentLeftMargin" presStyleLbl="node1" presStyleIdx="2" presStyleCnt="6"/>
      <dgm:spPr/>
      <dgm:t>
        <a:bodyPr/>
        <a:lstStyle/>
        <a:p>
          <a:endParaRPr lang="ru-RU"/>
        </a:p>
      </dgm:t>
    </dgm:pt>
    <dgm:pt modelId="{F366668F-C6AF-4A46-ACBC-1F8932EE5C85}" type="pres">
      <dgm:prSet presAssocID="{DF9A89EA-F17B-4F39-99B0-040DC7BD0898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05C88F-C01A-47BC-8CB4-236AAFD54054}" type="pres">
      <dgm:prSet presAssocID="{DF9A89EA-F17B-4F39-99B0-040DC7BD0898}" presName="negativeSpace" presStyleCnt="0"/>
      <dgm:spPr/>
    </dgm:pt>
    <dgm:pt modelId="{B382901C-28EE-471D-8924-5D4F3D3E9823}" type="pres">
      <dgm:prSet presAssocID="{DF9A89EA-F17B-4F39-99B0-040DC7BD0898}" presName="childText" presStyleLbl="conFgAcc1" presStyleIdx="3" presStyleCnt="6">
        <dgm:presLayoutVars>
          <dgm:bulletEnabled val="1"/>
        </dgm:presLayoutVars>
      </dgm:prSet>
      <dgm:spPr/>
    </dgm:pt>
    <dgm:pt modelId="{93D208E0-B083-4D2F-AB43-C1322A6C0B57}" type="pres">
      <dgm:prSet presAssocID="{CEF5C724-0A85-4420-BA02-251120A84E27}" presName="spaceBetweenRectangles" presStyleCnt="0"/>
      <dgm:spPr/>
    </dgm:pt>
    <dgm:pt modelId="{1394436D-4FFA-45ED-AE7C-61234066FCEC}" type="pres">
      <dgm:prSet presAssocID="{3BCC17DF-117B-46F9-B450-CB3118413658}" presName="parentLin" presStyleCnt="0"/>
      <dgm:spPr/>
    </dgm:pt>
    <dgm:pt modelId="{D369CA7E-7D32-4A9D-B731-FB45ED56D8E1}" type="pres">
      <dgm:prSet presAssocID="{3BCC17DF-117B-46F9-B450-CB3118413658}" presName="parentLeftMargin" presStyleLbl="node1" presStyleIdx="3" presStyleCnt="6"/>
      <dgm:spPr/>
      <dgm:t>
        <a:bodyPr/>
        <a:lstStyle/>
        <a:p>
          <a:endParaRPr lang="ru-RU"/>
        </a:p>
      </dgm:t>
    </dgm:pt>
    <dgm:pt modelId="{F6C21FA0-2E7F-46B9-B36E-4D83E4DB0BCB}" type="pres">
      <dgm:prSet presAssocID="{3BCC17DF-117B-46F9-B450-CB3118413658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AF5B0F-13F6-4357-804D-2E1006756171}" type="pres">
      <dgm:prSet presAssocID="{3BCC17DF-117B-46F9-B450-CB3118413658}" presName="negativeSpace" presStyleCnt="0"/>
      <dgm:spPr/>
    </dgm:pt>
    <dgm:pt modelId="{26DBF77D-F43C-4B41-8CEB-27F63244FC5F}" type="pres">
      <dgm:prSet presAssocID="{3BCC17DF-117B-46F9-B450-CB3118413658}" presName="childText" presStyleLbl="conFgAcc1" presStyleIdx="4" presStyleCnt="6">
        <dgm:presLayoutVars>
          <dgm:bulletEnabled val="1"/>
        </dgm:presLayoutVars>
      </dgm:prSet>
      <dgm:spPr/>
    </dgm:pt>
    <dgm:pt modelId="{AE4C927D-6A8E-4B40-9927-5806305A9765}" type="pres">
      <dgm:prSet presAssocID="{D9D1C838-644A-4F76-8631-C4EEB029FEF0}" presName="spaceBetweenRectangles" presStyleCnt="0"/>
      <dgm:spPr/>
    </dgm:pt>
    <dgm:pt modelId="{4242AC04-E2FE-4EA6-BDA0-5768DBA6D512}" type="pres">
      <dgm:prSet presAssocID="{B6FA0BB6-E332-41D0-9EDB-306E477E45C9}" presName="parentLin" presStyleCnt="0"/>
      <dgm:spPr/>
    </dgm:pt>
    <dgm:pt modelId="{0AEB6E43-4F48-4783-ACD4-1418F801D2AD}" type="pres">
      <dgm:prSet presAssocID="{B6FA0BB6-E332-41D0-9EDB-306E477E45C9}" presName="parentLeftMargin" presStyleLbl="node1" presStyleIdx="4" presStyleCnt="6"/>
      <dgm:spPr/>
      <dgm:t>
        <a:bodyPr/>
        <a:lstStyle/>
        <a:p>
          <a:endParaRPr lang="ru-RU"/>
        </a:p>
      </dgm:t>
    </dgm:pt>
    <dgm:pt modelId="{D94E3D0F-D832-454C-8B45-1C2E602C5274}" type="pres">
      <dgm:prSet presAssocID="{B6FA0BB6-E332-41D0-9EDB-306E477E45C9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ECAA4E-3649-48F4-B3F8-4A603E78E6DF}" type="pres">
      <dgm:prSet presAssocID="{B6FA0BB6-E332-41D0-9EDB-306E477E45C9}" presName="negativeSpace" presStyleCnt="0"/>
      <dgm:spPr/>
    </dgm:pt>
    <dgm:pt modelId="{1597706F-52A9-4544-A311-CA522E16A9F9}" type="pres">
      <dgm:prSet presAssocID="{B6FA0BB6-E332-41D0-9EDB-306E477E45C9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0CB1234E-0F19-4B91-A016-6D9A86DC63F8}" srcId="{D51D3725-DED6-4ECE-97C7-9F35B1D494EA}" destId="{71EB69E7-85EF-45AA-BE2D-062C1F52630A}" srcOrd="2" destOrd="0" parTransId="{424F618E-673F-4B32-AD83-B5D22E8DD882}" sibTransId="{81372BAA-EEE1-4C61-AA12-83896859FFC0}"/>
    <dgm:cxn modelId="{86276C3D-F998-4F6F-A65E-18955A571822}" type="presOf" srcId="{71EB69E7-85EF-45AA-BE2D-062C1F52630A}" destId="{D0DA852C-FD9A-48D0-8D0B-4123502B185D}" srcOrd="1" destOrd="0" presId="urn:microsoft.com/office/officeart/2005/8/layout/list1"/>
    <dgm:cxn modelId="{0DD08E96-D28F-4092-B1BE-46AB00E96EA4}" type="presOf" srcId="{3BCC17DF-117B-46F9-B450-CB3118413658}" destId="{D369CA7E-7D32-4A9D-B731-FB45ED56D8E1}" srcOrd="0" destOrd="0" presId="urn:microsoft.com/office/officeart/2005/8/layout/list1"/>
    <dgm:cxn modelId="{2CA9F0A4-9954-4562-8761-2796CB983361}" type="presOf" srcId="{DF9A89EA-F17B-4F39-99B0-040DC7BD0898}" destId="{5209FE43-0021-43D8-8AFB-337FD5DCBF4B}" srcOrd="0" destOrd="0" presId="urn:microsoft.com/office/officeart/2005/8/layout/list1"/>
    <dgm:cxn modelId="{3B2D0196-16F2-4563-8FE7-8042C6E1EE9C}" type="presOf" srcId="{D51D3725-DED6-4ECE-97C7-9F35B1D494EA}" destId="{E7956118-1658-40CA-A70E-9EC23B382CD1}" srcOrd="0" destOrd="0" presId="urn:microsoft.com/office/officeart/2005/8/layout/list1"/>
    <dgm:cxn modelId="{AA587826-D56F-4888-B3C9-DE2902099632}" srcId="{D51D3725-DED6-4ECE-97C7-9F35B1D494EA}" destId="{3BCC17DF-117B-46F9-B450-CB3118413658}" srcOrd="4" destOrd="0" parTransId="{BE2F17F6-1D30-401C-9184-DC43E629AAB7}" sibTransId="{D9D1C838-644A-4F76-8631-C4EEB029FEF0}"/>
    <dgm:cxn modelId="{AFCCB35C-8C2E-4AFE-B0FD-8C333EACDE47}" type="presOf" srcId="{B6FA0BB6-E332-41D0-9EDB-306E477E45C9}" destId="{D94E3D0F-D832-454C-8B45-1C2E602C5274}" srcOrd="1" destOrd="0" presId="urn:microsoft.com/office/officeart/2005/8/layout/list1"/>
    <dgm:cxn modelId="{080116EB-5F77-4072-BBB8-6607534538F0}" type="presOf" srcId="{415D0AD2-5257-4045-A7F9-A8C4169F57AD}" destId="{A23D2B45-4178-4F6C-8F95-B317135EB083}" srcOrd="1" destOrd="0" presId="urn:microsoft.com/office/officeart/2005/8/layout/list1"/>
    <dgm:cxn modelId="{C2BB7C26-B88B-4E23-ADE0-60C7101EA33C}" srcId="{D51D3725-DED6-4ECE-97C7-9F35B1D494EA}" destId="{415D0AD2-5257-4045-A7F9-A8C4169F57AD}" srcOrd="0" destOrd="0" parTransId="{4028BF32-3CF7-4ABF-AFDB-2D82914D20FE}" sibTransId="{52117D3F-185F-4B64-81C8-7A1F44F67569}"/>
    <dgm:cxn modelId="{D736F320-4A45-414E-816C-D483263B9993}" type="presOf" srcId="{B6FA0BB6-E332-41D0-9EDB-306E477E45C9}" destId="{0AEB6E43-4F48-4783-ACD4-1418F801D2AD}" srcOrd="0" destOrd="0" presId="urn:microsoft.com/office/officeart/2005/8/layout/list1"/>
    <dgm:cxn modelId="{A5B8465E-F3CC-4520-B972-570378D2A348}" srcId="{D51D3725-DED6-4ECE-97C7-9F35B1D494EA}" destId="{B6FA0BB6-E332-41D0-9EDB-306E477E45C9}" srcOrd="5" destOrd="0" parTransId="{6628EAE7-5473-451D-89F2-4B00B356748F}" sibTransId="{16F02254-3886-4803-8602-BEE5C1C2DA53}"/>
    <dgm:cxn modelId="{B2C9DA61-8E36-4D14-942D-6AFCBE2A7352}" type="presOf" srcId="{DF9A89EA-F17B-4F39-99B0-040DC7BD0898}" destId="{F366668F-C6AF-4A46-ACBC-1F8932EE5C85}" srcOrd="1" destOrd="0" presId="urn:microsoft.com/office/officeart/2005/8/layout/list1"/>
    <dgm:cxn modelId="{5B93B848-1BDC-4368-AA4E-0B1CE062144C}" type="presOf" srcId="{EE504820-F72C-455C-AF08-8AA8DF5DDF24}" destId="{1395BD61-FC7D-409E-9620-EA3F0C115D62}" srcOrd="1" destOrd="0" presId="urn:microsoft.com/office/officeart/2005/8/layout/list1"/>
    <dgm:cxn modelId="{FAAF2357-C55A-4B8C-980D-2E39D70CC509}" type="presOf" srcId="{71EB69E7-85EF-45AA-BE2D-062C1F52630A}" destId="{CE33F13D-3A3E-4721-BD4F-DCB04ACC437F}" srcOrd="0" destOrd="0" presId="urn:microsoft.com/office/officeart/2005/8/layout/list1"/>
    <dgm:cxn modelId="{C9F5C08D-D2E3-4D99-8405-D97772E2B46C}" type="presOf" srcId="{EE504820-F72C-455C-AF08-8AA8DF5DDF24}" destId="{E0E034CB-7B33-44C4-816A-53587369C42D}" srcOrd="0" destOrd="0" presId="urn:microsoft.com/office/officeart/2005/8/layout/list1"/>
    <dgm:cxn modelId="{A8BD3200-C921-4C01-A6CD-81FD9DFA1E7F}" type="presOf" srcId="{415D0AD2-5257-4045-A7F9-A8C4169F57AD}" destId="{B97FA5EA-FFE3-4665-87B2-D0F0FC1F83AF}" srcOrd="0" destOrd="0" presId="urn:microsoft.com/office/officeart/2005/8/layout/list1"/>
    <dgm:cxn modelId="{62854724-FC29-4C49-859B-5B589464FA53}" srcId="{D51D3725-DED6-4ECE-97C7-9F35B1D494EA}" destId="{EE504820-F72C-455C-AF08-8AA8DF5DDF24}" srcOrd="1" destOrd="0" parTransId="{1A73F0C1-A750-4FD0-844E-A939E7742B03}" sibTransId="{A4CED873-343B-4FF2-9231-215E9D57F3A4}"/>
    <dgm:cxn modelId="{F822AC5D-EA88-4ADD-8045-6517356BE037}" srcId="{D51D3725-DED6-4ECE-97C7-9F35B1D494EA}" destId="{DF9A89EA-F17B-4F39-99B0-040DC7BD0898}" srcOrd="3" destOrd="0" parTransId="{81A2D654-173C-48C6-8F7C-20FF4FDC9750}" sibTransId="{CEF5C724-0A85-4420-BA02-251120A84E27}"/>
    <dgm:cxn modelId="{C1C9D3E9-2D9A-4217-AB4D-882E9C39D254}" type="presOf" srcId="{3BCC17DF-117B-46F9-B450-CB3118413658}" destId="{F6C21FA0-2E7F-46B9-B36E-4D83E4DB0BCB}" srcOrd="1" destOrd="0" presId="urn:microsoft.com/office/officeart/2005/8/layout/list1"/>
    <dgm:cxn modelId="{A23E0210-1042-4E0B-B1C8-41CD57DD75C5}" type="presParOf" srcId="{E7956118-1658-40CA-A70E-9EC23B382CD1}" destId="{FFD39CCE-23B0-4B0B-A88C-A7F482AE666B}" srcOrd="0" destOrd="0" presId="urn:microsoft.com/office/officeart/2005/8/layout/list1"/>
    <dgm:cxn modelId="{C6C51F9D-0432-4AB0-9D96-21CAD48BB5F8}" type="presParOf" srcId="{FFD39CCE-23B0-4B0B-A88C-A7F482AE666B}" destId="{B97FA5EA-FFE3-4665-87B2-D0F0FC1F83AF}" srcOrd="0" destOrd="0" presId="urn:microsoft.com/office/officeart/2005/8/layout/list1"/>
    <dgm:cxn modelId="{118BE306-5F02-410D-93EA-8D20FF9B4358}" type="presParOf" srcId="{FFD39CCE-23B0-4B0B-A88C-A7F482AE666B}" destId="{A23D2B45-4178-4F6C-8F95-B317135EB083}" srcOrd="1" destOrd="0" presId="urn:microsoft.com/office/officeart/2005/8/layout/list1"/>
    <dgm:cxn modelId="{9556E5D8-64F0-4CA7-BB14-63E5D3624630}" type="presParOf" srcId="{E7956118-1658-40CA-A70E-9EC23B382CD1}" destId="{D65A35CF-F882-423F-A4EC-A5CC628B40BC}" srcOrd="1" destOrd="0" presId="urn:microsoft.com/office/officeart/2005/8/layout/list1"/>
    <dgm:cxn modelId="{4BC6FB3F-FA9C-4301-85E9-27BA9F5C9329}" type="presParOf" srcId="{E7956118-1658-40CA-A70E-9EC23B382CD1}" destId="{EAE92AF9-109E-4B19-9A2B-5C78EE8436F1}" srcOrd="2" destOrd="0" presId="urn:microsoft.com/office/officeart/2005/8/layout/list1"/>
    <dgm:cxn modelId="{6EBD2C23-E6B5-4C0E-BCD5-17E1C7211014}" type="presParOf" srcId="{E7956118-1658-40CA-A70E-9EC23B382CD1}" destId="{44728F2B-8826-4CEC-A103-D61EF6E47E79}" srcOrd="3" destOrd="0" presId="urn:microsoft.com/office/officeart/2005/8/layout/list1"/>
    <dgm:cxn modelId="{87BC9650-0F5E-43B8-B68C-EA1B25A343B2}" type="presParOf" srcId="{E7956118-1658-40CA-A70E-9EC23B382CD1}" destId="{7389A8F4-CDE3-4783-BAE4-3B7505FCA8B9}" srcOrd="4" destOrd="0" presId="urn:microsoft.com/office/officeart/2005/8/layout/list1"/>
    <dgm:cxn modelId="{EB28DAD3-D3F1-4FB5-BAFC-DBFC6A048998}" type="presParOf" srcId="{7389A8F4-CDE3-4783-BAE4-3B7505FCA8B9}" destId="{E0E034CB-7B33-44C4-816A-53587369C42D}" srcOrd="0" destOrd="0" presId="urn:microsoft.com/office/officeart/2005/8/layout/list1"/>
    <dgm:cxn modelId="{6FB357BB-A89A-4357-AE39-5783AB6BE786}" type="presParOf" srcId="{7389A8F4-CDE3-4783-BAE4-3B7505FCA8B9}" destId="{1395BD61-FC7D-409E-9620-EA3F0C115D62}" srcOrd="1" destOrd="0" presId="urn:microsoft.com/office/officeart/2005/8/layout/list1"/>
    <dgm:cxn modelId="{A0A2EFF3-7D1B-4161-9F02-37D56FEA919A}" type="presParOf" srcId="{E7956118-1658-40CA-A70E-9EC23B382CD1}" destId="{DC3DD5BD-B002-4525-9245-492FE60C8323}" srcOrd="5" destOrd="0" presId="urn:microsoft.com/office/officeart/2005/8/layout/list1"/>
    <dgm:cxn modelId="{56ACB18C-F61D-4356-92A4-7F345A795B5F}" type="presParOf" srcId="{E7956118-1658-40CA-A70E-9EC23B382CD1}" destId="{11AA7742-ADBC-4524-BF50-7FECBC4D9A45}" srcOrd="6" destOrd="0" presId="urn:microsoft.com/office/officeart/2005/8/layout/list1"/>
    <dgm:cxn modelId="{071B0EBA-8DAF-4A52-853A-5F2533C79FC7}" type="presParOf" srcId="{E7956118-1658-40CA-A70E-9EC23B382CD1}" destId="{211151C5-9BA6-4F0D-BF71-CB8C29A938B9}" srcOrd="7" destOrd="0" presId="urn:microsoft.com/office/officeart/2005/8/layout/list1"/>
    <dgm:cxn modelId="{AE2EFD6C-264C-4AE8-B63B-80199D94D21A}" type="presParOf" srcId="{E7956118-1658-40CA-A70E-9EC23B382CD1}" destId="{242C6288-0EAF-4B81-A951-67FE9AE62455}" srcOrd="8" destOrd="0" presId="urn:microsoft.com/office/officeart/2005/8/layout/list1"/>
    <dgm:cxn modelId="{CA782D89-AD2B-469D-954C-C280E36C38FE}" type="presParOf" srcId="{242C6288-0EAF-4B81-A951-67FE9AE62455}" destId="{CE33F13D-3A3E-4721-BD4F-DCB04ACC437F}" srcOrd="0" destOrd="0" presId="urn:microsoft.com/office/officeart/2005/8/layout/list1"/>
    <dgm:cxn modelId="{C0B7F919-24A9-4DCE-B22E-FB4AAD04EB94}" type="presParOf" srcId="{242C6288-0EAF-4B81-A951-67FE9AE62455}" destId="{D0DA852C-FD9A-48D0-8D0B-4123502B185D}" srcOrd="1" destOrd="0" presId="urn:microsoft.com/office/officeart/2005/8/layout/list1"/>
    <dgm:cxn modelId="{30BC462A-4215-414F-8FF0-6EF7B2F32D6A}" type="presParOf" srcId="{E7956118-1658-40CA-A70E-9EC23B382CD1}" destId="{9C00A265-7AE6-4F02-A056-2C90004C8A23}" srcOrd="9" destOrd="0" presId="urn:microsoft.com/office/officeart/2005/8/layout/list1"/>
    <dgm:cxn modelId="{8ECC4086-DE9A-424D-BCA5-A019CD11199B}" type="presParOf" srcId="{E7956118-1658-40CA-A70E-9EC23B382CD1}" destId="{992206EA-BB7B-411B-B9FB-87D8B12D3241}" srcOrd="10" destOrd="0" presId="urn:microsoft.com/office/officeart/2005/8/layout/list1"/>
    <dgm:cxn modelId="{CCA83FFC-F95C-4C09-B470-6BEABC78CB55}" type="presParOf" srcId="{E7956118-1658-40CA-A70E-9EC23B382CD1}" destId="{C9B7F949-4898-496B-BBB8-34630B43059A}" srcOrd="11" destOrd="0" presId="urn:microsoft.com/office/officeart/2005/8/layout/list1"/>
    <dgm:cxn modelId="{6B32BAEE-DDBE-4343-82C0-66EBB31B4CF0}" type="presParOf" srcId="{E7956118-1658-40CA-A70E-9EC23B382CD1}" destId="{BB1B66DF-1E70-4E87-858C-F72EC8ECF269}" srcOrd="12" destOrd="0" presId="urn:microsoft.com/office/officeart/2005/8/layout/list1"/>
    <dgm:cxn modelId="{E6EF1EDF-1616-445C-AF65-90149517E40F}" type="presParOf" srcId="{BB1B66DF-1E70-4E87-858C-F72EC8ECF269}" destId="{5209FE43-0021-43D8-8AFB-337FD5DCBF4B}" srcOrd="0" destOrd="0" presId="urn:microsoft.com/office/officeart/2005/8/layout/list1"/>
    <dgm:cxn modelId="{49A4D1F7-A700-4A03-B13E-899C175B93BD}" type="presParOf" srcId="{BB1B66DF-1E70-4E87-858C-F72EC8ECF269}" destId="{F366668F-C6AF-4A46-ACBC-1F8932EE5C85}" srcOrd="1" destOrd="0" presId="urn:microsoft.com/office/officeart/2005/8/layout/list1"/>
    <dgm:cxn modelId="{33632A81-8520-4CEE-9D3C-287E0F4DABF3}" type="presParOf" srcId="{E7956118-1658-40CA-A70E-9EC23B382CD1}" destId="{1605C88F-C01A-47BC-8CB4-236AAFD54054}" srcOrd="13" destOrd="0" presId="urn:microsoft.com/office/officeart/2005/8/layout/list1"/>
    <dgm:cxn modelId="{A2C944E3-A3B9-488A-B690-8A7205CA1489}" type="presParOf" srcId="{E7956118-1658-40CA-A70E-9EC23B382CD1}" destId="{B382901C-28EE-471D-8924-5D4F3D3E9823}" srcOrd="14" destOrd="0" presId="urn:microsoft.com/office/officeart/2005/8/layout/list1"/>
    <dgm:cxn modelId="{C9342639-280B-4ED1-94EB-5C0717DB42AF}" type="presParOf" srcId="{E7956118-1658-40CA-A70E-9EC23B382CD1}" destId="{93D208E0-B083-4D2F-AB43-C1322A6C0B57}" srcOrd="15" destOrd="0" presId="urn:microsoft.com/office/officeart/2005/8/layout/list1"/>
    <dgm:cxn modelId="{D7E994C7-7695-48D5-93AB-17FA4E05D7C4}" type="presParOf" srcId="{E7956118-1658-40CA-A70E-9EC23B382CD1}" destId="{1394436D-4FFA-45ED-AE7C-61234066FCEC}" srcOrd="16" destOrd="0" presId="urn:microsoft.com/office/officeart/2005/8/layout/list1"/>
    <dgm:cxn modelId="{04372311-F8AE-4EDB-82EA-73C9CDEB4E83}" type="presParOf" srcId="{1394436D-4FFA-45ED-AE7C-61234066FCEC}" destId="{D369CA7E-7D32-4A9D-B731-FB45ED56D8E1}" srcOrd="0" destOrd="0" presId="urn:microsoft.com/office/officeart/2005/8/layout/list1"/>
    <dgm:cxn modelId="{6A098FC5-AAC5-4D0E-96E6-BDEF2CFE7D68}" type="presParOf" srcId="{1394436D-4FFA-45ED-AE7C-61234066FCEC}" destId="{F6C21FA0-2E7F-46B9-B36E-4D83E4DB0BCB}" srcOrd="1" destOrd="0" presId="urn:microsoft.com/office/officeart/2005/8/layout/list1"/>
    <dgm:cxn modelId="{25FBC216-D78E-4C43-942D-F559CBA6EBC4}" type="presParOf" srcId="{E7956118-1658-40CA-A70E-9EC23B382CD1}" destId="{EDAF5B0F-13F6-4357-804D-2E1006756171}" srcOrd="17" destOrd="0" presId="urn:microsoft.com/office/officeart/2005/8/layout/list1"/>
    <dgm:cxn modelId="{157819F3-1E83-4920-A72F-FEE1B39EC846}" type="presParOf" srcId="{E7956118-1658-40CA-A70E-9EC23B382CD1}" destId="{26DBF77D-F43C-4B41-8CEB-27F63244FC5F}" srcOrd="18" destOrd="0" presId="urn:microsoft.com/office/officeart/2005/8/layout/list1"/>
    <dgm:cxn modelId="{5D7EC207-4399-442C-B01C-10C3CD57E772}" type="presParOf" srcId="{E7956118-1658-40CA-A70E-9EC23B382CD1}" destId="{AE4C927D-6A8E-4B40-9927-5806305A9765}" srcOrd="19" destOrd="0" presId="urn:microsoft.com/office/officeart/2005/8/layout/list1"/>
    <dgm:cxn modelId="{4441C7C0-3821-44AA-B1C6-34870D87D540}" type="presParOf" srcId="{E7956118-1658-40CA-A70E-9EC23B382CD1}" destId="{4242AC04-E2FE-4EA6-BDA0-5768DBA6D512}" srcOrd="20" destOrd="0" presId="urn:microsoft.com/office/officeart/2005/8/layout/list1"/>
    <dgm:cxn modelId="{F786BEB2-7FF9-48A3-B5FA-8DE542ADAC7C}" type="presParOf" srcId="{4242AC04-E2FE-4EA6-BDA0-5768DBA6D512}" destId="{0AEB6E43-4F48-4783-ACD4-1418F801D2AD}" srcOrd="0" destOrd="0" presId="urn:microsoft.com/office/officeart/2005/8/layout/list1"/>
    <dgm:cxn modelId="{9DB79FA0-32E9-45D4-BD86-1B76ED1CA3A5}" type="presParOf" srcId="{4242AC04-E2FE-4EA6-BDA0-5768DBA6D512}" destId="{D94E3D0F-D832-454C-8B45-1C2E602C5274}" srcOrd="1" destOrd="0" presId="urn:microsoft.com/office/officeart/2005/8/layout/list1"/>
    <dgm:cxn modelId="{E6676084-E429-4B9C-B964-0347FA238429}" type="presParOf" srcId="{E7956118-1658-40CA-A70E-9EC23B382CD1}" destId="{E1ECAA4E-3649-48F4-B3F8-4A603E78E6DF}" srcOrd="21" destOrd="0" presId="urn:microsoft.com/office/officeart/2005/8/layout/list1"/>
    <dgm:cxn modelId="{AFBB9068-6337-416F-AB1A-BFC84D5D4576}" type="presParOf" srcId="{E7956118-1658-40CA-A70E-9EC23B382CD1}" destId="{1597706F-52A9-4544-A311-CA522E16A9F9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A40D73A4-0BF6-49E1-9B77-FCB4644D6E07}" type="doc">
      <dgm:prSet loTypeId="urn:microsoft.com/office/officeart/2005/8/layout/venn1" loCatId="relationship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D8A2DA8-6685-486B-855F-9BD615500E3E}">
      <dgm:prSet phldrT="[Текст]"/>
      <dgm:spPr/>
      <dgm:t>
        <a:bodyPr/>
        <a:lstStyle/>
        <a:p>
          <a:r>
            <a:rPr lang="ru-RU" b="1" dirty="0" err="1" smtClean="0">
              <a:solidFill>
                <a:srgbClr val="0070C0"/>
              </a:solidFill>
            </a:rPr>
            <a:t>science</a:t>
          </a:r>
          <a:r>
            <a:rPr lang="ru-RU" b="1" dirty="0" smtClean="0">
              <a:solidFill>
                <a:srgbClr val="0070C0"/>
              </a:solidFill>
            </a:rPr>
            <a:t> – наука</a:t>
          </a:r>
          <a:endParaRPr lang="ru-RU" b="1" dirty="0">
            <a:solidFill>
              <a:srgbClr val="0070C0"/>
            </a:solidFill>
          </a:endParaRPr>
        </a:p>
      </dgm:t>
    </dgm:pt>
    <dgm:pt modelId="{9726D410-83EB-404E-AC50-E567B1C355F9}" type="parTrans" cxnId="{813F4F8C-8164-412C-958A-0E95DDA26F1F}">
      <dgm:prSet/>
      <dgm:spPr/>
      <dgm:t>
        <a:bodyPr/>
        <a:lstStyle/>
        <a:p>
          <a:endParaRPr lang="ru-RU"/>
        </a:p>
      </dgm:t>
    </dgm:pt>
    <dgm:pt modelId="{821F4086-41CE-444B-A441-6A0C0C579992}" type="sibTrans" cxnId="{813F4F8C-8164-412C-958A-0E95DDA26F1F}">
      <dgm:prSet/>
      <dgm:spPr/>
      <dgm:t>
        <a:bodyPr/>
        <a:lstStyle/>
        <a:p>
          <a:endParaRPr lang="ru-RU"/>
        </a:p>
      </dgm:t>
    </dgm:pt>
    <dgm:pt modelId="{6B2D17DA-9F8A-479B-9F89-F9592E4FDB15}">
      <dgm:prSet phldrT="[Текст]"/>
      <dgm:spPr/>
      <dgm:t>
        <a:bodyPr/>
        <a:lstStyle/>
        <a:p>
          <a:r>
            <a:rPr lang="ru-RU" b="1" dirty="0" err="1" smtClean="0">
              <a:solidFill>
                <a:srgbClr val="0070C0"/>
              </a:solidFill>
            </a:rPr>
            <a:t>engineering</a:t>
          </a:r>
          <a:r>
            <a:rPr lang="ru-RU" b="1" dirty="0" smtClean="0">
              <a:solidFill>
                <a:srgbClr val="0070C0"/>
              </a:solidFill>
            </a:rPr>
            <a:t> – инжиниринг</a:t>
          </a:r>
          <a:endParaRPr lang="ru-RU" b="1" dirty="0">
            <a:solidFill>
              <a:srgbClr val="0070C0"/>
            </a:solidFill>
          </a:endParaRPr>
        </a:p>
      </dgm:t>
    </dgm:pt>
    <dgm:pt modelId="{69C8967F-08CA-4845-BCF5-84B5E0AA871A}" type="parTrans" cxnId="{1A0B56B3-006F-495D-B43F-76B08C29507A}">
      <dgm:prSet/>
      <dgm:spPr/>
      <dgm:t>
        <a:bodyPr/>
        <a:lstStyle/>
        <a:p>
          <a:endParaRPr lang="ru-RU"/>
        </a:p>
      </dgm:t>
    </dgm:pt>
    <dgm:pt modelId="{9E474D4A-2CD4-456B-B3AB-EEB7F6E8CE4E}" type="sibTrans" cxnId="{1A0B56B3-006F-495D-B43F-76B08C29507A}">
      <dgm:prSet/>
      <dgm:spPr/>
      <dgm:t>
        <a:bodyPr/>
        <a:lstStyle/>
        <a:p>
          <a:endParaRPr lang="ru-RU"/>
        </a:p>
      </dgm:t>
    </dgm:pt>
    <dgm:pt modelId="{5E98C897-C8C3-43E7-B44F-6EE258AEC921}">
      <dgm:prSet phldrT="[Текст]"/>
      <dgm:spPr/>
      <dgm:t>
        <a:bodyPr/>
        <a:lstStyle/>
        <a:p>
          <a:r>
            <a:rPr lang="en-US" b="1" dirty="0" smtClean="0">
              <a:solidFill>
                <a:srgbClr val="0070C0"/>
              </a:solidFill>
            </a:rPr>
            <a:t>arts</a:t>
          </a:r>
          <a:r>
            <a:rPr lang="ru-RU" b="1" dirty="0" smtClean="0">
              <a:solidFill>
                <a:srgbClr val="0070C0"/>
              </a:solidFill>
            </a:rPr>
            <a:t>  - искусство</a:t>
          </a:r>
          <a:endParaRPr lang="ru-RU" b="1" dirty="0">
            <a:solidFill>
              <a:srgbClr val="0070C0"/>
            </a:solidFill>
          </a:endParaRPr>
        </a:p>
      </dgm:t>
    </dgm:pt>
    <dgm:pt modelId="{DB16F21C-3946-4D39-AB47-350BB9DC810C}" type="parTrans" cxnId="{D2306A20-F7C1-43E1-A7FD-3B255410F5B0}">
      <dgm:prSet/>
      <dgm:spPr/>
      <dgm:t>
        <a:bodyPr/>
        <a:lstStyle/>
        <a:p>
          <a:endParaRPr lang="ru-RU"/>
        </a:p>
      </dgm:t>
    </dgm:pt>
    <dgm:pt modelId="{6108D643-38C6-401F-AD9B-B7AA477F779A}" type="sibTrans" cxnId="{D2306A20-F7C1-43E1-A7FD-3B255410F5B0}">
      <dgm:prSet/>
      <dgm:spPr/>
      <dgm:t>
        <a:bodyPr/>
        <a:lstStyle/>
        <a:p>
          <a:endParaRPr lang="ru-RU"/>
        </a:p>
      </dgm:t>
    </dgm:pt>
    <dgm:pt modelId="{A2D9AD82-A33B-4C55-844A-D8281E39D9E0}">
      <dgm:prSet/>
      <dgm:spPr/>
      <dgm:t>
        <a:bodyPr/>
        <a:lstStyle/>
        <a:p>
          <a:r>
            <a:rPr lang="ru-RU" b="1" dirty="0" err="1" smtClean="0">
              <a:solidFill>
                <a:srgbClr val="0070C0"/>
              </a:solidFill>
            </a:rPr>
            <a:t>technology</a:t>
          </a:r>
          <a:r>
            <a:rPr lang="ru-RU" b="1" dirty="0" smtClean="0">
              <a:solidFill>
                <a:srgbClr val="0070C0"/>
              </a:solidFill>
            </a:rPr>
            <a:t> – технология</a:t>
          </a:r>
          <a:endParaRPr lang="ru-RU" b="1" dirty="0">
            <a:solidFill>
              <a:srgbClr val="0070C0"/>
            </a:solidFill>
          </a:endParaRPr>
        </a:p>
      </dgm:t>
    </dgm:pt>
    <dgm:pt modelId="{79D3F81F-924D-4DF6-8D55-CE6895CBD2B2}" type="parTrans" cxnId="{43A1C829-D947-451F-BF51-E8E73686AC2C}">
      <dgm:prSet/>
      <dgm:spPr/>
      <dgm:t>
        <a:bodyPr/>
        <a:lstStyle/>
        <a:p>
          <a:endParaRPr lang="ru-RU"/>
        </a:p>
      </dgm:t>
    </dgm:pt>
    <dgm:pt modelId="{CB1BACB9-2060-48E1-846B-B194A505C67A}" type="sibTrans" cxnId="{43A1C829-D947-451F-BF51-E8E73686AC2C}">
      <dgm:prSet/>
      <dgm:spPr/>
      <dgm:t>
        <a:bodyPr/>
        <a:lstStyle/>
        <a:p>
          <a:endParaRPr lang="ru-RU"/>
        </a:p>
      </dgm:t>
    </dgm:pt>
    <dgm:pt modelId="{2F6E7DE8-1048-4B88-A00C-FB78B34C982E}">
      <dgm:prSet/>
      <dgm:spPr/>
      <dgm:t>
        <a:bodyPr/>
        <a:lstStyle/>
        <a:p>
          <a:r>
            <a:rPr lang="ru-RU" b="1" dirty="0" err="1" smtClean="0">
              <a:solidFill>
                <a:srgbClr val="0070C0"/>
              </a:solidFill>
            </a:rPr>
            <a:t>mathematics</a:t>
          </a:r>
          <a:r>
            <a:rPr lang="ru-RU" b="1" dirty="0" smtClean="0">
              <a:solidFill>
                <a:srgbClr val="0070C0"/>
              </a:solidFill>
            </a:rPr>
            <a:t> – математика</a:t>
          </a:r>
          <a:endParaRPr lang="ru-RU" b="1" dirty="0">
            <a:solidFill>
              <a:srgbClr val="0070C0"/>
            </a:solidFill>
          </a:endParaRPr>
        </a:p>
      </dgm:t>
    </dgm:pt>
    <dgm:pt modelId="{437C8190-AEDE-4517-8C7F-66540867310A}" type="parTrans" cxnId="{290792EA-413E-4612-B2B9-6CDD25D5EAD0}">
      <dgm:prSet/>
      <dgm:spPr/>
      <dgm:t>
        <a:bodyPr/>
        <a:lstStyle/>
        <a:p>
          <a:endParaRPr lang="ru-RU"/>
        </a:p>
      </dgm:t>
    </dgm:pt>
    <dgm:pt modelId="{881D56A8-905A-4063-853D-17EE085A2A03}" type="sibTrans" cxnId="{290792EA-413E-4612-B2B9-6CDD25D5EAD0}">
      <dgm:prSet/>
      <dgm:spPr/>
      <dgm:t>
        <a:bodyPr/>
        <a:lstStyle/>
        <a:p>
          <a:endParaRPr lang="ru-RU"/>
        </a:p>
      </dgm:t>
    </dgm:pt>
    <dgm:pt modelId="{4184D1AD-11D3-4800-9F2A-729C001BF32F}" type="pres">
      <dgm:prSet presAssocID="{A40D73A4-0BF6-49E1-9B77-FCB4644D6E07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F042687-5636-4CC6-8914-951E26CFCD0D}" type="pres">
      <dgm:prSet presAssocID="{CD8A2DA8-6685-486B-855F-9BD615500E3E}" presName="circ1" presStyleLbl="vennNode1" presStyleIdx="0" presStyleCnt="5"/>
      <dgm:spPr/>
      <dgm:t>
        <a:bodyPr/>
        <a:lstStyle/>
        <a:p>
          <a:endParaRPr lang="ru-RU"/>
        </a:p>
      </dgm:t>
    </dgm:pt>
    <dgm:pt modelId="{EB298F0C-D818-45D6-9BA3-6E8F1D05E9ED}" type="pres">
      <dgm:prSet presAssocID="{CD8A2DA8-6685-486B-855F-9BD615500E3E}" presName="circ1Tx" presStyleLbl="revTx" presStyleIdx="0" presStyleCnt="0" custScaleX="135936" custLinFactNeighborX="-1247" custLinFactNeighborY="1077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EFFEC7-4B36-418F-BF4C-612A39870F9C}" type="pres">
      <dgm:prSet presAssocID="{6B2D17DA-9F8A-479B-9F89-F9592E4FDB15}" presName="circ2" presStyleLbl="vennNode1" presStyleIdx="1" presStyleCnt="5"/>
      <dgm:spPr/>
      <dgm:t>
        <a:bodyPr/>
        <a:lstStyle/>
        <a:p>
          <a:endParaRPr lang="ru-RU"/>
        </a:p>
      </dgm:t>
    </dgm:pt>
    <dgm:pt modelId="{DB37D0F7-A783-4E38-BE19-389CBCF751AD}" type="pres">
      <dgm:prSet presAssocID="{6B2D17DA-9F8A-479B-9F89-F9592E4FDB15}" presName="circ2Tx" presStyleLbl="revTx" presStyleIdx="0" presStyleCnt="0" custScaleX="122256">
        <dgm:presLayoutVars>
          <dgm:chMax val="0"/>
          <dgm:chPref val="0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D1E46DED-5E35-477E-8A62-EE7D721ED699}" type="pres">
      <dgm:prSet presAssocID="{5E98C897-C8C3-43E7-B44F-6EE258AEC921}" presName="circ3" presStyleLbl="vennNode1" presStyleIdx="2" presStyleCnt="5"/>
      <dgm:spPr/>
      <dgm:t>
        <a:bodyPr/>
        <a:lstStyle/>
        <a:p>
          <a:endParaRPr lang="ru-RU"/>
        </a:p>
      </dgm:t>
    </dgm:pt>
    <dgm:pt modelId="{EB6D59EC-FB17-4E08-A576-7EE639B587F2}" type="pres">
      <dgm:prSet presAssocID="{5E98C897-C8C3-43E7-B44F-6EE258AEC921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02535B-8454-447A-AAB7-552E8D2EA065}" type="pres">
      <dgm:prSet presAssocID="{A2D9AD82-A33B-4C55-844A-D8281E39D9E0}" presName="circ4" presStyleLbl="vennNode1" presStyleIdx="3" presStyleCnt="5"/>
      <dgm:spPr/>
    </dgm:pt>
    <dgm:pt modelId="{0E90AF1B-9C28-4721-8337-B45240BEF74F}" type="pres">
      <dgm:prSet presAssocID="{A2D9AD82-A33B-4C55-844A-D8281E39D9E0}" presName="circ4Tx" presStyleLbl="revTx" presStyleIdx="0" presStyleCnt="0" custScaleX="14398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B3056E-8607-43BE-A296-8A24795559A1}" type="pres">
      <dgm:prSet presAssocID="{2F6E7DE8-1048-4B88-A00C-FB78B34C982E}" presName="circ5" presStyleLbl="vennNode1" presStyleIdx="4" presStyleCnt="5"/>
      <dgm:spPr/>
    </dgm:pt>
    <dgm:pt modelId="{8EF90A91-B231-4795-99EA-9457A795101A}" type="pres">
      <dgm:prSet presAssocID="{2F6E7DE8-1048-4B88-A00C-FB78B34C982E}" presName="circ5Tx" presStyleLbl="revTx" presStyleIdx="0" presStyleCnt="0" custScaleX="11808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DA90A88-819E-4DBB-8D0B-7AA36C8013C3}" type="presOf" srcId="{CD8A2DA8-6685-486B-855F-9BD615500E3E}" destId="{EB298F0C-D818-45D6-9BA3-6E8F1D05E9ED}" srcOrd="0" destOrd="0" presId="urn:microsoft.com/office/officeart/2005/8/layout/venn1"/>
    <dgm:cxn modelId="{43A1C829-D947-451F-BF51-E8E73686AC2C}" srcId="{A40D73A4-0BF6-49E1-9B77-FCB4644D6E07}" destId="{A2D9AD82-A33B-4C55-844A-D8281E39D9E0}" srcOrd="3" destOrd="0" parTransId="{79D3F81F-924D-4DF6-8D55-CE6895CBD2B2}" sibTransId="{CB1BACB9-2060-48E1-846B-B194A505C67A}"/>
    <dgm:cxn modelId="{D2306A20-F7C1-43E1-A7FD-3B255410F5B0}" srcId="{A40D73A4-0BF6-49E1-9B77-FCB4644D6E07}" destId="{5E98C897-C8C3-43E7-B44F-6EE258AEC921}" srcOrd="2" destOrd="0" parTransId="{DB16F21C-3946-4D39-AB47-350BB9DC810C}" sibTransId="{6108D643-38C6-401F-AD9B-B7AA477F779A}"/>
    <dgm:cxn modelId="{79423A38-C975-47BD-80B2-55836B1DAF57}" type="presOf" srcId="{A2D9AD82-A33B-4C55-844A-D8281E39D9E0}" destId="{0E90AF1B-9C28-4721-8337-B45240BEF74F}" srcOrd="0" destOrd="0" presId="urn:microsoft.com/office/officeart/2005/8/layout/venn1"/>
    <dgm:cxn modelId="{1A0B56B3-006F-495D-B43F-76B08C29507A}" srcId="{A40D73A4-0BF6-49E1-9B77-FCB4644D6E07}" destId="{6B2D17DA-9F8A-479B-9F89-F9592E4FDB15}" srcOrd="1" destOrd="0" parTransId="{69C8967F-08CA-4845-BCF5-84B5E0AA871A}" sibTransId="{9E474D4A-2CD4-456B-B3AB-EEB7F6E8CE4E}"/>
    <dgm:cxn modelId="{813F4F8C-8164-412C-958A-0E95DDA26F1F}" srcId="{A40D73A4-0BF6-49E1-9B77-FCB4644D6E07}" destId="{CD8A2DA8-6685-486B-855F-9BD615500E3E}" srcOrd="0" destOrd="0" parTransId="{9726D410-83EB-404E-AC50-E567B1C355F9}" sibTransId="{821F4086-41CE-444B-A441-6A0C0C579992}"/>
    <dgm:cxn modelId="{290792EA-413E-4612-B2B9-6CDD25D5EAD0}" srcId="{A40D73A4-0BF6-49E1-9B77-FCB4644D6E07}" destId="{2F6E7DE8-1048-4B88-A00C-FB78B34C982E}" srcOrd="4" destOrd="0" parTransId="{437C8190-AEDE-4517-8C7F-66540867310A}" sibTransId="{881D56A8-905A-4063-853D-17EE085A2A03}"/>
    <dgm:cxn modelId="{5D080C4E-7CB8-47AC-A4B4-E678C86BED2E}" type="presOf" srcId="{6B2D17DA-9F8A-479B-9F89-F9592E4FDB15}" destId="{DB37D0F7-A783-4E38-BE19-389CBCF751AD}" srcOrd="0" destOrd="0" presId="urn:microsoft.com/office/officeart/2005/8/layout/venn1"/>
    <dgm:cxn modelId="{B27D9865-358C-4B72-AC66-1CE51B21DE33}" type="presOf" srcId="{A40D73A4-0BF6-49E1-9B77-FCB4644D6E07}" destId="{4184D1AD-11D3-4800-9F2A-729C001BF32F}" srcOrd="0" destOrd="0" presId="urn:microsoft.com/office/officeart/2005/8/layout/venn1"/>
    <dgm:cxn modelId="{88AFBDF4-908C-40B5-8E38-68E1FD3FD909}" type="presOf" srcId="{5E98C897-C8C3-43E7-B44F-6EE258AEC921}" destId="{EB6D59EC-FB17-4E08-A576-7EE639B587F2}" srcOrd="0" destOrd="0" presId="urn:microsoft.com/office/officeart/2005/8/layout/venn1"/>
    <dgm:cxn modelId="{D9DB0E70-BE33-483D-A548-49F56D30DB7F}" type="presOf" srcId="{2F6E7DE8-1048-4B88-A00C-FB78B34C982E}" destId="{8EF90A91-B231-4795-99EA-9457A795101A}" srcOrd="0" destOrd="0" presId="urn:microsoft.com/office/officeart/2005/8/layout/venn1"/>
    <dgm:cxn modelId="{7D1F6B6C-040F-48CC-90E7-A4B7FB76CD83}" type="presParOf" srcId="{4184D1AD-11D3-4800-9F2A-729C001BF32F}" destId="{6F042687-5636-4CC6-8914-951E26CFCD0D}" srcOrd="0" destOrd="0" presId="urn:microsoft.com/office/officeart/2005/8/layout/venn1"/>
    <dgm:cxn modelId="{AB648633-116B-4755-A69A-A41DCE9722DF}" type="presParOf" srcId="{4184D1AD-11D3-4800-9F2A-729C001BF32F}" destId="{EB298F0C-D818-45D6-9BA3-6E8F1D05E9ED}" srcOrd="1" destOrd="0" presId="urn:microsoft.com/office/officeart/2005/8/layout/venn1"/>
    <dgm:cxn modelId="{8C162DB5-6021-4980-BD7B-F3311FEE0D06}" type="presParOf" srcId="{4184D1AD-11D3-4800-9F2A-729C001BF32F}" destId="{6EEFFEC7-4B36-418F-BF4C-612A39870F9C}" srcOrd="2" destOrd="0" presId="urn:microsoft.com/office/officeart/2005/8/layout/venn1"/>
    <dgm:cxn modelId="{672E4FD4-53EC-4C05-A48A-6B3A4702DB1E}" type="presParOf" srcId="{4184D1AD-11D3-4800-9F2A-729C001BF32F}" destId="{DB37D0F7-A783-4E38-BE19-389CBCF751AD}" srcOrd="3" destOrd="0" presId="urn:microsoft.com/office/officeart/2005/8/layout/venn1"/>
    <dgm:cxn modelId="{C802843C-F352-4B3F-A1A1-08032D3EAC31}" type="presParOf" srcId="{4184D1AD-11D3-4800-9F2A-729C001BF32F}" destId="{D1E46DED-5E35-477E-8A62-EE7D721ED699}" srcOrd="4" destOrd="0" presId="urn:microsoft.com/office/officeart/2005/8/layout/venn1"/>
    <dgm:cxn modelId="{616FCB11-89F2-4FC9-A974-3DC0CE2ABD44}" type="presParOf" srcId="{4184D1AD-11D3-4800-9F2A-729C001BF32F}" destId="{EB6D59EC-FB17-4E08-A576-7EE639B587F2}" srcOrd="5" destOrd="0" presId="urn:microsoft.com/office/officeart/2005/8/layout/venn1"/>
    <dgm:cxn modelId="{1C05D4E1-A295-40C8-AF68-95A2313E7BC7}" type="presParOf" srcId="{4184D1AD-11D3-4800-9F2A-729C001BF32F}" destId="{D802535B-8454-447A-AAB7-552E8D2EA065}" srcOrd="6" destOrd="0" presId="urn:microsoft.com/office/officeart/2005/8/layout/venn1"/>
    <dgm:cxn modelId="{B8D84DD8-1512-48C8-B111-AE31A6DC48BD}" type="presParOf" srcId="{4184D1AD-11D3-4800-9F2A-729C001BF32F}" destId="{0E90AF1B-9C28-4721-8337-B45240BEF74F}" srcOrd="7" destOrd="0" presId="urn:microsoft.com/office/officeart/2005/8/layout/venn1"/>
    <dgm:cxn modelId="{5D62C65B-60E4-4A7B-9862-16C5C116550E}" type="presParOf" srcId="{4184D1AD-11D3-4800-9F2A-729C001BF32F}" destId="{2BB3056E-8607-43BE-A296-8A24795559A1}" srcOrd="8" destOrd="0" presId="urn:microsoft.com/office/officeart/2005/8/layout/venn1"/>
    <dgm:cxn modelId="{89EF55A6-1AAA-4D23-A0E3-FE5318C60CF6}" type="presParOf" srcId="{4184D1AD-11D3-4800-9F2A-729C001BF32F}" destId="{8EF90A91-B231-4795-99EA-9457A795101A}" srcOrd="9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DA990A36-3CED-4752-8E05-899F87B10771}" type="doc">
      <dgm:prSet loTypeId="urn:microsoft.com/office/officeart/2005/8/layout/list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E499F43-F772-456A-8D46-D4969DC7E136}">
      <dgm:prSet phldrT="[Текст]" custT="1"/>
      <dgm:spPr/>
      <dgm:t>
        <a:bodyPr/>
        <a:lstStyle/>
        <a:p>
          <a:r>
            <a:rPr lang="ru-RU" sz="2000" b="1" i="0" dirty="0" smtClean="0"/>
            <a:t>Национальная система профессиональных квалификаций как нормативно-правовая база перехода в экономику знаний</a:t>
          </a:r>
          <a:endParaRPr lang="ru-RU" sz="2000" b="1" dirty="0"/>
        </a:p>
      </dgm:t>
    </dgm:pt>
    <dgm:pt modelId="{EE86AE5B-2658-40FA-BD85-04A80BA06C8E}" type="parTrans" cxnId="{29FBADA3-860B-46C4-8936-E7A9C1458B20}">
      <dgm:prSet/>
      <dgm:spPr/>
      <dgm:t>
        <a:bodyPr/>
        <a:lstStyle/>
        <a:p>
          <a:endParaRPr lang="ru-RU"/>
        </a:p>
      </dgm:t>
    </dgm:pt>
    <dgm:pt modelId="{E14694DF-349C-463D-A552-74BE426880BA}" type="sibTrans" cxnId="{29FBADA3-860B-46C4-8936-E7A9C1458B20}">
      <dgm:prSet/>
      <dgm:spPr/>
      <dgm:t>
        <a:bodyPr/>
        <a:lstStyle/>
        <a:p>
          <a:endParaRPr lang="ru-RU"/>
        </a:p>
      </dgm:t>
    </dgm:pt>
    <dgm:pt modelId="{A15DB19C-07AA-4F9B-A9CF-639DE641225F}">
      <dgm:prSet phldrT="[Текст]" custT="1"/>
      <dgm:spPr/>
      <dgm:t>
        <a:bodyPr/>
        <a:lstStyle/>
        <a:p>
          <a:r>
            <a:rPr lang="ru-RU" sz="2000" b="1" dirty="0" smtClean="0"/>
            <a:t>Передовые грани профессионального мастерства</a:t>
          </a:r>
          <a:br>
            <a:rPr lang="ru-RU" sz="2000" b="1" dirty="0" smtClean="0"/>
          </a:br>
          <a:endParaRPr lang="ru-RU" sz="2000" b="1" dirty="0"/>
        </a:p>
      </dgm:t>
    </dgm:pt>
    <dgm:pt modelId="{9E1C0DBF-B78A-4324-9898-3986F5F23948}" type="parTrans" cxnId="{38CF79C8-BE10-4DFF-B31F-D09BAB80BEF8}">
      <dgm:prSet/>
      <dgm:spPr/>
      <dgm:t>
        <a:bodyPr/>
        <a:lstStyle/>
        <a:p>
          <a:endParaRPr lang="ru-RU"/>
        </a:p>
      </dgm:t>
    </dgm:pt>
    <dgm:pt modelId="{7D3D13AC-767A-42A4-AA7D-F22EB73DD676}" type="sibTrans" cxnId="{38CF79C8-BE10-4DFF-B31F-D09BAB80BEF8}">
      <dgm:prSet/>
      <dgm:spPr/>
      <dgm:t>
        <a:bodyPr/>
        <a:lstStyle/>
        <a:p>
          <a:endParaRPr lang="ru-RU"/>
        </a:p>
      </dgm:t>
    </dgm:pt>
    <dgm:pt modelId="{BAB0B013-3CDC-4EC7-B65E-8E624D1C2D7C}">
      <dgm:prSet phldrT="[Текст]" custT="1"/>
      <dgm:spPr/>
      <dgm:t>
        <a:bodyPr/>
        <a:lstStyle/>
        <a:p>
          <a:r>
            <a:rPr lang="ru-RU" sz="2000" b="1" dirty="0" smtClean="0"/>
            <a:t>Современные и перспективные технологии и </a:t>
          </a:r>
        </a:p>
        <a:p>
          <a:r>
            <a:rPr lang="ru-RU" sz="2000" b="1" dirty="0" smtClean="0"/>
            <a:t>оборудование</a:t>
          </a:r>
          <a:endParaRPr lang="ru-RU" sz="2000" b="1" dirty="0"/>
        </a:p>
      </dgm:t>
    </dgm:pt>
    <dgm:pt modelId="{0DA16530-C79E-4116-8A63-63A472C7B0A9}" type="parTrans" cxnId="{42575252-F8BA-405C-85A5-8D749131CFAE}">
      <dgm:prSet/>
      <dgm:spPr/>
      <dgm:t>
        <a:bodyPr/>
        <a:lstStyle/>
        <a:p>
          <a:endParaRPr lang="ru-RU"/>
        </a:p>
      </dgm:t>
    </dgm:pt>
    <dgm:pt modelId="{234D48C4-9E6B-40C7-BD26-489ED8D415EA}" type="sibTrans" cxnId="{42575252-F8BA-405C-85A5-8D749131CFAE}">
      <dgm:prSet/>
      <dgm:spPr/>
      <dgm:t>
        <a:bodyPr/>
        <a:lstStyle/>
        <a:p>
          <a:endParaRPr lang="ru-RU"/>
        </a:p>
      </dgm:t>
    </dgm:pt>
    <dgm:pt modelId="{EE7F4879-89A4-427E-82CF-412155F4C775}" type="pres">
      <dgm:prSet presAssocID="{DA990A36-3CED-4752-8E05-899F87B1077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B685F89-B21C-40EA-AA72-D5D7A4CEAFBD}" type="pres">
      <dgm:prSet presAssocID="{5E499F43-F772-456A-8D46-D4969DC7E136}" presName="parentLin" presStyleCnt="0"/>
      <dgm:spPr/>
    </dgm:pt>
    <dgm:pt modelId="{CE25C712-B1F9-4793-8562-7536F77F69D0}" type="pres">
      <dgm:prSet presAssocID="{5E499F43-F772-456A-8D46-D4969DC7E136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E1B84A09-8E04-47F7-BCC0-A421CEF25BB3}" type="pres">
      <dgm:prSet presAssocID="{5E499F43-F772-456A-8D46-D4969DC7E136}" presName="parentText" presStyleLbl="node1" presStyleIdx="0" presStyleCnt="3" custScaleX="13906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145D46-CAB5-46E9-AF87-756D51A84042}" type="pres">
      <dgm:prSet presAssocID="{5E499F43-F772-456A-8D46-D4969DC7E136}" presName="negativeSpace" presStyleCnt="0"/>
      <dgm:spPr/>
    </dgm:pt>
    <dgm:pt modelId="{E1084F10-61B8-49B8-8866-C879C3B82C32}" type="pres">
      <dgm:prSet presAssocID="{5E499F43-F772-456A-8D46-D4969DC7E136}" presName="childText" presStyleLbl="conFgAcc1" presStyleIdx="0" presStyleCnt="3">
        <dgm:presLayoutVars>
          <dgm:bulletEnabled val="1"/>
        </dgm:presLayoutVars>
      </dgm:prSet>
      <dgm:spPr/>
    </dgm:pt>
    <dgm:pt modelId="{82DF3061-8E46-4335-BB0D-F3DFBEEB5285}" type="pres">
      <dgm:prSet presAssocID="{E14694DF-349C-463D-A552-74BE426880BA}" presName="spaceBetweenRectangles" presStyleCnt="0"/>
      <dgm:spPr/>
    </dgm:pt>
    <dgm:pt modelId="{4D7734E5-DB04-4466-8CFC-9BF9605B9C77}" type="pres">
      <dgm:prSet presAssocID="{A15DB19C-07AA-4F9B-A9CF-639DE641225F}" presName="parentLin" presStyleCnt="0"/>
      <dgm:spPr/>
    </dgm:pt>
    <dgm:pt modelId="{841DB0D3-A23B-4339-B57E-6170E21D6281}" type="pres">
      <dgm:prSet presAssocID="{A15DB19C-07AA-4F9B-A9CF-639DE641225F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32D57A4D-1ECC-407C-9CF6-2D93B15F6F1A}" type="pres">
      <dgm:prSet presAssocID="{A15DB19C-07AA-4F9B-A9CF-639DE641225F}" presName="parentText" presStyleLbl="node1" presStyleIdx="1" presStyleCnt="3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D8985D-DE8A-4902-89AB-3D1A26A6532A}" type="pres">
      <dgm:prSet presAssocID="{A15DB19C-07AA-4F9B-A9CF-639DE641225F}" presName="negativeSpace" presStyleCnt="0"/>
      <dgm:spPr/>
    </dgm:pt>
    <dgm:pt modelId="{CEA40E27-1286-472D-ACE6-5EB7D9E515CE}" type="pres">
      <dgm:prSet presAssocID="{A15DB19C-07AA-4F9B-A9CF-639DE641225F}" presName="childText" presStyleLbl="conFgAcc1" presStyleIdx="1" presStyleCnt="3">
        <dgm:presLayoutVars>
          <dgm:bulletEnabled val="1"/>
        </dgm:presLayoutVars>
      </dgm:prSet>
      <dgm:spPr/>
    </dgm:pt>
    <dgm:pt modelId="{5E6FF331-D52C-4617-B75E-E790BF7BA751}" type="pres">
      <dgm:prSet presAssocID="{7D3D13AC-767A-42A4-AA7D-F22EB73DD676}" presName="spaceBetweenRectangles" presStyleCnt="0"/>
      <dgm:spPr/>
    </dgm:pt>
    <dgm:pt modelId="{6D611204-E5F1-4620-8C6A-D8DC63365E1C}" type="pres">
      <dgm:prSet presAssocID="{BAB0B013-3CDC-4EC7-B65E-8E624D1C2D7C}" presName="parentLin" presStyleCnt="0"/>
      <dgm:spPr/>
    </dgm:pt>
    <dgm:pt modelId="{56D6AD70-16AD-49B7-90EF-6D2EEBCF97EE}" type="pres">
      <dgm:prSet presAssocID="{BAB0B013-3CDC-4EC7-B65E-8E624D1C2D7C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D29259E1-4417-4D36-9B3B-188B14C30FFE}" type="pres">
      <dgm:prSet presAssocID="{BAB0B013-3CDC-4EC7-B65E-8E624D1C2D7C}" presName="parentText" presStyleLbl="node1" presStyleIdx="2" presStyleCnt="3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9474E0-109E-4D43-8718-F1736F333110}" type="pres">
      <dgm:prSet presAssocID="{BAB0B013-3CDC-4EC7-B65E-8E624D1C2D7C}" presName="negativeSpace" presStyleCnt="0"/>
      <dgm:spPr/>
    </dgm:pt>
    <dgm:pt modelId="{C1C7FBB6-024C-4526-BF01-A0ECE34C3BCE}" type="pres">
      <dgm:prSet presAssocID="{BAB0B013-3CDC-4EC7-B65E-8E624D1C2D7C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29FBADA3-860B-46C4-8936-E7A9C1458B20}" srcId="{DA990A36-3CED-4752-8E05-899F87B10771}" destId="{5E499F43-F772-456A-8D46-D4969DC7E136}" srcOrd="0" destOrd="0" parTransId="{EE86AE5B-2658-40FA-BD85-04A80BA06C8E}" sibTransId="{E14694DF-349C-463D-A552-74BE426880BA}"/>
    <dgm:cxn modelId="{B5C25EEC-3F61-4F0D-9825-0BE80DE51700}" type="presOf" srcId="{BAB0B013-3CDC-4EC7-B65E-8E624D1C2D7C}" destId="{D29259E1-4417-4D36-9B3B-188B14C30FFE}" srcOrd="1" destOrd="0" presId="urn:microsoft.com/office/officeart/2005/8/layout/list1"/>
    <dgm:cxn modelId="{428524B0-C383-4F4C-A98D-66EA0A62D881}" type="presOf" srcId="{DA990A36-3CED-4752-8E05-899F87B10771}" destId="{EE7F4879-89A4-427E-82CF-412155F4C775}" srcOrd="0" destOrd="0" presId="urn:microsoft.com/office/officeart/2005/8/layout/list1"/>
    <dgm:cxn modelId="{7806899D-B978-464F-85FB-D99024F8C3E3}" type="presOf" srcId="{A15DB19C-07AA-4F9B-A9CF-639DE641225F}" destId="{32D57A4D-1ECC-407C-9CF6-2D93B15F6F1A}" srcOrd="1" destOrd="0" presId="urn:microsoft.com/office/officeart/2005/8/layout/list1"/>
    <dgm:cxn modelId="{BC7FBEC9-BF74-457B-A69B-0B26C18C2407}" type="presOf" srcId="{BAB0B013-3CDC-4EC7-B65E-8E624D1C2D7C}" destId="{56D6AD70-16AD-49B7-90EF-6D2EEBCF97EE}" srcOrd="0" destOrd="0" presId="urn:microsoft.com/office/officeart/2005/8/layout/list1"/>
    <dgm:cxn modelId="{7DBDF82C-595A-4407-A3FD-5D4652B0EE35}" type="presOf" srcId="{5E499F43-F772-456A-8D46-D4969DC7E136}" destId="{E1B84A09-8E04-47F7-BCC0-A421CEF25BB3}" srcOrd="1" destOrd="0" presId="urn:microsoft.com/office/officeart/2005/8/layout/list1"/>
    <dgm:cxn modelId="{A6327618-1AE8-4383-8016-F9D419F88B2B}" type="presOf" srcId="{5E499F43-F772-456A-8D46-D4969DC7E136}" destId="{CE25C712-B1F9-4793-8562-7536F77F69D0}" srcOrd="0" destOrd="0" presId="urn:microsoft.com/office/officeart/2005/8/layout/list1"/>
    <dgm:cxn modelId="{38CF79C8-BE10-4DFF-B31F-D09BAB80BEF8}" srcId="{DA990A36-3CED-4752-8E05-899F87B10771}" destId="{A15DB19C-07AA-4F9B-A9CF-639DE641225F}" srcOrd="1" destOrd="0" parTransId="{9E1C0DBF-B78A-4324-9898-3986F5F23948}" sibTransId="{7D3D13AC-767A-42A4-AA7D-F22EB73DD676}"/>
    <dgm:cxn modelId="{42575252-F8BA-405C-85A5-8D749131CFAE}" srcId="{DA990A36-3CED-4752-8E05-899F87B10771}" destId="{BAB0B013-3CDC-4EC7-B65E-8E624D1C2D7C}" srcOrd="2" destOrd="0" parTransId="{0DA16530-C79E-4116-8A63-63A472C7B0A9}" sibTransId="{234D48C4-9E6B-40C7-BD26-489ED8D415EA}"/>
    <dgm:cxn modelId="{DD54DE1A-EBB8-473E-A94D-669723BF20C6}" type="presOf" srcId="{A15DB19C-07AA-4F9B-A9CF-639DE641225F}" destId="{841DB0D3-A23B-4339-B57E-6170E21D6281}" srcOrd="0" destOrd="0" presId="urn:microsoft.com/office/officeart/2005/8/layout/list1"/>
    <dgm:cxn modelId="{9AA21C84-A585-48B2-8650-F066F14B7337}" type="presParOf" srcId="{EE7F4879-89A4-427E-82CF-412155F4C775}" destId="{FB685F89-B21C-40EA-AA72-D5D7A4CEAFBD}" srcOrd="0" destOrd="0" presId="urn:microsoft.com/office/officeart/2005/8/layout/list1"/>
    <dgm:cxn modelId="{28132A81-790D-4985-9D18-7756BA653520}" type="presParOf" srcId="{FB685F89-B21C-40EA-AA72-D5D7A4CEAFBD}" destId="{CE25C712-B1F9-4793-8562-7536F77F69D0}" srcOrd="0" destOrd="0" presId="urn:microsoft.com/office/officeart/2005/8/layout/list1"/>
    <dgm:cxn modelId="{26E1366C-CCB1-4D55-BB77-D5A1E84717D1}" type="presParOf" srcId="{FB685F89-B21C-40EA-AA72-D5D7A4CEAFBD}" destId="{E1B84A09-8E04-47F7-BCC0-A421CEF25BB3}" srcOrd="1" destOrd="0" presId="urn:microsoft.com/office/officeart/2005/8/layout/list1"/>
    <dgm:cxn modelId="{1A32B51B-8729-48C5-A091-E76050F744EE}" type="presParOf" srcId="{EE7F4879-89A4-427E-82CF-412155F4C775}" destId="{4E145D46-CAB5-46E9-AF87-756D51A84042}" srcOrd="1" destOrd="0" presId="urn:microsoft.com/office/officeart/2005/8/layout/list1"/>
    <dgm:cxn modelId="{C64F765C-529C-4F70-9DE4-98E538EFD5C1}" type="presParOf" srcId="{EE7F4879-89A4-427E-82CF-412155F4C775}" destId="{E1084F10-61B8-49B8-8866-C879C3B82C32}" srcOrd="2" destOrd="0" presId="urn:microsoft.com/office/officeart/2005/8/layout/list1"/>
    <dgm:cxn modelId="{BA86CF7B-05A0-48E2-88AC-5995B05577E1}" type="presParOf" srcId="{EE7F4879-89A4-427E-82CF-412155F4C775}" destId="{82DF3061-8E46-4335-BB0D-F3DFBEEB5285}" srcOrd="3" destOrd="0" presId="urn:microsoft.com/office/officeart/2005/8/layout/list1"/>
    <dgm:cxn modelId="{3A6E8221-3E66-496B-BF39-086DFC2C38FE}" type="presParOf" srcId="{EE7F4879-89A4-427E-82CF-412155F4C775}" destId="{4D7734E5-DB04-4466-8CFC-9BF9605B9C77}" srcOrd="4" destOrd="0" presId="urn:microsoft.com/office/officeart/2005/8/layout/list1"/>
    <dgm:cxn modelId="{85A6D978-A73E-49D3-99E5-17A7CF1102BE}" type="presParOf" srcId="{4D7734E5-DB04-4466-8CFC-9BF9605B9C77}" destId="{841DB0D3-A23B-4339-B57E-6170E21D6281}" srcOrd="0" destOrd="0" presId="urn:microsoft.com/office/officeart/2005/8/layout/list1"/>
    <dgm:cxn modelId="{7DD2D872-C17B-49DC-B283-F59B4C146B90}" type="presParOf" srcId="{4D7734E5-DB04-4466-8CFC-9BF9605B9C77}" destId="{32D57A4D-1ECC-407C-9CF6-2D93B15F6F1A}" srcOrd="1" destOrd="0" presId="urn:microsoft.com/office/officeart/2005/8/layout/list1"/>
    <dgm:cxn modelId="{C3DD4CB7-257D-4CEC-81ED-71C087D53C1A}" type="presParOf" srcId="{EE7F4879-89A4-427E-82CF-412155F4C775}" destId="{4FD8985D-DE8A-4902-89AB-3D1A26A6532A}" srcOrd="5" destOrd="0" presId="urn:microsoft.com/office/officeart/2005/8/layout/list1"/>
    <dgm:cxn modelId="{9F47C439-C073-4403-962E-DCA8561BA274}" type="presParOf" srcId="{EE7F4879-89A4-427E-82CF-412155F4C775}" destId="{CEA40E27-1286-472D-ACE6-5EB7D9E515CE}" srcOrd="6" destOrd="0" presId="urn:microsoft.com/office/officeart/2005/8/layout/list1"/>
    <dgm:cxn modelId="{D4A82655-A6FE-4131-9832-9732FCDBA1D3}" type="presParOf" srcId="{EE7F4879-89A4-427E-82CF-412155F4C775}" destId="{5E6FF331-D52C-4617-B75E-E790BF7BA751}" srcOrd="7" destOrd="0" presId="urn:microsoft.com/office/officeart/2005/8/layout/list1"/>
    <dgm:cxn modelId="{D6B13E6B-ABA5-4572-8AB6-EF703C8FE81C}" type="presParOf" srcId="{EE7F4879-89A4-427E-82CF-412155F4C775}" destId="{6D611204-E5F1-4620-8C6A-D8DC63365E1C}" srcOrd="8" destOrd="0" presId="urn:microsoft.com/office/officeart/2005/8/layout/list1"/>
    <dgm:cxn modelId="{AFF8C74C-07DD-4324-B24A-B2162B666EC6}" type="presParOf" srcId="{6D611204-E5F1-4620-8C6A-D8DC63365E1C}" destId="{56D6AD70-16AD-49B7-90EF-6D2EEBCF97EE}" srcOrd="0" destOrd="0" presId="urn:microsoft.com/office/officeart/2005/8/layout/list1"/>
    <dgm:cxn modelId="{629E6113-9156-4810-B00F-DCAD698F81AD}" type="presParOf" srcId="{6D611204-E5F1-4620-8C6A-D8DC63365E1C}" destId="{D29259E1-4417-4D36-9B3B-188B14C30FFE}" srcOrd="1" destOrd="0" presId="urn:microsoft.com/office/officeart/2005/8/layout/list1"/>
    <dgm:cxn modelId="{00D92FE4-220B-4AB5-92F7-04FE6563B545}" type="presParOf" srcId="{EE7F4879-89A4-427E-82CF-412155F4C775}" destId="{AD9474E0-109E-4D43-8718-F1736F333110}" srcOrd="9" destOrd="0" presId="urn:microsoft.com/office/officeart/2005/8/layout/list1"/>
    <dgm:cxn modelId="{B1C0F179-B3FB-4F7A-A7AE-DD3F6BD330A0}" type="presParOf" srcId="{EE7F4879-89A4-427E-82CF-412155F4C775}" destId="{C1C7FBB6-024C-4526-BF01-A0ECE34C3BCE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3D25D54C-A9F5-41EC-BE41-C1129A792238}" type="doc">
      <dgm:prSet loTypeId="urn:microsoft.com/office/officeart/2005/8/layout/chevron1" loCatId="process" qsTypeId="urn:microsoft.com/office/officeart/2005/8/quickstyle/simple3" qsCatId="simple" csTypeId="urn:microsoft.com/office/officeart/2005/8/colors/accent1_2" csCatId="accent1" phldr="1"/>
      <dgm:spPr/>
    </dgm:pt>
    <dgm:pt modelId="{C57DC91F-C85D-4119-A3D1-42E73AF16E77}">
      <dgm:prSet phldrT="[Текст]" custT="1"/>
      <dgm:spPr/>
      <dgm:t>
        <a:bodyPr/>
        <a:lstStyle/>
        <a:p>
          <a:r>
            <a:rPr lang="ru-RU" sz="1600" b="1" dirty="0" smtClean="0">
              <a:solidFill>
                <a:srgbClr val="002060"/>
              </a:solidFill>
            </a:rPr>
            <a:t>Концепция</a:t>
          </a:r>
          <a:endParaRPr lang="ru-RU" sz="1600" b="1" dirty="0">
            <a:solidFill>
              <a:srgbClr val="002060"/>
            </a:solidFill>
          </a:endParaRPr>
        </a:p>
      </dgm:t>
    </dgm:pt>
    <dgm:pt modelId="{9A5AC873-64F4-4D87-8257-49A4855A81AB}" type="parTrans" cxnId="{7816EEB0-68B1-4008-A471-DC959B7AF197}">
      <dgm:prSet/>
      <dgm:spPr/>
      <dgm:t>
        <a:bodyPr/>
        <a:lstStyle/>
        <a:p>
          <a:endParaRPr lang="ru-RU"/>
        </a:p>
      </dgm:t>
    </dgm:pt>
    <dgm:pt modelId="{5A912618-34E6-404D-9E8E-0EC6FC3B7680}" type="sibTrans" cxnId="{7816EEB0-68B1-4008-A471-DC959B7AF197}">
      <dgm:prSet/>
      <dgm:spPr/>
      <dgm:t>
        <a:bodyPr/>
        <a:lstStyle/>
        <a:p>
          <a:endParaRPr lang="ru-RU"/>
        </a:p>
      </dgm:t>
    </dgm:pt>
    <dgm:pt modelId="{611C72E8-BE30-4615-916D-7BE36531CB34}">
      <dgm:prSet phldrT="[Текст]" custT="1"/>
      <dgm:spPr/>
      <dgm:t>
        <a:bodyPr/>
        <a:lstStyle/>
        <a:p>
          <a:r>
            <a:rPr lang="ru-RU" sz="1600" b="1" dirty="0" smtClean="0">
              <a:solidFill>
                <a:srgbClr val="002060"/>
              </a:solidFill>
            </a:rPr>
            <a:t>Цель </a:t>
          </a:r>
          <a:endParaRPr lang="ru-RU" sz="1600" b="1" dirty="0">
            <a:solidFill>
              <a:srgbClr val="002060"/>
            </a:solidFill>
          </a:endParaRPr>
        </a:p>
      </dgm:t>
    </dgm:pt>
    <dgm:pt modelId="{668BBA49-7F8A-447E-BA8D-13B8D946E1D0}" type="parTrans" cxnId="{36C60D71-D865-4DDD-9EA2-2DB4CE872ECA}">
      <dgm:prSet/>
      <dgm:spPr/>
      <dgm:t>
        <a:bodyPr/>
        <a:lstStyle/>
        <a:p>
          <a:endParaRPr lang="ru-RU"/>
        </a:p>
      </dgm:t>
    </dgm:pt>
    <dgm:pt modelId="{282B213A-F597-4EA4-A03E-3B427801D201}" type="sibTrans" cxnId="{36C60D71-D865-4DDD-9EA2-2DB4CE872ECA}">
      <dgm:prSet/>
      <dgm:spPr/>
      <dgm:t>
        <a:bodyPr/>
        <a:lstStyle/>
        <a:p>
          <a:endParaRPr lang="ru-RU"/>
        </a:p>
      </dgm:t>
    </dgm:pt>
    <dgm:pt modelId="{354C256C-D329-432F-B067-F863DA2CC838}">
      <dgm:prSet phldrT="[Текст]" custT="1"/>
      <dgm:spPr/>
      <dgm:t>
        <a:bodyPr/>
        <a:lstStyle/>
        <a:p>
          <a:r>
            <a:rPr lang="ru-RU" sz="1600" b="1" dirty="0" smtClean="0">
              <a:solidFill>
                <a:srgbClr val="002060"/>
              </a:solidFill>
            </a:rPr>
            <a:t>Содержание</a:t>
          </a:r>
          <a:endParaRPr lang="ru-RU" sz="1600" b="1" dirty="0">
            <a:solidFill>
              <a:srgbClr val="002060"/>
            </a:solidFill>
          </a:endParaRPr>
        </a:p>
      </dgm:t>
    </dgm:pt>
    <dgm:pt modelId="{8D98A76D-0D1F-4094-90F3-60929973FAF3}" type="parTrans" cxnId="{0EBD9BA0-9158-43E8-A0DC-7CC484A19743}">
      <dgm:prSet/>
      <dgm:spPr/>
      <dgm:t>
        <a:bodyPr/>
        <a:lstStyle/>
        <a:p>
          <a:endParaRPr lang="ru-RU"/>
        </a:p>
      </dgm:t>
    </dgm:pt>
    <dgm:pt modelId="{3DEA1873-7D9A-467E-BF49-20F76D1238EE}" type="sibTrans" cxnId="{0EBD9BA0-9158-43E8-A0DC-7CC484A19743}">
      <dgm:prSet/>
      <dgm:spPr/>
      <dgm:t>
        <a:bodyPr/>
        <a:lstStyle/>
        <a:p>
          <a:endParaRPr lang="ru-RU"/>
        </a:p>
      </dgm:t>
    </dgm:pt>
    <dgm:pt modelId="{EFD7ACED-17C4-484C-95AC-79D8E37A43CC}">
      <dgm:prSet phldrT="[Текст]" custT="1"/>
      <dgm:spPr/>
      <dgm:t>
        <a:bodyPr/>
        <a:lstStyle/>
        <a:p>
          <a:r>
            <a:rPr lang="ru-RU" sz="1600" b="1" dirty="0" smtClean="0">
              <a:solidFill>
                <a:srgbClr val="002060"/>
              </a:solidFill>
            </a:rPr>
            <a:t>Методы</a:t>
          </a:r>
          <a:endParaRPr lang="ru-RU" sz="1600" b="1" dirty="0">
            <a:solidFill>
              <a:srgbClr val="002060"/>
            </a:solidFill>
          </a:endParaRPr>
        </a:p>
      </dgm:t>
    </dgm:pt>
    <dgm:pt modelId="{8D0C0840-9792-4369-A05A-956476013BB3}" type="parTrans" cxnId="{585D0D17-B34A-4509-9236-B1A228CE91F9}">
      <dgm:prSet/>
      <dgm:spPr/>
      <dgm:t>
        <a:bodyPr/>
        <a:lstStyle/>
        <a:p>
          <a:endParaRPr lang="ru-RU"/>
        </a:p>
      </dgm:t>
    </dgm:pt>
    <dgm:pt modelId="{E421A7D0-994C-4613-B83A-07BFF4991F48}" type="sibTrans" cxnId="{585D0D17-B34A-4509-9236-B1A228CE91F9}">
      <dgm:prSet/>
      <dgm:spPr/>
      <dgm:t>
        <a:bodyPr/>
        <a:lstStyle/>
        <a:p>
          <a:endParaRPr lang="ru-RU"/>
        </a:p>
      </dgm:t>
    </dgm:pt>
    <dgm:pt modelId="{9809FBB8-479B-411A-A178-05180E31DE18}">
      <dgm:prSet phldrT="[Текст]" custT="1"/>
      <dgm:spPr/>
      <dgm:t>
        <a:bodyPr/>
        <a:lstStyle/>
        <a:p>
          <a:r>
            <a:rPr lang="ru-RU" sz="1600" b="1" dirty="0" smtClean="0">
              <a:solidFill>
                <a:srgbClr val="002060"/>
              </a:solidFill>
            </a:rPr>
            <a:t>МТО</a:t>
          </a:r>
          <a:endParaRPr lang="ru-RU" sz="1600" b="1" dirty="0">
            <a:solidFill>
              <a:srgbClr val="002060"/>
            </a:solidFill>
          </a:endParaRPr>
        </a:p>
      </dgm:t>
    </dgm:pt>
    <dgm:pt modelId="{B488CB85-709D-40C0-A91D-3DF264BF6730}" type="parTrans" cxnId="{F0B04B0B-CDBB-4379-BCDA-DA423E0EDE1F}">
      <dgm:prSet/>
      <dgm:spPr/>
      <dgm:t>
        <a:bodyPr/>
        <a:lstStyle/>
        <a:p>
          <a:endParaRPr lang="ru-RU"/>
        </a:p>
      </dgm:t>
    </dgm:pt>
    <dgm:pt modelId="{84BD9EE6-1357-43A0-841D-B7FF16E22C66}" type="sibTrans" cxnId="{F0B04B0B-CDBB-4379-BCDA-DA423E0EDE1F}">
      <dgm:prSet/>
      <dgm:spPr/>
      <dgm:t>
        <a:bodyPr/>
        <a:lstStyle/>
        <a:p>
          <a:endParaRPr lang="ru-RU"/>
        </a:p>
      </dgm:t>
    </dgm:pt>
    <dgm:pt modelId="{47C040C4-6EE8-4778-94B3-6A754E3F8624}">
      <dgm:prSet phldrT="[Текст]" custT="1"/>
      <dgm:spPr/>
      <dgm:t>
        <a:bodyPr/>
        <a:lstStyle/>
        <a:p>
          <a:r>
            <a:rPr lang="ru-RU" sz="1600" b="1" dirty="0" smtClean="0">
              <a:solidFill>
                <a:srgbClr val="002060"/>
              </a:solidFill>
            </a:rPr>
            <a:t>Кадры </a:t>
          </a:r>
          <a:endParaRPr lang="ru-RU" sz="1600" b="1" dirty="0">
            <a:solidFill>
              <a:srgbClr val="002060"/>
            </a:solidFill>
          </a:endParaRPr>
        </a:p>
      </dgm:t>
    </dgm:pt>
    <dgm:pt modelId="{0CF3F473-85BC-4225-9B5E-75BF0716B6BB}" type="parTrans" cxnId="{B8128516-93FF-486C-92F5-D72DEF022855}">
      <dgm:prSet/>
      <dgm:spPr/>
      <dgm:t>
        <a:bodyPr/>
        <a:lstStyle/>
        <a:p>
          <a:endParaRPr lang="ru-RU"/>
        </a:p>
      </dgm:t>
    </dgm:pt>
    <dgm:pt modelId="{07372ECD-9851-4D80-AF02-DE4577B55A3F}" type="sibTrans" cxnId="{B8128516-93FF-486C-92F5-D72DEF022855}">
      <dgm:prSet/>
      <dgm:spPr/>
      <dgm:t>
        <a:bodyPr/>
        <a:lstStyle/>
        <a:p>
          <a:endParaRPr lang="ru-RU"/>
        </a:p>
      </dgm:t>
    </dgm:pt>
    <dgm:pt modelId="{D11CD639-C00A-4778-A9DD-0E4BFE72C81D}" type="pres">
      <dgm:prSet presAssocID="{3D25D54C-A9F5-41EC-BE41-C1129A792238}" presName="Name0" presStyleCnt="0">
        <dgm:presLayoutVars>
          <dgm:dir/>
          <dgm:animLvl val="lvl"/>
          <dgm:resizeHandles val="exact"/>
        </dgm:presLayoutVars>
      </dgm:prSet>
      <dgm:spPr/>
    </dgm:pt>
    <dgm:pt modelId="{4299510D-2D42-47A1-AB70-BDA3251A762C}" type="pres">
      <dgm:prSet presAssocID="{C57DC91F-C85D-4119-A3D1-42E73AF16E77}" presName="parTxOnly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6EDA0B-56BE-4AF4-80A9-980C19A9B89F}" type="pres">
      <dgm:prSet presAssocID="{5A912618-34E6-404D-9E8E-0EC6FC3B7680}" presName="parTxOnlySpace" presStyleCnt="0"/>
      <dgm:spPr/>
    </dgm:pt>
    <dgm:pt modelId="{93FC6450-36A6-4809-A7AF-C07A59DF7598}" type="pres">
      <dgm:prSet presAssocID="{611C72E8-BE30-4615-916D-7BE36531CB34}" presName="parTxOnly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633BA6-A6C2-4E0F-A9ED-973C9FF1B624}" type="pres">
      <dgm:prSet presAssocID="{282B213A-F597-4EA4-A03E-3B427801D201}" presName="parTxOnlySpace" presStyleCnt="0"/>
      <dgm:spPr/>
    </dgm:pt>
    <dgm:pt modelId="{BAADD6A2-92AD-4A3A-944A-E06DAC03A9AE}" type="pres">
      <dgm:prSet presAssocID="{354C256C-D329-432F-B067-F863DA2CC838}" presName="parTxOnly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88EA2F-F139-4832-8E3A-05A0C8389559}" type="pres">
      <dgm:prSet presAssocID="{3DEA1873-7D9A-467E-BF49-20F76D1238EE}" presName="parTxOnlySpace" presStyleCnt="0"/>
      <dgm:spPr/>
    </dgm:pt>
    <dgm:pt modelId="{F257B28C-55B0-47B4-A1E1-170D8ABB28B7}" type="pres">
      <dgm:prSet presAssocID="{EFD7ACED-17C4-484C-95AC-79D8E37A43CC}" presName="parTxOnly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373242-3D0D-4448-A167-89A0EE6DF0DD}" type="pres">
      <dgm:prSet presAssocID="{E421A7D0-994C-4613-B83A-07BFF4991F48}" presName="parTxOnlySpace" presStyleCnt="0"/>
      <dgm:spPr/>
    </dgm:pt>
    <dgm:pt modelId="{70C58621-DCD2-452E-9B3C-D16376005DBA}" type="pres">
      <dgm:prSet presAssocID="{9809FBB8-479B-411A-A178-05180E31DE18}" presName="parTxOnly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DE868F-3A02-411C-B934-293B28A06A4B}" type="pres">
      <dgm:prSet presAssocID="{84BD9EE6-1357-43A0-841D-B7FF16E22C66}" presName="parTxOnlySpace" presStyleCnt="0"/>
      <dgm:spPr/>
    </dgm:pt>
    <dgm:pt modelId="{84F1A486-92C6-4455-942D-6C7DDDD64016}" type="pres">
      <dgm:prSet presAssocID="{47C040C4-6EE8-4778-94B3-6A754E3F8624}" presName="parTxOnly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85D0D17-B34A-4509-9236-B1A228CE91F9}" srcId="{3D25D54C-A9F5-41EC-BE41-C1129A792238}" destId="{EFD7ACED-17C4-484C-95AC-79D8E37A43CC}" srcOrd="3" destOrd="0" parTransId="{8D0C0840-9792-4369-A05A-956476013BB3}" sibTransId="{E421A7D0-994C-4613-B83A-07BFF4991F48}"/>
    <dgm:cxn modelId="{1F3CEC3D-C456-452E-86BF-BF300BC59B47}" type="presOf" srcId="{C57DC91F-C85D-4119-A3D1-42E73AF16E77}" destId="{4299510D-2D42-47A1-AB70-BDA3251A762C}" srcOrd="0" destOrd="0" presId="urn:microsoft.com/office/officeart/2005/8/layout/chevron1"/>
    <dgm:cxn modelId="{48DFFEF9-FF9C-4EA1-B073-51D34C48BA27}" type="presOf" srcId="{EFD7ACED-17C4-484C-95AC-79D8E37A43CC}" destId="{F257B28C-55B0-47B4-A1E1-170D8ABB28B7}" srcOrd="0" destOrd="0" presId="urn:microsoft.com/office/officeart/2005/8/layout/chevron1"/>
    <dgm:cxn modelId="{FC3F4A79-5112-460B-BA18-ECA147257DC5}" type="presOf" srcId="{3D25D54C-A9F5-41EC-BE41-C1129A792238}" destId="{D11CD639-C00A-4778-A9DD-0E4BFE72C81D}" srcOrd="0" destOrd="0" presId="urn:microsoft.com/office/officeart/2005/8/layout/chevron1"/>
    <dgm:cxn modelId="{36C60D71-D865-4DDD-9EA2-2DB4CE872ECA}" srcId="{3D25D54C-A9F5-41EC-BE41-C1129A792238}" destId="{611C72E8-BE30-4615-916D-7BE36531CB34}" srcOrd="1" destOrd="0" parTransId="{668BBA49-7F8A-447E-BA8D-13B8D946E1D0}" sibTransId="{282B213A-F597-4EA4-A03E-3B427801D201}"/>
    <dgm:cxn modelId="{B2A5A220-20FF-40C3-9D5F-36B403E2C871}" type="presOf" srcId="{9809FBB8-479B-411A-A178-05180E31DE18}" destId="{70C58621-DCD2-452E-9B3C-D16376005DBA}" srcOrd="0" destOrd="0" presId="urn:microsoft.com/office/officeart/2005/8/layout/chevron1"/>
    <dgm:cxn modelId="{0EBD9BA0-9158-43E8-A0DC-7CC484A19743}" srcId="{3D25D54C-A9F5-41EC-BE41-C1129A792238}" destId="{354C256C-D329-432F-B067-F863DA2CC838}" srcOrd="2" destOrd="0" parTransId="{8D98A76D-0D1F-4094-90F3-60929973FAF3}" sibTransId="{3DEA1873-7D9A-467E-BF49-20F76D1238EE}"/>
    <dgm:cxn modelId="{F0B04B0B-CDBB-4379-BCDA-DA423E0EDE1F}" srcId="{3D25D54C-A9F5-41EC-BE41-C1129A792238}" destId="{9809FBB8-479B-411A-A178-05180E31DE18}" srcOrd="4" destOrd="0" parTransId="{B488CB85-709D-40C0-A91D-3DF264BF6730}" sibTransId="{84BD9EE6-1357-43A0-841D-B7FF16E22C66}"/>
    <dgm:cxn modelId="{2C481EE9-37B6-4E4A-888E-A34CCBD24BAA}" type="presOf" srcId="{611C72E8-BE30-4615-916D-7BE36531CB34}" destId="{93FC6450-36A6-4809-A7AF-C07A59DF7598}" srcOrd="0" destOrd="0" presId="urn:microsoft.com/office/officeart/2005/8/layout/chevron1"/>
    <dgm:cxn modelId="{7816EEB0-68B1-4008-A471-DC959B7AF197}" srcId="{3D25D54C-A9F5-41EC-BE41-C1129A792238}" destId="{C57DC91F-C85D-4119-A3D1-42E73AF16E77}" srcOrd="0" destOrd="0" parTransId="{9A5AC873-64F4-4D87-8257-49A4855A81AB}" sibTransId="{5A912618-34E6-404D-9E8E-0EC6FC3B7680}"/>
    <dgm:cxn modelId="{B8128516-93FF-486C-92F5-D72DEF022855}" srcId="{3D25D54C-A9F5-41EC-BE41-C1129A792238}" destId="{47C040C4-6EE8-4778-94B3-6A754E3F8624}" srcOrd="5" destOrd="0" parTransId="{0CF3F473-85BC-4225-9B5E-75BF0716B6BB}" sibTransId="{07372ECD-9851-4D80-AF02-DE4577B55A3F}"/>
    <dgm:cxn modelId="{AAD33D22-E5C3-4EBA-A5AE-9D6E8E69F5F8}" type="presOf" srcId="{47C040C4-6EE8-4778-94B3-6A754E3F8624}" destId="{84F1A486-92C6-4455-942D-6C7DDDD64016}" srcOrd="0" destOrd="0" presId="urn:microsoft.com/office/officeart/2005/8/layout/chevron1"/>
    <dgm:cxn modelId="{82217B23-5B79-4EDE-B8E0-763A07B9444B}" type="presOf" srcId="{354C256C-D329-432F-B067-F863DA2CC838}" destId="{BAADD6A2-92AD-4A3A-944A-E06DAC03A9AE}" srcOrd="0" destOrd="0" presId="urn:microsoft.com/office/officeart/2005/8/layout/chevron1"/>
    <dgm:cxn modelId="{8FFD52F2-059E-43D1-B8F7-B8969E1A4670}" type="presParOf" srcId="{D11CD639-C00A-4778-A9DD-0E4BFE72C81D}" destId="{4299510D-2D42-47A1-AB70-BDA3251A762C}" srcOrd="0" destOrd="0" presId="urn:microsoft.com/office/officeart/2005/8/layout/chevron1"/>
    <dgm:cxn modelId="{E1C72B15-2112-4B4B-88B3-EC536B27D9F0}" type="presParOf" srcId="{D11CD639-C00A-4778-A9DD-0E4BFE72C81D}" destId="{E96EDA0B-56BE-4AF4-80A9-980C19A9B89F}" srcOrd="1" destOrd="0" presId="urn:microsoft.com/office/officeart/2005/8/layout/chevron1"/>
    <dgm:cxn modelId="{B692992C-3B2C-4126-BBB6-AA7A125A7E5F}" type="presParOf" srcId="{D11CD639-C00A-4778-A9DD-0E4BFE72C81D}" destId="{93FC6450-36A6-4809-A7AF-C07A59DF7598}" srcOrd="2" destOrd="0" presId="urn:microsoft.com/office/officeart/2005/8/layout/chevron1"/>
    <dgm:cxn modelId="{2AD08B4B-78D1-4032-AF5A-702C62F72E9E}" type="presParOf" srcId="{D11CD639-C00A-4778-A9DD-0E4BFE72C81D}" destId="{31633BA6-A6C2-4E0F-A9ED-973C9FF1B624}" srcOrd="3" destOrd="0" presId="urn:microsoft.com/office/officeart/2005/8/layout/chevron1"/>
    <dgm:cxn modelId="{4C01F1AD-97D3-4516-8104-4B57564F024C}" type="presParOf" srcId="{D11CD639-C00A-4778-A9DD-0E4BFE72C81D}" destId="{BAADD6A2-92AD-4A3A-944A-E06DAC03A9AE}" srcOrd="4" destOrd="0" presId="urn:microsoft.com/office/officeart/2005/8/layout/chevron1"/>
    <dgm:cxn modelId="{AB6821F8-F512-4DD2-9904-C00ED00203E2}" type="presParOf" srcId="{D11CD639-C00A-4778-A9DD-0E4BFE72C81D}" destId="{3188EA2F-F139-4832-8E3A-05A0C8389559}" srcOrd="5" destOrd="0" presId="urn:microsoft.com/office/officeart/2005/8/layout/chevron1"/>
    <dgm:cxn modelId="{424B3A90-3DD5-4145-8699-0B93C4C6E435}" type="presParOf" srcId="{D11CD639-C00A-4778-A9DD-0E4BFE72C81D}" destId="{F257B28C-55B0-47B4-A1E1-170D8ABB28B7}" srcOrd="6" destOrd="0" presId="urn:microsoft.com/office/officeart/2005/8/layout/chevron1"/>
    <dgm:cxn modelId="{33B937DB-D62A-4699-8ED4-964D1E2E6C19}" type="presParOf" srcId="{D11CD639-C00A-4778-A9DD-0E4BFE72C81D}" destId="{7F373242-3D0D-4448-A167-89A0EE6DF0DD}" srcOrd="7" destOrd="0" presId="urn:microsoft.com/office/officeart/2005/8/layout/chevron1"/>
    <dgm:cxn modelId="{F4228576-A9D1-4A99-A1C6-00A4BDB9A8E2}" type="presParOf" srcId="{D11CD639-C00A-4778-A9DD-0E4BFE72C81D}" destId="{70C58621-DCD2-452E-9B3C-D16376005DBA}" srcOrd="8" destOrd="0" presId="urn:microsoft.com/office/officeart/2005/8/layout/chevron1"/>
    <dgm:cxn modelId="{40770287-DEC7-4412-B577-743F82E03D24}" type="presParOf" srcId="{D11CD639-C00A-4778-A9DD-0E4BFE72C81D}" destId="{0ADE868F-3A02-411C-B934-293B28A06A4B}" srcOrd="9" destOrd="0" presId="urn:microsoft.com/office/officeart/2005/8/layout/chevron1"/>
    <dgm:cxn modelId="{8389B838-5F2D-4C05-895F-69424D2B0360}" type="presParOf" srcId="{D11CD639-C00A-4778-A9DD-0E4BFE72C81D}" destId="{84F1A486-92C6-4455-942D-6C7DDDD64016}" srcOrd="1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4ACFF43-1C47-4C4E-B97D-861D54928695}" type="doc">
      <dgm:prSet loTypeId="urn:microsoft.com/office/officeart/2005/8/layout/list1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501DE785-4902-43CA-BAB5-A03F78D4F0E9}">
      <dgm:prSet phldrT="[Текст]"/>
      <dgm:spPr/>
      <dgm:t>
        <a:bodyPr/>
        <a:lstStyle/>
        <a:p>
          <a:r>
            <a:rPr lang="ru-RU" b="1" dirty="0" smtClean="0"/>
            <a:t>ПОЛИТЕХНИЧЕСКИЙ</a:t>
          </a:r>
          <a:endParaRPr lang="ru-RU" b="1" dirty="0"/>
        </a:p>
      </dgm:t>
    </dgm:pt>
    <dgm:pt modelId="{1FA10725-AD62-45DE-8220-8E1F879E0E21}" type="parTrans" cxnId="{99FDCC91-7629-42A7-B037-54BF67A83916}">
      <dgm:prSet/>
      <dgm:spPr/>
      <dgm:t>
        <a:bodyPr/>
        <a:lstStyle/>
        <a:p>
          <a:endParaRPr lang="ru-RU"/>
        </a:p>
      </dgm:t>
    </dgm:pt>
    <dgm:pt modelId="{0A69780F-CF44-4320-B050-0B13E27D2FBE}" type="sibTrans" cxnId="{99FDCC91-7629-42A7-B037-54BF67A83916}">
      <dgm:prSet/>
      <dgm:spPr/>
      <dgm:t>
        <a:bodyPr/>
        <a:lstStyle/>
        <a:p>
          <a:endParaRPr lang="ru-RU"/>
        </a:p>
      </dgm:t>
    </dgm:pt>
    <dgm:pt modelId="{7A79001C-FF29-43EC-B7A7-1C4CAB7F94E4}">
      <dgm:prSet phldrT="[Текст]"/>
      <dgm:spPr/>
      <dgm:t>
        <a:bodyPr/>
        <a:lstStyle/>
        <a:p>
          <a:r>
            <a:rPr lang="ru-RU" b="1" dirty="0" smtClean="0"/>
            <a:t>КУЛЬТУРОЛОГИЧЕСКИЙ</a:t>
          </a:r>
          <a:endParaRPr lang="ru-RU" b="1" dirty="0"/>
        </a:p>
      </dgm:t>
    </dgm:pt>
    <dgm:pt modelId="{AEA75325-1D34-4D97-8FAC-D7238530CC26}" type="parTrans" cxnId="{11E46D0A-98B2-43D0-B193-ABD3909C771C}">
      <dgm:prSet/>
      <dgm:spPr/>
      <dgm:t>
        <a:bodyPr/>
        <a:lstStyle/>
        <a:p>
          <a:endParaRPr lang="ru-RU"/>
        </a:p>
      </dgm:t>
    </dgm:pt>
    <dgm:pt modelId="{AC923B95-E85D-4277-AF55-1B87BB6C6BB2}" type="sibTrans" cxnId="{11E46D0A-98B2-43D0-B193-ABD3909C771C}">
      <dgm:prSet/>
      <dgm:spPr/>
      <dgm:t>
        <a:bodyPr/>
        <a:lstStyle/>
        <a:p>
          <a:endParaRPr lang="ru-RU"/>
        </a:p>
      </dgm:t>
    </dgm:pt>
    <dgm:pt modelId="{F4A41936-296F-4A3C-A26C-65367DFDBFDD}">
      <dgm:prSet phldrT="[Текст]"/>
      <dgm:spPr/>
      <dgm:t>
        <a:bodyPr/>
        <a:lstStyle/>
        <a:p>
          <a:r>
            <a:rPr lang="ru-RU" b="1" dirty="0" smtClean="0"/>
            <a:t>СИСТЕМНО-ДЕЯТЕЛЬНОСТНЫЙ </a:t>
          </a:r>
          <a:endParaRPr lang="ru-RU" b="1" dirty="0"/>
        </a:p>
      </dgm:t>
    </dgm:pt>
    <dgm:pt modelId="{344AC809-CE5C-4C50-82DE-EF8D87130F59}" type="parTrans" cxnId="{20B077B5-4FAF-4F2A-ADDE-41570CEA9289}">
      <dgm:prSet/>
      <dgm:spPr/>
      <dgm:t>
        <a:bodyPr/>
        <a:lstStyle/>
        <a:p>
          <a:endParaRPr lang="ru-RU"/>
        </a:p>
      </dgm:t>
    </dgm:pt>
    <dgm:pt modelId="{7CCD7082-6359-41BE-B6EC-2C8272D9E1A5}" type="sibTrans" cxnId="{20B077B5-4FAF-4F2A-ADDE-41570CEA9289}">
      <dgm:prSet/>
      <dgm:spPr/>
      <dgm:t>
        <a:bodyPr/>
        <a:lstStyle/>
        <a:p>
          <a:endParaRPr lang="ru-RU"/>
        </a:p>
      </dgm:t>
    </dgm:pt>
    <dgm:pt modelId="{E6500F5C-7148-4A4E-8BCF-376DFFAC1673}" type="pres">
      <dgm:prSet presAssocID="{24ACFF43-1C47-4C4E-B97D-861D5492869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53A5493-8566-420A-9072-BAD01393F7B7}" type="pres">
      <dgm:prSet presAssocID="{501DE785-4902-43CA-BAB5-A03F78D4F0E9}" presName="parentLin" presStyleCnt="0"/>
      <dgm:spPr/>
    </dgm:pt>
    <dgm:pt modelId="{5FAC4029-3A51-44EE-885A-A4A2D1362DE4}" type="pres">
      <dgm:prSet presAssocID="{501DE785-4902-43CA-BAB5-A03F78D4F0E9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7DBCF2B7-5DF6-46A8-B66F-08328CD9E89C}" type="pres">
      <dgm:prSet presAssocID="{501DE785-4902-43CA-BAB5-A03F78D4F0E9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6B01B7-D421-45C5-AAB4-7778CE124C97}" type="pres">
      <dgm:prSet presAssocID="{501DE785-4902-43CA-BAB5-A03F78D4F0E9}" presName="negativeSpace" presStyleCnt="0"/>
      <dgm:spPr/>
    </dgm:pt>
    <dgm:pt modelId="{C986F65A-AD7E-4E33-8258-A7273D423FDE}" type="pres">
      <dgm:prSet presAssocID="{501DE785-4902-43CA-BAB5-A03F78D4F0E9}" presName="childText" presStyleLbl="conFgAcc1" presStyleIdx="0" presStyleCnt="3">
        <dgm:presLayoutVars>
          <dgm:bulletEnabled val="1"/>
        </dgm:presLayoutVars>
      </dgm:prSet>
      <dgm:spPr/>
    </dgm:pt>
    <dgm:pt modelId="{6923ABC2-8D2B-4835-AA2D-E4E5DE40F6CC}" type="pres">
      <dgm:prSet presAssocID="{0A69780F-CF44-4320-B050-0B13E27D2FBE}" presName="spaceBetweenRectangles" presStyleCnt="0"/>
      <dgm:spPr/>
    </dgm:pt>
    <dgm:pt modelId="{235196F7-8A67-4672-9E04-B88930106227}" type="pres">
      <dgm:prSet presAssocID="{7A79001C-FF29-43EC-B7A7-1C4CAB7F94E4}" presName="parentLin" presStyleCnt="0"/>
      <dgm:spPr/>
    </dgm:pt>
    <dgm:pt modelId="{16BB4599-729A-435D-845E-62C125C1E7F7}" type="pres">
      <dgm:prSet presAssocID="{7A79001C-FF29-43EC-B7A7-1C4CAB7F94E4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84D60187-B4AD-4EAE-A19A-F5EB1C465CCF}" type="pres">
      <dgm:prSet presAssocID="{7A79001C-FF29-43EC-B7A7-1C4CAB7F94E4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A5E285-C5E0-4C84-B723-52223D6BD82A}" type="pres">
      <dgm:prSet presAssocID="{7A79001C-FF29-43EC-B7A7-1C4CAB7F94E4}" presName="negativeSpace" presStyleCnt="0"/>
      <dgm:spPr/>
    </dgm:pt>
    <dgm:pt modelId="{0E3F8823-534D-40A8-87B9-D981148B5B38}" type="pres">
      <dgm:prSet presAssocID="{7A79001C-FF29-43EC-B7A7-1C4CAB7F94E4}" presName="childText" presStyleLbl="conFgAcc1" presStyleIdx="1" presStyleCnt="3">
        <dgm:presLayoutVars>
          <dgm:bulletEnabled val="1"/>
        </dgm:presLayoutVars>
      </dgm:prSet>
      <dgm:spPr/>
    </dgm:pt>
    <dgm:pt modelId="{AF7CB795-4F81-43B5-97E7-12657498DCC4}" type="pres">
      <dgm:prSet presAssocID="{AC923B95-E85D-4277-AF55-1B87BB6C6BB2}" presName="spaceBetweenRectangles" presStyleCnt="0"/>
      <dgm:spPr/>
    </dgm:pt>
    <dgm:pt modelId="{7DFA1311-E6C5-448E-B4CC-BE971DEA1B47}" type="pres">
      <dgm:prSet presAssocID="{F4A41936-296F-4A3C-A26C-65367DFDBFDD}" presName="parentLin" presStyleCnt="0"/>
      <dgm:spPr/>
    </dgm:pt>
    <dgm:pt modelId="{E0E04897-7E82-42E2-A1D2-84D9F4652E48}" type="pres">
      <dgm:prSet presAssocID="{F4A41936-296F-4A3C-A26C-65367DFDBFDD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04EF885A-8CF1-4F58-A64E-AF40274B8DA4}" type="pres">
      <dgm:prSet presAssocID="{F4A41936-296F-4A3C-A26C-65367DFDBFDD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B4A128-20BB-4928-BA1F-A309A943EFA8}" type="pres">
      <dgm:prSet presAssocID="{F4A41936-296F-4A3C-A26C-65367DFDBFDD}" presName="negativeSpace" presStyleCnt="0"/>
      <dgm:spPr/>
    </dgm:pt>
    <dgm:pt modelId="{7DEF3F15-E285-4D75-8864-90710EABDA5A}" type="pres">
      <dgm:prSet presAssocID="{F4A41936-296F-4A3C-A26C-65367DFDBFDD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6D7F33D3-23C6-4E2A-87E1-1E463E925997}" type="presOf" srcId="{501DE785-4902-43CA-BAB5-A03F78D4F0E9}" destId="{5FAC4029-3A51-44EE-885A-A4A2D1362DE4}" srcOrd="0" destOrd="0" presId="urn:microsoft.com/office/officeart/2005/8/layout/list1"/>
    <dgm:cxn modelId="{20B077B5-4FAF-4F2A-ADDE-41570CEA9289}" srcId="{24ACFF43-1C47-4C4E-B97D-861D54928695}" destId="{F4A41936-296F-4A3C-A26C-65367DFDBFDD}" srcOrd="2" destOrd="0" parTransId="{344AC809-CE5C-4C50-82DE-EF8D87130F59}" sibTransId="{7CCD7082-6359-41BE-B6EC-2C8272D9E1A5}"/>
    <dgm:cxn modelId="{11E46D0A-98B2-43D0-B193-ABD3909C771C}" srcId="{24ACFF43-1C47-4C4E-B97D-861D54928695}" destId="{7A79001C-FF29-43EC-B7A7-1C4CAB7F94E4}" srcOrd="1" destOrd="0" parTransId="{AEA75325-1D34-4D97-8FAC-D7238530CC26}" sibTransId="{AC923B95-E85D-4277-AF55-1B87BB6C6BB2}"/>
    <dgm:cxn modelId="{851CF321-8A7E-4A01-A42A-B0048A0B0DF3}" type="presOf" srcId="{24ACFF43-1C47-4C4E-B97D-861D54928695}" destId="{E6500F5C-7148-4A4E-8BCF-376DFFAC1673}" srcOrd="0" destOrd="0" presId="urn:microsoft.com/office/officeart/2005/8/layout/list1"/>
    <dgm:cxn modelId="{EEDD0918-8FEA-4FBE-9A1E-EB9FEFF7EBB4}" type="presOf" srcId="{7A79001C-FF29-43EC-B7A7-1C4CAB7F94E4}" destId="{84D60187-B4AD-4EAE-A19A-F5EB1C465CCF}" srcOrd="1" destOrd="0" presId="urn:microsoft.com/office/officeart/2005/8/layout/list1"/>
    <dgm:cxn modelId="{C3A65693-2E2E-4D58-BA27-C31B0881A00D}" type="presOf" srcId="{F4A41936-296F-4A3C-A26C-65367DFDBFDD}" destId="{E0E04897-7E82-42E2-A1D2-84D9F4652E48}" srcOrd="0" destOrd="0" presId="urn:microsoft.com/office/officeart/2005/8/layout/list1"/>
    <dgm:cxn modelId="{245C822D-3B5B-40A6-90F0-19B4D62B93F7}" type="presOf" srcId="{501DE785-4902-43CA-BAB5-A03F78D4F0E9}" destId="{7DBCF2B7-5DF6-46A8-B66F-08328CD9E89C}" srcOrd="1" destOrd="0" presId="urn:microsoft.com/office/officeart/2005/8/layout/list1"/>
    <dgm:cxn modelId="{14DC6B32-0830-41B8-826F-1EC81B6E1CCB}" type="presOf" srcId="{7A79001C-FF29-43EC-B7A7-1C4CAB7F94E4}" destId="{16BB4599-729A-435D-845E-62C125C1E7F7}" srcOrd="0" destOrd="0" presId="urn:microsoft.com/office/officeart/2005/8/layout/list1"/>
    <dgm:cxn modelId="{483207D8-4A00-42B0-8DF3-5995CCD1B92A}" type="presOf" srcId="{F4A41936-296F-4A3C-A26C-65367DFDBFDD}" destId="{04EF885A-8CF1-4F58-A64E-AF40274B8DA4}" srcOrd="1" destOrd="0" presId="urn:microsoft.com/office/officeart/2005/8/layout/list1"/>
    <dgm:cxn modelId="{99FDCC91-7629-42A7-B037-54BF67A83916}" srcId="{24ACFF43-1C47-4C4E-B97D-861D54928695}" destId="{501DE785-4902-43CA-BAB5-A03F78D4F0E9}" srcOrd="0" destOrd="0" parTransId="{1FA10725-AD62-45DE-8220-8E1F879E0E21}" sibTransId="{0A69780F-CF44-4320-B050-0B13E27D2FBE}"/>
    <dgm:cxn modelId="{80FFB8D8-169A-4A79-BF98-0B4EE28A6F7B}" type="presParOf" srcId="{E6500F5C-7148-4A4E-8BCF-376DFFAC1673}" destId="{553A5493-8566-420A-9072-BAD01393F7B7}" srcOrd="0" destOrd="0" presId="urn:microsoft.com/office/officeart/2005/8/layout/list1"/>
    <dgm:cxn modelId="{C8430EC4-D08D-4835-A8FE-EE58D91131CF}" type="presParOf" srcId="{553A5493-8566-420A-9072-BAD01393F7B7}" destId="{5FAC4029-3A51-44EE-885A-A4A2D1362DE4}" srcOrd="0" destOrd="0" presId="urn:microsoft.com/office/officeart/2005/8/layout/list1"/>
    <dgm:cxn modelId="{A92CA770-9ECD-4B65-9B5F-6848E3904A46}" type="presParOf" srcId="{553A5493-8566-420A-9072-BAD01393F7B7}" destId="{7DBCF2B7-5DF6-46A8-B66F-08328CD9E89C}" srcOrd="1" destOrd="0" presId="urn:microsoft.com/office/officeart/2005/8/layout/list1"/>
    <dgm:cxn modelId="{F95AC262-392D-4CD8-8FDE-87E975B9EBC3}" type="presParOf" srcId="{E6500F5C-7148-4A4E-8BCF-376DFFAC1673}" destId="{B06B01B7-D421-45C5-AAB4-7778CE124C97}" srcOrd="1" destOrd="0" presId="urn:microsoft.com/office/officeart/2005/8/layout/list1"/>
    <dgm:cxn modelId="{236A7511-F9D6-4D53-AC6D-15BF9E3EEF48}" type="presParOf" srcId="{E6500F5C-7148-4A4E-8BCF-376DFFAC1673}" destId="{C986F65A-AD7E-4E33-8258-A7273D423FDE}" srcOrd="2" destOrd="0" presId="urn:microsoft.com/office/officeart/2005/8/layout/list1"/>
    <dgm:cxn modelId="{71102E15-3C39-462E-865D-17A1EBE2E661}" type="presParOf" srcId="{E6500F5C-7148-4A4E-8BCF-376DFFAC1673}" destId="{6923ABC2-8D2B-4835-AA2D-E4E5DE40F6CC}" srcOrd="3" destOrd="0" presId="urn:microsoft.com/office/officeart/2005/8/layout/list1"/>
    <dgm:cxn modelId="{78771E22-326E-4DC6-BCFE-8072ACF2CE5C}" type="presParOf" srcId="{E6500F5C-7148-4A4E-8BCF-376DFFAC1673}" destId="{235196F7-8A67-4672-9E04-B88930106227}" srcOrd="4" destOrd="0" presId="urn:microsoft.com/office/officeart/2005/8/layout/list1"/>
    <dgm:cxn modelId="{B4DB8098-3555-4804-B922-B1FF67424C4D}" type="presParOf" srcId="{235196F7-8A67-4672-9E04-B88930106227}" destId="{16BB4599-729A-435D-845E-62C125C1E7F7}" srcOrd="0" destOrd="0" presId="urn:microsoft.com/office/officeart/2005/8/layout/list1"/>
    <dgm:cxn modelId="{24203801-D854-4495-9C1F-3C65F6F36CBE}" type="presParOf" srcId="{235196F7-8A67-4672-9E04-B88930106227}" destId="{84D60187-B4AD-4EAE-A19A-F5EB1C465CCF}" srcOrd="1" destOrd="0" presId="urn:microsoft.com/office/officeart/2005/8/layout/list1"/>
    <dgm:cxn modelId="{D974D6CE-1336-4CF9-9B5C-1E27B6EBB0EB}" type="presParOf" srcId="{E6500F5C-7148-4A4E-8BCF-376DFFAC1673}" destId="{BFA5E285-C5E0-4C84-B723-52223D6BD82A}" srcOrd="5" destOrd="0" presId="urn:microsoft.com/office/officeart/2005/8/layout/list1"/>
    <dgm:cxn modelId="{9920827B-2EC3-4C37-98EC-93992DD31E75}" type="presParOf" srcId="{E6500F5C-7148-4A4E-8BCF-376DFFAC1673}" destId="{0E3F8823-534D-40A8-87B9-D981148B5B38}" srcOrd="6" destOrd="0" presId="urn:microsoft.com/office/officeart/2005/8/layout/list1"/>
    <dgm:cxn modelId="{133D4011-4474-4170-B3C5-7B532D65FB87}" type="presParOf" srcId="{E6500F5C-7148-4A4E-8BCF-376DFFAC1673}" destId="{AF7CB795-4F81-43B5-97E7-12657498DCC4}" srcOrd="7" destOrd="0" presId="urn:microsoft.com/office/officeart/2005/8/layout/list1"/>
    <dgm:cxn modelId="{46225F6C-75CF-4575-89AC-038B26834FBA}" type="presParOf" srcId="{E6500F5C-7148-4A4E-8BCF-376DFFAC1673}" destId="{7DFA1311-E6C5-448E-B4CC-BE971DEA1B47}" srcOrd="8" destOrd="0" presId="urn:microsoft.com/office/officeart/2005/8/layout/list1"/>
    <dgm:cxn modelId="{FE764315-74EC-4B50-889C-B2CA9B74B39E}" type="presParOf" srcId="{7DFA1311-E6C5-448E-B4CC-BE971DEA1B47}" destId="{E0E04897-7E82-42E2-A1D2-84D9F4652E48}" srcOrd="0" destOrd="0" presId="urn:microsoft.com/office/officeart/2005/8/layout/list1"/>
    <dgm:cxn modelId="{170CA201-CE8F-4C4F-BE00-F033D39816A8}" type="presParOf" srcId="{7DFA1311-E6C5-448E-B4CC-BE971DEA1B47}" destId="{04EF885A-8CF1-4F58-A64E-AF40274B8DA4}" srcOrd="1" destOrd="0" presId="urn:microsoft.com/office/officeart/2005/8/layout/list1"/>
    <dgm:cxn modelId="{21F891E3-F960-4679-BE4B-FF382C0FCCC7}" type="presParOf" srcId="{E6500F5C-7148-4A4E-8BCF-376DFFAC1673}" destId="{4BB4A128-20BB-4928-BA1F-A309A943EFA8}" srcOrd="9" destOrd="0" presId="urn:microsoft.com/office/officeart/2005/8/layout/list1"/>
    <dgm:cxn modelId="{FB338E21-AF3F-415D-9606-35BFF170AE45}" type="presParOf" srcId="{E6500F5C-7148-4A4E-8BCF-376DFFAC1673}" destId="{7DEF3F15-E285-4D75-8864-90710EABDA5A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E0EE6B3-B869-4705-B9AD-DBA9017CB101}" type="doc">
      <dgm:prSet loTypeId="urn:microsoft.com/office/officeart/2005/8/layout/process1" loCatId="process" qsTypeId="urn:microsoft.com/office/officeart/2005/8/quickstyle/3d2" qsCatId="3D" csTypeId="urn:microsoft.com/office/officeart/2005/8/colors/accent0_2" csCatId="mainScheme" phldr="1"/>
      <dgm:spPr/>
    </dgm:pt>
    <dgm:pt modelId="{4E52C8BC-BC50-42D7-A287-B6271B82CE8A}">
      <dgm:prSet phldrT="[Текст]"/>
      <dgm:spPr/>
      <dgm:t>
        <a:bodyPr/>
        <a:lstStyle/>
        <a:p>
          <a:r>
            <a:rPr lang="ru-RU" b="1" smtClean="0"/>
            <a:t>Наука </a:t>
          </a:r>
          <a:endParaRPr lang="ru-RU" b="1" dirty="0"/>
        </a:p>
      </dgm:t>
    </dgm:pt>
    <dgm:pt modelId="{66B3C34B-0FBC-431E-A4F7-5716A36C2464}" type="parTrans" cxnId="{F3523774-53B3-41EA-ADCF-21B1AA572F59}">
      <dgm:prSet/>
      <dgm:spPr/>
      <dgm:t>
        <a:bodyPr/>
        <a:lstStyle/>
        <a:p>
          <a:endParaRPr lang="ru-RU"/>
        </a:p>
      </dgm:t>
    </dgm:pt>
    <dgm:pt modelId="{C0A9C39A-DE38-45B1-B2D9-6D983FBC3632}" type="sibTrans" cxnId="{F3523774-53B3-41EA-ADCF-21B1AA572F59}">
      <dgm:prSet/>
      <dgm:spPr/>
      <dgm:t>
        <a:bodyPr/>
        <a:lstStyle/>
        <a:p>
          <a:endParaRPr lang="ru-RU"/>
        </a:p>
      </dgm:t>
    </dgm:pt>
    <dgm:pt modelId="{7DD2039D-D6C9-42A0-9065-F2D0A04A9D45}">
      <dgm:prSet phldrT="[Текст]"/>
      <dgm:spPr/>
      <dgm:t>
        <a:bodyPr/>
        <a:lstStyle/>
        <a:p>
          <a:r>
            <a:rPr lang="ru-RU" b="1" smtClean="0"/>
            <a:t>Обучение </a:t>
          </a:r>
          <a:endParaRPr lang="ru-RU" b="1" dirty="0"/>
        </a:p>
      </dgm:t>
    </dgm:pt>
    <dgm:pt modelId="{1E2E9586-A7DD-4231-80F9-629809F18C64}" type="parTrans" cxnId="{202EBB43-D05E-4D77-910A-E74EAA46B316}">
      <dgm:prSet/>
      <dgm:spPr/>
      <dgm:t>
        <a:bodyPr/>
        <a:lstStyle/>
        <a:p>
          <a:endParaRPr lang="ru-RU"/>
        </a:p>
      </dgm:t>
    </dgm:pt>
    <dgm:pt modelId="{9D817581-CB6B-4309-AA59-4848F0393967}" type="sibTrans" cxnId="{202EBB43-D05E-4D77-910A-E74EAA46B316}">
      <dgm:prSet/>
      <dgm:spPr/>
      <dgm:t>
        <a:bodyPr/>
        <a:lstStyle/>
        <a:p>
          <a:endParaRPr lang="ru-RU"/>
        </a:p>
      </dgm:t>
    </dgm:pt>
    <dgm:pt modelId="{8A03852A-920B-4B26-8494-A027D5DAD9D8}">
      <dgm:prSet phldrT="[Текст]"/>
      <dgm:spPr/>
      <dgm:t>
        <a:bodyPr/>
        <a:lstStyle/>
        <a:p>
          <a:r>
            <a:rPr lang="ru-RU" b="1" dirty="0" smtClean="0"/>
            <a:t>Производство </a:t>
          </a:r>
          <a:endParaRPr lang="ru-RU" b="1" dirty="0"/>
        </a:p>
      </dgm:t>
    </dgm:pt>
    <dgm:pt modelId="{F9DE2E3E-4E6A-4D6B-9877-60DA076C80FD}" type="parTrans" cxnId="{4B815466-DC06-472A-9848-C3F14B49AC12}">
      <dgm:prSet/>
      <dgm:spPr/>
      <dgm:t>
        <a:bodyPr/>
        <a:lstStyle/>
        <a:p>
          <a:endParaRPr lang="ru-RU"/>
        </a:p>
      </dgm:t>
    </dgm:pt>
    <dgm:pt modelId="{9CD6D60E-7BF9-48A2-9043-93D53B24777E}" type="sibTrans" cxnId="{4B815466-DC06-472A-9848-C3F14B49AC12}">
      <dgm:prSet/>
      <dgm:spPr/>
      <dgm:t>
        <a:bodyPr/>
        <a:lstStyle/>
        <a:p>
          <a:endParaRPr lang="ru-RU"/>
        </a:p>
      </dgm:t>
    </dgm:pt>
    <dgm:pt modelId="{709E4698-3858-4EAF-A52A-B1A1F2F3CFC2}" type="pres">
      <dgm:prSet presAssocID="{8E0EE6B3-B869-4705-B9AD-DBA9017CB101}" presName="Name0" presStyleCnt="0">
        <dgm:presLayoutVars>
          <dgm:dir/>
          <dgm:resizeHandles val="exact"/>
        </dgm:presLayoutVars>
      </dgm:prSet>
      <dgm:spPr/>
    </dgm:pt>
    <dgm:pt modelId="{CF256E2B-9250-4235-BCBE-3E49D5A651CB}" type="pres">
      <dgm:prSet presAssocID="{4E52C8BC-BC50-42D7-A287-B6271B82CE8A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47F375-FC60-45E6-B974-7A6A58444812}" type="pres">
      <dgm:prSet presAssocID="{C0A9C39A-DE38-45B1-B2D9-6D983FBC3632}" presName="sibTrans" presStyleLbl="sibTrans2D1" presStyleIdx="0" presStyleCnt="2"/>
      <dgm:spPr>
        <a:prstGeom prst="plus">
          <a:avLst/>
        </a:prstGeom>
      </dgm:spPr>
      <dgm:t>
        <a:bodyPr/>
        <a:lstStyle/>
        <a:p>
          <a:endParaRPr lang="ru-RU"/>
        </a:p>
      </dgm:t>
    </dgm:pt>
    <dgm:pt modelId="{91F5CAD0-957B-4E27-9214-C6D85C8CE56A}" type="pres">
      <dgm:prSet presAssocID="{C0A9C39A-DE38-45B1-B2D9-6D983FBC3632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628C66F8-B1E7-44CB-95F5-DCDA7D79471B}" type="pres">
      <dgm:prSet presAssocID="{7DD2039D-D6C9-42A0-9065-F2D0A04A9D45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7D747B-0FBC-4438-A567-5AF18C5B5149}" type="pres">
      <dgm:prSet presAssocID="{9D817581-CB6B-4309-AA59-4848F0393967}" presName="sibTrans" presStyleLbl="sibTrans2D1" presStyleIdx="1" presStyleCnt="2"/>
      <dgm:spPr>
        <a:prstGeom prst="plus">
          <a:avLst/>
        </a:prstGeom>
      </dgm:spPr>
      <dgm:t>
        <a:bodyPr/>
        <a:lstStyle/>
        <a:p>
          <a:endParaRPr lang="ru-RU"/>
        </a:p>
      </dgm:t>
    </dgm:pt>
    <dgm:pt modelId="{F3E20D80-5BAB-403C-A679-6C7AC39F4F09}" type="pres">
      <dgm:prSet presAssocID="{9D817581-CB6B-4309-AA59-4848F0393967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4F67BE98-97BC-42F4-9308-C2342CC32F2D}" type="pres">
      <dgm:prSet presAssocID="{8A03852A-920B-4B26-8494-A027D5DAD9D8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84D5A79-51A8-4CD7-A5CB-F3411DE5EA44}" type="presOf" srcId="{9D817581-CB6B-4309-AA59-4848F0393967}" destId="{047D747B-0FBC-4438-A567-5AF18C5B5149}" srcOrd="0" destOrd="0" presId="urn:microsoft.com/office/officeart/2005/8/layout/process1"/>
    <dgm:cxn modelId="{6379E9A5-DA85-4924-81EE-517295775C68}" type="presOf" srcId="{C0A9C39A-DE38-45B1-B2D9-6D983FBC3632}" destId="{D947F375-FC60-45E6-B974-7A6A58444812}" srcOrd="0" destOrd="0" presId="urn:microsoft.com/office/officeart/2005/8/layout/process1"/>
    <dgm:cxn modelId="{5AFFF7A9-147F-4399-8ACE-0969651542AB}" type="presOf" srcId="{4E52C8BC-BC50-42D7-A287-B6271B82CE8A}" destId="{CF256E2B-9250-4235-BCBE-3E49D5A651CB}" srcOrd="0" destOrd="0" presId="urn:microsoft.com/office/officeart/2005/8/layout/process1"/>
    <dgm:cxn modelId="{F5198BA5-15B9-4A0F-BF31-85028C4E8972}" type="presOf" srcId="{7DD2039D-D6C9-42A0-9065-F2D0A04A9D45}" destId="{628C66F8-B1E7-44CB-95F5-DCDA7D79471B}" srcOrd="0" destOrd="0" presId="urn:microsoft.com/office/officeart/2005/8/layout/process1"/>
    <dgm:cxn modelId="{19212FFF-A23F-43D1-A260-E7130D0BE32D}" type="presOf" srcId="{C0A9C39A-DE38-45B1-B2D9-6D983FBC3632}" destId="{91F5CAD0-957B-4E27-9214-C6D85C8CE56A}" srcOrd="1" destOrd="0" presId="urn:microsoft.com/office/officeart/2005/8/layout/process1"/>
    <dgm:cxn modelId="{C64A8E4D-882B-4DB4-8AFD-FB847B4F7EC8}" type="presOf" srcId="{8A03852A-920B-4B26-8494-A027D5DAD9D8}" destId="{4F67BE98-97BC-42F4-9308-C2342CC32F2D}" srcOrd="0" destOrd="0" presId="urn:microsoft.com/office/officeart/2005/8/layout/process1"/>
    <dgm:cxn modelId="{31B4337F-C7F6-4F56-95EB-5C0E02B6FAD5}" type="presOf" srcId="{8E0EE6B3-B869-4705-B9AD-DBA9017CB101}" destId="{709E4698-3858-4EAF-A52A-B1A1F2F3CFC2}" srcOrd="0" destOrd="0" presId="urn:microsoft.com/office/officeart/2005/8/layout/process1"/>
    <dgm:cxn modelId="{F3523774-53B3-41EA-ADCF-21B1AA572F59}" srcId="{8E0EE6B3-B869-4705-B9AD-DBA9017CB101}" destId="{4E52C8BC-BC50-42D7-A287-B6271B82CE8A}" srcOrd="0" destOrd="0" parTransId="{66B3C34B-0FBC-431E-A4F7-5716A36C2464}" sibTransId="{C0A9C39A-DE38-45B1-B2D9-6D983FBC3632}"/>
    <dgm:cxn modelId="{202EBB43-D05E-4D77-910A-E74EAA46B316}" srcId="{8E0EE6B3-B869-4705-B9AD-DBA9017CB101}" destId="{7DD2039D-D6C9-42A0-9065-F2D0A04A9D45}" srcOrd="1" destOrd="0" parTransId="{1E2E9586-A7DD-4231-80F9-629809F18C64}" sibTransId="{9D817581-CB6B-4309-AA59-4848F0393967}"/>
    <dgm:cxn modelId="{B66006C0-114D-4DFE-A164-D76C09D9474E}" type="presOf" srcId="{9D817581-CB6B-4309-AA59-4848F0393967}" destId="{F3E20D80-5BAB-403C-A679-6C7AC39F4F09}" srcOrd="1" destOrd="0" presId="urn:microsoft.com/office/officeart/2005/8/layout/process1"/>
    <dgm:cxn modelId="{4B815466-DC06-472A-9848-C3F14B49AC12}" srcId="{8E0EE6B3-B869-4705-B9AD-DBA9017CB101}" destId="{8A03852A-920B-4B26-8494-A027D5DAD9D8}" srcOrd="2" destOrd="0" parTransId="{F9DE2E3E-4E6A-4D6B-9877-60DA076C80FD}" sibTransId="{9CD6D60E-7BF9-48A2-9043-93D53B24777E}"/>
    <dgm:cxn modelId="{94CFB2B1-1E8E-464E-B98A-73DDF0A9D29A}" type="presParOf" srcId="{709E4698-3858-4EAF-A52A-B1A1F2F3CFC2}" destId="{CF256E2B-9250-4235-BCBE-3E49D5A651CB}" srcOrd="0" destOrd="0" presId="urn:microsoft.com/office/officeart/2005/8/layout/process1"/>
    <dgm:cxn modelId="{128C8AF0-570E-4A29-9469-8E554F652F44}" type="presParOf" srcId="{709E4698-3858-4EAF-A52A-B1A1F2F3CFC2}" destId="{D947F375-FC60-45E6-B974-7A6A58444812}" srcOrd="1" destOrd="0" presId="urn:microsoft.com/office/officeart/2005/8/layout/process1"/>
    <dgm:cxn modelId="{76EA96A0-5E34-4FCB-A85A-E19EED7D6DA3}" type="presParOf" srcId="{D947F375-FC60-45E6-B974-7A6A58444812}" destId="{91F5CAD0-957B-4E27-9214-C6D85C8CE56A}" srcOrd="0" destOrd="0" presId="urn:microsoft.com/office/officeart/2005/8/layout/process1"/>
    <dgm:cxn modelId="{DF78E4D8-D634-4400-94C3-C2387599AF43}" type="presParOf" srcId="{709E4698-3858-4EAF-A52A-B1A1F2F3CFC2}" destId="{628C66F8-B1E7-44CB-95F5-DCDA7D79471B}" srcOrd="2" destOrd="0" presId="urn:microsoft.com/office/officeart/2005/8/layout/process1"/>
    <dgm:cxn modelId="{22D87184-B19D-4AD9-AFC6-920723855EEE}" type="presParOf" srcId="{709E4698-3858-4EAF-A52A-B1A1F2F3CFC2}" destId="{047D747B-0FBC-4438-A567-5AF18C5B5149}" srcOrd="3" destOrd="0" presId="urn:microsoft.com/office/officeart/2005/8/layout/process1"/>
    <dgm:cxn modelId="{08243DB5-146C-4159-BD01-3A3234686927}" type="presParOf" srcId="{047D747B-0FBC-4438-A567-5AF18C5B5149}" destId="{F3E20D80-5BAB-403C-A679-6C7AC39F4F09}" srcOrd="0" destOrd="0" presId="urn:microsoft.com/office/officeart/2005/8/layout/process1"/>
    <dgm:cxn modelId="{1021CCBB-9FA3-4BE5-9827-B28A6BD0F871}" type="presParOf" srcId="{709E4698-3858-4EAF-A52A-B1A1F2F3CFC2}" destId="{4F67BE98-97BC-42F4-9308-C2342CC32F2D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58720CA-F836-4DF1-A270-AF51CFF1524A}" type="doc">
      <dgm:prSet loTypeId="urn:microsoft.com/office/officeart/2005/8/layout/venn3" loCatId="relationship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3E0D6EF-14A6-41F9-8293-306977BAD729}">
      <dgm:prSet phldrT="[Текст]" custT="1"/>
      <dgm:spPr/>
      <dgm:t>
        <a:bodyPr/>
        <a:lstStyle/>
        <a:p>
          <a:r>
            <a:rPr lang="ru-RU" sz="1600" b="1" dirty="0" smtClean="0"/>
            <a:t>Культура труда </a:t>
          </a:r>
          <a:endParaRPr lang="ru-RU" sz="1600" b="1" dirty="0"/>
        </a:p>
      </dgm:t>
    </dgm:pt>
    <dgm:pt modelId="{69BF7042-E226-45E1-A81F-D2EE6C0287B6}" type="parTrans" cxnId="{464774A0-268A-4A9E-96B9-A4B5190F750C}">
      <dgm:prSet/>
      <dgm:spPr/>
      <dgm:t>
        <a:bodyPr/>
        <a:lstStyle/>
        <a:p>
          <a:endParaRPr lang="ru-RU"/>
        </a:p>
      </dgm:t>
    </dgm:pt>
    <dgm:pt modelId="{EDCEDCAB-1518-45C2-A5AC-BBCA8BA8D8FD}" type="sibTrans" cxnId="{464774A0-268A-4A9E-96B9-A4B5190F750C}">
      <dgm:prSet/>
      <dgm:spPr/>
      <dgm:t>
        <a:bodyPr/>
        <a:lstStyle/>
        <a:p>
          <a:endParaRPr lang="ru-RU"/>
        </a:p>
      </dgm:t>
    </dgm:pt>
    <dgm:pt modelId="{AE0BD99A-3FB8-496B-9C7A-F9F83381B626}">
      <dgm:prSet phldrT="[Текст]" custT="1"/>
      <dgm:spPr/>
      <dgm:t>
        <a:bodyPr/>
        <a:lstStyle/>
        <a:p>
          <a:r>
            <a:rPr lang="ru-RU" sz="1600" b="1" dirty="0" smtClean="0"/>
            <a:t>Графическая </a:t>
          </a:r>
          <a:endParaRPr lang="ru-RU" sz="1600" b="1" dirty="0"/>
        </a:p>
      </dgm:t>
    </dgm:pt>
    <dgm:pt modelId="{449C07C4-F420-455A-9A9A-8B14BC96EC35}" type="parTrans" cxnId="{CF181A37-2C97-437C-B14E-E94AF338A6EB}">
      <dgm:prSet/>
      <dgm:spPr/>
      <dgm:t>
        <a:bodyPr/>
        <a:lstStyle/>
        <a:p>
          <a:endParaRPr lang="ru-RU"/>
        </a:p>
      </dgm:t>
    </dgm:pt>
    <dgm:pt modelId="{DA2C5010-7E7A-4CBD-943E-80B10B205D81}" type="sibTrans" cxnId="{CF181A37-2C97-437C-B14E-E94AF338A6EB}">
      <dgm:prSet/>
      <dgm:spPr/>
      <dgm:t>
        <a:bodyPr/>
        <a:lstStyle/>
        <a:p>
          <a:endParaRPr lang="ru-RU"/>
        </a:p>
      </dgm:t>
    </dgm:pt>
    <dgm:pt modelId="{CFBDB12D-CEFC-47FD-81BD-BFC3606F56B7}">
      <dgm:prSet phldrT="[Текст]" custT="1"/>
      <dgm:spPr/>
      <dgm:t>
        <a:bodyPr/>
        <a:lstStyle/>
        <a:p>
          <a:r>
            <a:rPr lang="ru-RU" sz="1600" b="1" dirty="0" smtClean="0"/>
            <a:t>Предпринимательская </a:t>
          </a:r>
          <a:endParaRPr lang="ru-RU" sz="1600" b="1" dirty="0"/>
        </a:p>
      </dgm:t>
    </dgm:pt>
    <dgm:pt modelId="{67834C40-9456-4917-B077-AB1BFCEEE7A5}" type="parTrans" cxnId="{0774E479-0AEB-431D-9020-EE267CFC1BC8}">
      <dgm:prSet/>
      <dgm:spPr/>
      <dgm:t>
        <a:bodyPr/>
        <a:lstStyle/>
        <a:p>
          <a:endParaRPr lang="ru-RU"/>
        </a:p>
      </dgm:t>
    </dgm:pt>
    <dgm:pt modelId="{4299558C-F2E6-4C46-A945-9AF24EB2FCDF}" type="sibTrans" cxnId="{0774E479-0AEB-431D-9020-EE267CFC1BC8}">
      <dgm:prSet/>
      <dgm:spPr/>
      <dgm:t>
        <a:bodyPr/>
        <a:lstStyle/>
        <a:p>
          <a:endParaRPr lang="ru-RU"/>
        </a:p>
      </dgm:t>
    </dgm:pt>
    <dgm:pt modelId="{59B82DFB-23F8-4A2A-B4FC-DFB58D98E5E6}">
      <dgm:prSet phldrT="[Текст]" custT="1"/>
      <dgm:spPr/>
      <dgm:t>
        <a:bodyPr/>
        <a:lstStyle/>
        <a:p>
          <a:r>
            <a:rPr lang="ru-RU" sz="1600" b="1" dirty="0" smtClean="0"/>
            <a:t>Проектная</a:t>
          </a:r>
          <a:endParaRPr lang="ru-RU" sz="1600" b="1" dirty="0"/>
        </a:p>
      </dgm:t>
    </dgm:pt>
    <dgm:pt modelId="{865E7CF9-1F80-45B8-BA8F-FEDCCFFE53D4}" type="parTrans" cxnId="{C246D7F2-930A-4861-A3B1-75A61871C0BB}">
      <dgm:prSet/>
      <dgm:spPr/>
      <dgm:t>
        <a:bodyPr/>
        <a:lstStyle/>
        <a:p>
          <a:endParaRPr lang="ru-RU"/>
        </a:p>
      </dgm:t>
    </dgm:pt>
    <dgm:pt modelId="{1B068DAE-9C75-4D60-92CD-D1009639A01E}" type="sibTrans" cxnId="{C246D7F2-930A-4861-A3B1-75A61871C0BB}">
      <dgm:prSet/>
      <dgm:spPr/>
      <dgm:t>
        <a:bodyPr/>
        <a:lstStyle/>
        <a:p>
          <a:endParaRPr lang="ru-RU"/>
        </a:p>
      </dgm:t>
    </dgm:pt>
    <dgm:pt modelId="{2A7CB77D-1A93-458D-A316-D9671FA0AE03}">
      <dgm:prSet phldrT="[Текст]" custT="1"/>
      <dgm:spPr/>
      <dgm:t>
        <a:bodyPr/>
        <a:lstStyle/>
        <a:p>
          <a:r>
            <a:rPr lang="ru-RU" sz="1600" b="1" dirty="0" smtClean="0"/>
            <a:t>Исследовательская</a:t>
          </a:r>
          <a:endParaRPr lang="ru-RU" sz="1600" b="1" dirty="0"/>
        </a:p>
      </dgm:t>
    </dgm:pt>
    <dgm:pt modelId="{0B745D66-7419-4C86-BB9A-7A537DF06EB9}" type="parTrans" cxnId="{8418F9E4-A60A-43FD-A2D1-BC110AF6742D}">
      <dgm:prSet/>
      <dgm:spPr/>
      <dgm:t>
        <a:bodyPr/>
        <a:lstStyle/>
        <a:p>
          <a:endParaRPr lang="ru-RU"/>
        </a:p>
      </dgm:t>
    </dgm:pt>
    <dgm:pt modelId="{CB4CE9CF-19A1-450E-969B-A3017B4AB432}" type="sibTrans" cxnId="{8418F9E4-A60A-43FD-A2D1-BC110AF6742D}">
      <dgm:prSet/>
      <dgm:spPr/>
      <dgm:t>
        <a:bodyPr/>
        <a:lstStyle/>
        <a:p>
          <a:endParaRPr lang="ru-RU"/>
        </a:p>
      </dgm:t>
    </dgm:pt>
    <dgm:pt modelId="{15304F8D-C5D8-47BB-8DC6-86F75914126C}">
      <dgm:prSet phldrT="[Текст]" custT="1"/>
      <dgm:spPr/>
      <dgm:t>
        <a:bodyPr/>
        <a:lstStyle/>
        <a:p>
          <a:r>
            <a:rPr lang="ru-RU" sz="1600" b="1" dirty="0" smtClean="0"/>
            <a:t>Информационная </a:t>
          </a:r>
          <a:endParaRPr lang="ru-RU" sz="1600" b="1" dirty="0"/>
        </a:p>
      </dgm:t>
    </dgm:pt>
    <dgm:pt modelId="{6E50ADE2-E5B1-4091-A18B-92CE20292BAF}" type="parTrans" cxnId="{3ACA0AC3-7B35-483F-BB53-5B37217891F9}">
      <dgm:prSet/>
      <dgm:spPr/>
      <dgm:t>
        <a:bodyPr/>
        <a:lstStyle/>
        <a:p>
          <a:endParaRPr lang="ru-RU"/>
        </a:p>
      </dgm:t>
    </dgm:pt>
    <dgm:pt modelId="{7E278C1A-A79B-4595-B7D6-AC8092FE02D9}" type="sibTrans" cxnId="{3ACA0AC3-7B35-483F-BB53-5B37217891F9}">
      <dgm:prSet/>
      <dgm:spPr/>
      <dgm:t>
        <a:bodyPr/>
        <a:lstStyle/>
        <a:p>
          <a:endParaRPr lang="ru-RU"/>
        </a:p>
      </dgm:t>
    </dgm:pt>
    <dgm:pt modelId="{3119F0F7-557A-46BE-926B-EE0BA6CDCF35}">
      <dgm:prSet phldrT="[Текст]" custT="1"/>
      <dgm:spPr/>
      <dgm:t>
        <a:bodyPr/>
        <a:lstStyle/>
        <a:p>
          <a:r>
            <a:rPr lang="ru-RU" sz="1600" b="1" dirty="0" smtClean="0"/>
            <a:t>Экологическая </a:t>
          </a:r>
          <a:endParaRPr lang="ru-RU" sz="1600" b="1" dirty="0"/>
        </a:p>
      </dgm:t>
    </dgm:pt>
    <dgm:pt modelId="{922AB4E3-B239-4C13-B15E-0500DD14EA5D}" type="parTrans" cxnId="{439324AE-CEEB-4C67-9CAF-115C0BBBAD9A}">
      <dgm:prSet/>
      <dgm:spPr/>
      <dgm:t>
        <a:bodyPr/>
        <a:lstStyle/>
        <a:p>
          <a:endParaRPr lang="ru-RU"/>
        </a:p>
      </dgm:t>
    </dgm:pt>
    <dgm:pt modelId="{FABFB81B-8B97-494C-B172-CB62D058DFB6}" type="sibTrans" cxnId="{439324AE-CEEB-4C67-9CAF-115C0BBBAD9A}">
      <dgm:prSet/>
      <dgm:spPr/>
      <dgm:t>
        <a:bodyPr/>
        <a:lstStyle/>
        <a:p>
          <a:endParaRPr lang="ru-RU"/>
        </a:p>
      </dgm:t>
    </dgm:pt>
    <dgm:pt modelId="{FBDCFA87-4CE0-4E25-BA36-8682562E8D4E}">
      <dgm:prSet phldrT="[Текст]" custT="1"/>
      <dgm:spPr/>
      <dgm:t>
        <a:bodyPr/>
        <a:lstStyle/>
        <a:p>
          <a:r>
            <a:rPr lang="ru-RU" sz="1600" b="1" dirty="0" smtClean="0"/>
            <a:t>Культура дизайна </a:t>
          </a:r>
          <a:endParaRPr lang="ru-RU" sz="1600" b="1" dirty="0"/>
        </a:p>
      </dgm:t>
    </dgm:pt>
    <dgm:pt modelId="{41DAD83B-387C-490B-9AE4-A1571385064D}" type="parTrans" cxnId="{5F8BEE2B-B98C-4BD9-9103-B551D21346BB}">
      <dgm:prSet/>
      <dgm:spPr/>
      <dgm:t>
        <a:bodyPr/>
        <a:lstStyle/>
        <a:p>
          <a:endParaRPr lang="ru-RU"/>
        </a:p>
      </dgm:t>
    </dgm:pt>
    <dgm:pt modelId="{B3386394-3960-46E0-9C35-C3B1C7420BF1}" type="sibTrans" cxnId="{5F8BEE2B-B98C-4BD9-9103-B551D21346BB}">
      <dgm:prSet/>
      <dgm:spPr/>
      <dgm:t>
        <a:bodyPr/>
        <a:lstStyle/>
        <a:p>
          <a:endParaRPr lang="ru-RU"/>
        </a:p>
      </dgm:t>
    </dgm:pt>
    <dgm:pt modelId="{996D1A0E-0FAB-4949-86D3-290908BDEF9C}" type="pres">
      <dgm:prSet presAssocID="{F58720CA-F836-4DF1-A270-AF51CFF1524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9E1CAC2-D440-4B93-A66B-7304FFB641B6}" type="pres">
      <dgm:prSet presAssocID="{03E0D6EF-14A6-41F9-8293-306977BAD729}" presName="Name5" presStyleLbl="vennNode1" presStyleIdx="0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3D5BA5-164F-4838-B8E5-105606213D92}" type="pres">
      <dgm:prSet presAssocID="{EDCEDCAB-1518-45C2-A5AC-BBCA8BA8D8FD}" presName="space" presStyleCnt="0"/>
      <dgm:spPr/>
    </dgm:pt>
    <dgm:pt modelId="{77DABCD7-C9EE-44FD-8531-6EAE95F622A1}" type="pres">
      <dgm:prSet presAssocID="{AE0BD99A-3FB8-496B-9C7A-F9F83381B626}" presName="Name5" presStyleLbl="vennNode1" presStyleIdx="1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015F7E-E86B-4FF2-8FFA-C91F0D886C35}" type="pres">
      <dgm:prSet presAssocID="{DA2C5010-7E7A-4CBD-943E-80B10B205D81}" presName="space" presStyleCnt="0"/>
      <dgm:spPr/>
    </dgm:pt>
    <dgm:pt modelId="{4C11709D-A75E-40EA-A6C8-25FD3E16E603}" type="pres">
      <dgm:prSet presAssocID="{CFBDB12D-CEFC-47FD-81BD-BFC3606F56B7}" presName="Name5" presStyleLbl="vennNode1" presStyleIdx="2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1DC5D8-345F-47E7-8D75-A5B561E1B10F}" type="pres">
      <dgm:prSet presAssocID="{4299558C-F2E6-4C46-A945-9AF24EB2FCDF}" presName="space" presStyleCnt="0"/>
      <dgm:spPr/>
    </dgm:pt>
    <dgm:pt modelId="{F14563E4-A995-4AA3-8CA5-5DDB60621DC4}" type="pres">
      <dgm:prSet presAssocID="{59B82DFB-23F8-4A2A-B4FC-DFB58D98E5E6}" presName="Name5" presStyleLbl="vennNode1" presStyleIdx="3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91E73F-DCF4-4F30-8E45-0B1DEC85135C}" type="pres">
      <dgm:prSet presAssocID="{1B068DAE-9C75-4D60-92CD-D1009639A01E}" presName="space" presStyleCnt="0"/>
      <dgm:spPr/>
    </dgm:pt>
    <dgm:pt modelId="{6FEDAC9C-FCDA-4BBD-9827-E96983FEB1F0}" type="pres">
      <dgm:prSet presAssocID="{2A7CB77D-1A93-458D-A316-D9671FA0AE03}" presName="Name5" presStyleLbl="vennNode1" presStyleIdx="4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DE8C6E-C954-4149-B370-7DA62414449F}" type="pres">
      <dgm:prSet presAssocID="{CB4CE9CF-19A1-450E-969B-A3017B4AB432}" presName="space" presStyleCnt="0"/>
      <dgm:spPr/>
    </dgm:pt>
    <dgm:pt modelId="{CE8DE4A4-33E1-477C-90A6-90619668CA91}" type="pres">
      <dgm:prSet presAssocID="{15304F8D-C5D8-47BB-8DC6-86F75914126C}" presName="Name5" presStyleLbl="vennNode1" presStyleIdx="5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56052A-7C1C-4B70-AEF9-67A1FED35B38}" type="pres">
      <dgm:prSet presAssocID="{7E278C1A-A79B-4595-B7D6-AC8092FE02D9}" presName="space" presStyleCnt="0"/>
      <dgm:spPr/>
    </dgm:pt>
    <dgm:pt modelId="{E7DF15E1-B310-41C2-A354-7325DEDA1A06}" type="pres">
      <dgm:prSet presAssocID="{3119F0F7-557A-46BE-926B-EE0BA6CDCF35}" presName="Name5" presStyleLbl="vennNode1" presStyleIdx="6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093967-632C-4887-A6FF-735F745B82EF}" type="pres">
      <dgm:prSet presAssocID="{FABFB81B-8B97-494C-B172-CB62D058DFB6}" presName="space" presStyleCnt="0"/>
      <dgm:spPr/>
    </dgm:pt>
    <dgm:pt modelId="{A1442293-C77A-4065-A720-726320C3D27B}" type="pres">
      <dgm:prSet presAssocID="{FBDCFA87-4CE0-4E25-BA36-8682562E8D4E}" presName="Name5" presStyleLbl="vennNode1" presStyleIdx="7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246D7F2-930A-4861-A3B1-75A61871C0BB}" srcId="{F58720CA-F836-4DF1-A270-AF51CFF1524A}" destId="{59B82DFB-23F8-4A2A-B4FC-DFB58D98E5E6}" srcOrd="3" destOrd="0" parTransId="{865E7CF9-1F80-45B8-BA8F-FEDCCFFE53D4}" sibTransId="{1B068DAE-9C75-4D60-92CD-D1009639A01E}"/>
    <dgm:cxn modelId="{3ACA0AC3-7B35-483F-BB53-5B37217891F9}" srcId="{F58720CA-F836-4DF1-A270-AF51CFF1524A}" destId="{15304F8D-C5D8-47BB-8DC6-86F75914126C}" srcOrd="5" destOrd="0" parTransId="{6E50ADE2-E5B1-4091-A18B-92CE20292BAF}" sibTransId="{7E278C1A-A79B-4595-B7D6-AC8092FE02D9}"/>
    <dgm:cxn modelId="{029CD653-D50A-420D-BBF6-D91C3851E76C}" type="presOf" srcId="{03E0D6EF-14A6-41F9-8293-306977BAD729}" destId="{39E1CAC2-D440-4B93-A66B-7304FFB641B6}" srcOrd="0" destOrd="0" presId="urn:microsoft.com/office/officeart/2005/8/layout/venn3"/>
    <dgm:cxn modelId="{052F12EE-4B2A-49A8-9D00-79C0D0B7D901}" type="presOf" srcId="{CFBDB12D-CEFC-47FD-81BD-BFC3606F56B7}" destId="{4C11709D-A75E-40EA-A6C8-25FD3E16E603}" srcOrd="0" destOrd="0" presId="urn:microsoft.com/office/officeart/2005/8/layout/venn3"/>
    <dgm:cxn modelId="{5F8BEE2B-B98C-4BD9-9103-B551D21346BB}" srcId="{F58720CA-F836-4DF1-A270-AF51CFF1524A}" destId="{FBDCFA87-4CE0-4E25-BA36-8682562E8D4E}" srcOrd="7" destOrd="0" parTransId="{41DAD83B-387C-490B-9AE4-A1571385064D}" sibTransId="{B3386394-3960-46E0-9C35-C3B1C7420BF1}"/>
    <dgm:cxn modelId="{8418F9E4-A60A-43FD-A2D1-BC110AF6742D}" srcId="{F58720CA-F836-4DF1-A270-AF51CFF1524A}" destId="{2A7CB77D-1A93-458D-A316-D9671FA0AE03}" srcOrd="4" destOrd="0" parTransId="{0B745D66-7419-4C86-BB9A-7A537DF06EB9}" sibTransId="{CB4CE9CF-19A1-450E-969B-A3017B4AB432}"/>
    <dgm:cxn modelId="{A32C2FA7-775F-42B1-97C1-1AEFA4E5B7A8}" type="presOf" srcId="{F58720CA-F836-4DF1-A270-AF51CFF1524A}" destId="{996D1A0E-0FAB-4949-86D3-290908BDEF9C}" srcOrd="0" destOrd="0" presId="urn:microsoft.com/office/officeart/2005/8/layout/venn3"/>
    <dgm:cxn modelId="{A554879E-CF70-4E67-9EA0-61158E037571}" type="presOf" srcId="{2A7CB77D-1A93-458D-A316-D9671FA0AE03}" destId="{6FEDAC9C-FCDA-4BBD-9827-E96983FEB1F0}" srcOrd="0" destOrd="0" presId="urn:microsoft.com/office/officeart/2005/8/layout/venn3"/>
    <dgm:cxn modelId="{44BD467A-63A0-4ECD-ADE2-806F8E7408FF}" type="presOf" srcId="{15304F8D-C5D8-47BB-8DC6-86F75914126C}" destId="{CE8DE4A4-33E1-477C-90A6-90619668CA91}" srcOrd="0" destOrd="0" presId="urn:microsoft.com/office/officeart/2005/8/layout/venn3"/>
    <dgm:cxn modelId="{0B605417-AAA7-40AC-BE88-DC356C8E9755}" type="presOf" srcId="{AE0BD99A-3FB8-496B-9C7A-F9F83381B626}" destId="{77DABCD7-C9EE-44FD-8531-6EAE95F622A1}" srcOrd="0" destOrd="0" presId="urn:microsoft.com/office/officeart/2005/8/layout/venn3"/>
    <dgm:cxn modelId="{439324AE-CEEB-4C67-9CAF-115C0BBBAD9A}" srcId="{F58720CA-F836-4DF1-A270-AF51CFF1524A}" destId="{3119F0F7-557A-46BE-926B-EE0BA6CDCF35}" srcOrd="6" destOrd="0" parTransId="{922AB4E3-B239-4C13-B15E-0500DD14EA5D}" sibTransId="{FABFB81B-8B97-494C-B172-CB62D058DFB6}"/>
    <dgm:cxn modelId="{806B5BCD-129F-4B45-A900-39DEFEFF1A33}" type="presOf" srcId="{3119F0F7-557A-46BE-926B-EE0BA6CDCF35}" destId="{E7DF15E1-B310-41C2-A354-7325DEDA1A06}" srcOrd="0" destOrd="0" presId="urn:microsoft.com/office/officeart/2005/8/layout/venn3"/>
    <dgm:cxn modelId="{0774E479-0AEB-431D-9020-EE267CFC1BC8}" srcId="{F58720CA-F836-4DF1-A270-AF51CFF1524A}" destId="{CFBDB12D-CEFC-47FD-81BD-BFC3606F56B7}" srcOrd="2" destOrd="0" parTransId="{67834C40-9456-4917-B077-AB1BFCEEE7A5}" sibTransId="{4299558C-F2E6-4C46-A945-9AF24EB2FCDF}"/>
    <dgm:cxn modelId="{FD73C1DA-8C5A-4E9C-A42B-1ABEF367CCBC}" type="presOf" srcId="{FBDCFA87-4CE0-4E25-BA36-8682562E8D4E}" destId="{A1442293-C77A-4065-A720-726320C3D27B}" srcOrd="0" destOrd="0" presId="urn:microsoft.com/office/officeart/2005/8/layout/venn3"/>
    <dgm:cxn modelId="{174B0E49-E8A0-4AE4-99C4-329099DD7C95}" type="presOf" srcId="{59B82DFB-23F8-4A2A-B4FC-DFB58D98E5E6}" destId="{F14563E4-A995-4AA3-8CA5-5DDB60621DC4}" srcOrd="0" destOrd="0" presId="urn:microsoft.com/office/officeart/2005/8/layout/venn3"/>
    <dgm:cxn modelId="{CF181A37-2C97-437C-B14E-E94AF338A6EB}" srcId="{F58720CA-F836-4DF1-A270-AF51CFF1524A}" destId="{AE0BD99A-3FB8-496B-9C7A-F9F83381B626}" srcOrd="1" destOrd="0" parTransId="{449C07C4-F420-455A-9A9A-8B14BC96EC35}" sibTransId="{DA2C5010-7E7A-4CBD-943E-80B10B205D81}"/>
    <dgm:cxn modelId="{464774A0-268A-4A9E-96B9-A4B5190F750C}" srcId="{F58720CA-F836-4DF1-A270-AF51CFF1524A}" destId="{03E0D6EF-14A6-41F9-8293-306977BAD729}" srcOrd="0" destOrd="0" parTransId="{69BF7042-E226-45E1-A81F-D2EE6C0287B6}" sibTransId="{EDCEDCAB-1518-45C2-A5AC-BBCA8BA8D8FD}"/>
    <dgm:cxn modelId="{024B6B8C-15CB-4FFF-9869-4ED3509B826D}" type="presParOf" srcId="{996D1A0E-0FAB-4949-86D3-290908BDEF9C}" destId="{39E1CAC2-D440-4B93-A66B-7304FFB641B6}" srcOrd="0" destOrd="0" presId="urn:microsoft.com/office/officeart/2005/8/layout/venn3"/>
    <dgm:cxn modelId="{A08D868F-EF06-4B16-8BF1-EE9336697970}" type="presParOf" srcId="{996D1A0E-0FAB-4949-86D3-290908BDEF9C}" destId="{333D5BA5-164F-4838-B8E5-105606213D92}" srcOrd="1" destOrd="0" presId="urn:microsoft.com/office/officeart/2005/8/layout/venn3"/>
    <dgm:cxn modelId="{161BC9E1-E470-4AD6-AB6E-7172221A3EED}" type="presParOf" srcId="{996D1A0E-0FAB-4949-86D3-290908BDEF9C}" destId="{77DABCD7-C9EE-44FD-8531-6EAE95F622A1}" srcOrd="2" destOrd="0" presId="urn:microsoft.com/office/officeart/2005/8/layout/venn3"/>
    <dgm:cxn modelId="{2E938508-8E57-4134-B244-B4B57EB3345A}" type="presParOf" srcId="{996D1A0E-0FAB-4949-86D3-290908BDEF9C}" destId="{C2015F7E-E86B-4FF2-8FFA-C91F0D886C35}" srcOrd="3" destOrd="0" presId="urn:microsoft.com/office/officeart/2005/8/layout/venn3"/>
    <dgm:cxn modelId="{A1F91120-9F90-4E20-9C63-11712DBB65F0}" type="presParOf" srcId="{996D1A0E-0FAB-4949-86D3-290908BDEF9C}" destId="{4C11709D-A75E-40EA-A6C8-25FD3E16E603}" srcOrd="4" destOrd="0" presId="urn:microsoft.com/office/officeart/2005/8/layout/venn3"/>
    <dgm:cxn modelId="{CEE59CE3-3118-435C-A70F-63096270F0EF}" type="presParOf" srcId="{996D1A0E-0FAB-4949-86D3-290908BDEF9C}" destId="{661DC5D8-345F-47E7-8D75-A5B561E1B10F}" srcOrd="5" destOrd="0" presId="urn:microsoft.com/office/officeart/2005/8/layout/venn3"/>
    <dgm:cxn modelId="{3FFD18A9-1524-429A-834A-BE8E24DF4945}" type="presParOf" srcId="{996D1A0E-0FAB-4949-86D3-290908BDEF9C}" destId="{F14563E4-A995-4AA3-8CA5-5DDB60621DC4}" srcOrd="6" destOrd="0" presId="urn:microsoft.com/office/officeart/2005/8/layout/venn3"/>
    <dgm:cxn modelId="{F75BE25A-4B91-4D35-82F4-2D281B259BA5}" type="presParOf" srcId="{996D1A0E-0FAB-4949-86D3-290908BDEF9C}" destId="{3E91E73F-DCF4-4F30-8E45-0B1DEC85135C}" srcOrd="7" destOrd="0" presId="urn:microsoft.com/office/officeart/2005/8/layout/venn3"/>
    <dgm:cxn modelId="{94047BB1-FE49-4ECD-9E5D-57D33D674595}" type="presParOf" srcId="{996D1A0E-0FAB-4949-86D3-290908BDEF9C}" destId="{6FEDAC9C-FCDA-4BBD-9827-E96983FEB1F0}" srcOrd="8" destOrd="0" presId="urn:microsoft.com/office/officeart/2005/8/layout/venn3"/>
    <dgm:cxn modelId="{E6048525-EE39-4392-A7AE-8530297B8DF9}" type="presParOf" srcId="{996D1A0E-0FAB-4949-86D3-290908BDEF9C}" destId="{C6DE8C6E-C954-4149-B370-7DA62414449F}" srcOrd="9" destOrd="0" presId="urn:microsoft.com/office/officeart/2005/8/layout/venn3"/>
    <dgm:cxn modelId="{74F17B9D-B596-41AD-BBBA-D17B8476AA79}" type="presParOf" srcId="{996D1A0E-0FAB-4949-86D3-290908BDEF9C}" destId="{CE8DE4A4-33E1-477C-90A6-90619668CA91}" srcOrd="10" destOrd="0" presId="urn:microsoft.com/office/officeart/2005/8/layout/venn3"/>
    <dgm:cxn modelId="{768ABDC8-CD9A-4876-B0BE-B7E6284D01F7}" type="presParOf" srcId="{996D1A0E-0FAB-4949-86D3-290908BDEF9C}" destId="{B056052A-7C1C-4B70-AEF9-67A1FED35B38}" srcOrd="11" destOrd="0" presId="urn:microsoft.com/office/officeart/2005/8/layout/venn3"/>
    <dgm:cxn modelId="{4BF851DC-71BA-4142-9A1B-7DCFBEF205B9}" type="presParOf" srcId="{996D1A0E-0FAB-4949-86D3-290908BDEF9C}" destId="{E7DF15E1-B310-41C2-A354-7325DEDA1A06}" srcOrd="12" destOrd="0" presId="urn:microsoft.com/office/officeart/2005/8/layout/venn3"/>
    <dgm:cxn modelId="{B144470F-1CA3-4661-8BCB-97BC2BCFC85C}" type="presParOf" srcId="{996D1A0E-0FAB-4949-86D3-290908BDEF9C}" destId="{A2093967-632C-4887-A6FF-735F745B82EF}" srcOrd="13" destOrd="0" presId="urn:microsoft.com/office/officeart/2005/8/layout/venn3"/>
    <dgm:cxn modelId="{A0F5525E-B868-4428-A574-C49E4C4E64E2}" type="presParOf" srcId="{996D1A0E-0FAB-4949-86D3-290908BDEF9C}" destId="{A1442293-C77A-4065-A720-726320C3D27B}" srcOrd="14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2D44288-6254-482F-B387-62C3C6118FE8}" type="doc">
      <dgm:prSet loTypeId="urn:microsoft.com/office/officeart/2005/8/layout/process1" loCatId="process" qsTypeId="urn:microsoft.com/office/officeart/2005/8/quickstyle/simple3" qsCatId="simple" csTypeId="urn:microsoft.com/office/officeart/2005/8/colors/accent1_4" csCatId="accent1" phldr="1"/>
      <dgm:spPr/>
    </dgm:pt>
    <dgm:pt modelId="{2AC9D899-377F-4D7B-A2A5-37E2AEB04907}">
      <dgm:prSet phldrT="[Текст]" custT="1"/>
      <dgm:spPr/>
      <dgm:t>
        <a:bodyPr/>
        <a:lstStyle/>
        <a:p>
          <a:r>
            <a:rPr lang="ru-RU" sz="2000" b="1" dirty="0" smtClean="0"/>
            <a:t>Изучение объекта или явления как системы</a:t>
          </a:r>
          <a:endParaRPr lang="ru-RU" sz="2000" b="1" dirty="0"/>
        </a:p>
      </dgm:t>
    </dgm:pt>
    <dgm:pt modelId="{EBFC4565-5CCA-40B7-8BEB-170EA37489F8}" type="parTrans" cxnId="{48BC5E2A-4FF4-4D14-B477-EE9F2C1A3202}">
      <dgm:prSet/>
      <dgm:spPr/>
      <dgm:t>
        <a:bodyPr/>
        <a:lstStyle/>
        <a:p>
          <a:endParaRPr lang="ru-RU"/>
        </a:p>
      </dgm:t>
    </dgm:pt>
    <dgm:pt modelId="{A66BCA90-A617-4BFE-BEEF-81C8195008CE}" type="sibTrans" cxnId="{48BC5E2A-4FF4-4D14-B477-EE9F2C1A3202}">
      <dgm:prSet/>
      <dgm:spPr/>
      <dgm:t>
        <a:bodyPr/>
        <a:lstStyle/>
        <a:p>
          <a:endParaRPr lang="ru-RU"/>
        </a:p>
      </dgm:t>
    </dgm:pt>
    <dgm:pt modelId="{5522C8FA-A05D-41DE-B3FB-BD12409133D4}">
      <dgm:prSet phldrT="[Текст]" custT="1"/>
      <dgm:spPr/>
      <dgm:t>
        <a:bodyPr/>
        <a:lstStyle/>
        <a:p>
          <a:r>
            <a:rPr lang="ru-RU" sz="2000" b="1" smtClean="0"/>
            <a:t>Познание в деятельности</a:t>
          </a:r>
          <a:endParaRPr lang="ru-RU" sz="2000" b="1" dirty="0"/>
        </a:p>
      </dgm:t>
    </dgm:pt>
    <dgm:pt modelId="{9644A6B9-0AB5-4E29-AD07-9477EF4601E6}" type="parTrans" cxnId="{682A7CB7-AE02-46AD-917C-40CD8C716DEB}">
      <dgm:prSet/>
      <dgm:spPr/>
      <dgm:t>
        <a:bodyPr/>
        <a:lstStyle/>
        <a:p>
          <a:endParaRPr lang="ru-RU"/>
        </a:p>
      </dgm:t>
    </dgm:pt>
    <dgm:pt modelId="{6DD49B91-F3AC-4118-AB75-680BA3C0F6D4}" type="sibTrans" cxnId="{682A7CB7-AE02-46AD-917C-40CD8C716DEB}">
      <dgm:prSet/>
      <dgm:spPr/>
      <dgm:t>
        <a:bodyPr/>
        <a:lstStyle/>
        <a:p>
          <a:endParaRPr lang="ru-RU"/>
        </a:p>
      </dgm:t>
    </dgm:pt>
    <dgm:pt modelId="{95DB0EF9-E0ED-48B5-B13E-CB5DFC07BC1B}">
      <dgm:prSet phldrT="[Текст]" custT="1"/>
      <dgm:spPr/>
      <dgm:t>
        <a:bodyPr/>
        <a:lstStyle/>
        <a:p>
          <a:r>
            <a:rPr lang="ru-RU" sz="2000" b="1" dirty="0" smtClean="0"/>
            <a:t>Самостоятельное  освоение новых знаний, умений, способов деятельности</a:t>
          </a:r>
          <a:endParaRPr lang="ru-RU" sz="2000" b="1" dirty="0"/>
        </a:p>
      </dgm:t>
    </dgm:pt>
    <dgm:pt modelId="{74E54724-2ACF-4739-9D37-2E4017331946}" type="parTrans" cxnId="{A8F58F47-40F0-46F5-A5A8-5318C15A8490}">
      <dgm:prSet/>
      <dgm:spPr/>
      <dgm:t>
        <a:bodyPr/>
        <a:lstStyle/>
        <a:p>
          <a:endParaRPr lang="ru-RU"/>
        </a:p>
      </dgm:t>
    </dgm:pt>
    <dgm:pt modelId="{41A81C9A-0FF5-470E-89CE-9ABF461A17FD}" type="sibTrans" cxnId="{A8F58F47-40F0-46F5-A5A8-5318C15A8490}">
      <dgm:prSet/>
      <dgm:spPr/>
      <dgm:t>
        <a:bodyPr/>
        <a:lstStyle/>
        <a:p>
          <a:endParaRPr lang="ru-RU"/>
        </a:p>
      </dgm:t>
    </dgm:pt>
    <dgm:pt modelId="{9E7EDCCF-AEA4-469D-9DA5-86979D1ACDC5}" type="pres">
      <dgm:prSet presAssocID="{32D44288-6254-482F-B387-62C3C6118FE8}" presName="Name0" presStyleCnt="0">
        <dgm:presLayoutVars>
          <dgm:dir/>
          <dgm:resizeHandles val="exact"/>
        </dgm:presLayoutVars>
      </dgm:prSet>
      <dgm:spPr/>
    </dgm:pt>
    <dgm:pt modelId="{5275ECB1-6936-4B11-8C47-DD45E29F5717}" type="pres">
      <dgm:prSet presAssocID="{2AC9D899-377F-4D7B-A2A5-37E2AEB04907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5950E1-9DA7-44EB-BD1B-B1B6BD6EAD60}" type="pres">
      <dgm:prSet presAssocID="{A66BCA90-A617-4BFE-BEEF-81C8195008CE}" presName="sibTrans" presStyleLbl="sibTrans2D1" presStyleIdx="0" presStyleCnt="2"/>
      <dgm:spPr>
        <a:prstGeom prst="ellipse">
          <a:avLst/>
        </a:prstGeom>
      </dgm:spPr>
      <dgm:t>
        <a:bodyPr/>
        <a:lstStyle/>
        <a:p>
          <a:endParaRPr lang="ru-RU"/>
        </a:p>
      </dgm:t>
    </dgm:pt>
    <dgm:pt modelId="{F53BA4C5-2CA7-4773-950D-436063E9F035}" type="pres">
      <dgm:prSet presAssocID="{A66BCA90-A617-4BFE-BEEF-81C8195008CE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66D7228B-0C9B-4335-B7B3-7CCA3131126A}" type="pres">
      <dgm:prSet presAssocID="{5522C8FA-A05D-41DE-B3FB-BD12409133D4}" presName="node" presStyleLbl="node1" presStyleIdx="1" presStyleCnt="3" custLinFactNeighborX="-4040" custLinFactNeighborY="16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97EC0A-BA6C-44A2-9212-2CD84B925033}" type="pres">
      <dgm:prSet presAssocID="{6DD49B91-F3AC-4118-AB75-680BA3C0F6D4}" presName="sibTrans" presStyleLbl="sibTrans2D1" presStyleIdx="1" presStyleCnt="2"/>
      <dgm:spPr>
        <a:prstGeom prst="ellipse">
          <a:avLst/>
        </a:prstGeom>
      </dgm:spPr>
      <dgm:t>
        <a:bodyPr/>
        <a:lstStyle/>
        <a:p>
          <a:endParaRPr lang="ru-RU"/>
        </a:p>
      </dgm:t>
    </dgm:pt>
    <dgm:pt modelId="{E621B24C-0E3C-4889-8EF8-3313A7598983}" type="pres">
      <dgm:prSet presAssocID="{6DD49B91-F3AC-4118-AB75-680BA3C0F6D4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94F252D5-39A2-4826-A082-A996296B9B38}" type="pres">
      <dgm:prSet presAssocID="{95DB0EF9-E0ED-48B5-B13E-CB5DFC07BC1B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B3F4911-B572-42D3-8F80-FB46A342E9F2}" type="presOf" srcId="{6DD49B91-F3AC-4118-AB75-680BA3C0F6D4}" destId="{E621B24C-0E3C-4889-8EF8-3313A7598983}" srcOrd="1" destOrd="0" presId="urn:microsoft.com/office/officeart/2005/8/layout/process1"/>
    <dgm:cxn modelId="{4E269C37-3FEA-4BC7-A1BB-91995901182D}" type="presOf" srcId="{5522C8FA-A05D-41DE-B3FB-BD12409133D4}" destId="{66D7228B-0C9B-4335-B7B3-7CCA3131126A}" srcOrd="0" destOrd="0" presId="urn:microsoft.com/office/officeart/2005/8/layout/process1"/>
    <dgm:cxn modelId="{682A7CB7-AE02-46AD-917C-40CD8C716DEB}" srcId="{32D44288-6254-482F-B387-62C3C6118FE8}" destId="{5522C8FA-A05D-41DE-B3FB-BD12409133D4}" srcOrd="1" destOrd="0" parTransId="{9644A6B9-0AB5-4E29-AD07-9477EF4601E6}" sibTransId="{6DD49B91-F3AC-4118-AB75-680BA3C0F6D4}"/>
    <dgm:cxn modelId="{7FD639EE-8D73-4A5A-A073-1F4714AC0AFD}" type="presOf" srcId="{A66BCA90-A617-4BFE-BEEF-81C8195008CE}" destId="{F05950E1-9DA7-44EB-BD1B-B1B6BD6EAD60}" srcOrd="0" destOrd="0" presId="urn:microsoft.com/office/officeart/2005/8/layout/process1"/>
    <dgm:cxn modelId="{A15FF7F8-67FB-412E-A67F-1C24E996341D}" type="presOf" srcId="{95DB0EF9-E0ED-48B5-B13E-CB5DFC07BC1B}" destId="{94F252D5-39A2-4826-A082-A996296B9B38}" srcOrd="0" destOrd="0" presId="urn:microsoft.com/office/officeart/2005/8/layout/process1"/>
    <dgm:cxn modelId="{C762331F-16DD-4306-8A45-B1CC8614B1F6}" type="presOf" srcId="{A66BCA90-A617-4BFE-BEEF-81C8195008CE}" destId="{F53BA4C5-2CA7-4773-950D-436063E9F035}" srcOrd="1" destOrd="0" presId="urn:microsoft.com/office/officeart/2005/8/layout/process1"/>
    <dgm:cxn modelId="{A8F58F47-40F0-46F5-A5A8-5318C15A8490}" srcId="{32D44288-6254-482F-B387-62C3C6118FE8}" destId="{95DB0EF9-E0ED-48B5-B13E-CB5DFC07BC1B}" srcOrd="2" destOrd="0" parTransId="{74E54724-2ACF-4739-9D37-2E4017331946}" sibTransId="{41A81C9A-0FF5-470E-89CE-9ABF461A17FD}"/>
    <dgm:cxn modelId="{DAC5FFA0-07BD-4560-B436-1D1C96D34281}" type="presOf" srcId="{2AC9D899-377F-4D7B-A2A5-37E2AEB04907}" destId="{5275ECB1-6936-4B11-8C47-DD45E29F5717}" srcOrd="0" destOrd="0" presId="urn:microsoft.com/office/officeart/2005/8/layout/process1"/>
    <dgm:cxn modelId="{48BC5E2A-4FF4-4D14-B477-EE9F2C1A3202}" srcId="{32D44288-6254-482F-B387-62C3C6118FE8}" destId="{2AC9D899-377F-4D7B-A2A5-37E2AEB04907}" srcOrd="0" destOrd="0" parTransId="{EBFC4565-5CCA-40B7-8BEB-170EA37489F8}" sibTransId="{A66BCA90-A617-4BFE-BEEF-81C8195008CE}"/>
    <dgm:cxn modelId="{CE7D91E3-CAFB-4EF6-BBB8-5F0CFED89EF4}" type="presOf" srcId="{32D44288-6254-482F-B387-62C3C6118FE8}" destId="{9E7EDCCF-AEA4-469D-9DA5-86979D1ACDC5}" srcOrd="0" destOrd="0" presId="urn:microsoft.com/office/officeart/2005/8/layout/process1"/>
    <dgm:cxn modelId="{3DC379F9-9132-4019-BD6B-2DD0BC214B5A}" type="presOf" srcId="{6DD49B91-F3AC-4118-AB75-680BA3C0F6D4}" destId="{C197EC0A-BA6C-44A2-9212-2CD84B925033}" srcOrd="0" destOrd="0" presId="urn:microsoft.com/office/officeart/2005/8/layout/process1"/>
    <dgm:cxn modelId="{70DA8E1A-9110-410A-84C0-9595BE2A1A0B}" type="presParOf" srcId="{9E7EDCCF-AEA4-469D-9DA5-86979D1ACDC5}" destId="{5275ECB1-6936-4B11-8C47-DD45E29F5717}" srcOrd="0" destOrd="0" presId="urn:microsoft.com/office/officeart/2005/8/layout/process1"/>
    <dgm:cxn modelId="{18128BAA-8A55-4D09-882A-F7491465F111}" type="presParOf" srcId="{9E7EDCCF-AEA4-469D-9DA5-86979D1ACDC5}" destId="{F05950E1-9DA7-44EB-BD1B-B1B6BD6EAD60}" srcOrd="1" destOrd="0" presId="urn:microsoft.com/office/officeart/2005/8/layout/process1"/>
    <dgm:cxn modelId="{A86235FE-6BEF-4EBC-B590-4F0DEDE8EAE1}" type="presParOf" srcId="{F05950E1-9DA7-44EB-BD1B-B1B6BD6EAD60}" destId="{F53BA4C5-2CA7-4773-950D-436063E9F035}" srcOrd="0" destOrd="0" presId="urn:microsoft.com/office/officeart/2005/8/layout/process1"/>
    <dgm:cxn modelId="{E40A7913-9BA3-4318-A732-97CCE9176C9F}" type="presParOf" srcId="{9E7EDCCF-AEA4-469D-9DA5-86979D1ACDC5}" destId="{66D7228B-0C9B-4335-B7B3-7CCA3131126A}" srcOrd="2" destOrd="0" presId="urn:microsoft.com/office/officeart/2005/8/layout/process1"/>
    <dgm:cxn modelId="{38297448-2A90-418E-BCC0-8C0844C25214}" type="presParOf" srcId="{9E7EDCCF-AEA4-469D-9DA5-86979D1ACDC5}" destId="{C197EC0A-BA6C-44A2-9212-2CD84B925033}" srcOrd="3" destOrd="0" presId="urn:microsoft.com/office/officeart/2005/8/layout/process1"/>
    <dgm:cxn modelId="{0696AE18-E2D5-41AE-80E6-3EA1A27EA1B5}" type="presParOf" srcId="{C197EC0A-BA6C-44A2-9212-2CD84B925033}" destId="{E621B24C-0E3C-4889-8EF8-3313A7598983}" srcOrd="0" destOrd="0" presId="urn:microsoft.com/office/officeart/2005/8/layout/process1"/>
    <dgm:cxn modelId="{D7951AB9-D288-45C7-9626-B3DCE9D33F0C}" type="presParOf" srcId="{9E7EDCCF-AEA4-469D-9DA5-86979D1ACDC5}" destId="{94F252D5-39A2-4826-A082-A996296B9B38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790B117-C651-444F-BAD3-A30F9338E30A}" type="doc">
      <dgm:prSet loTypeId="urn:microsoft.com/office/officeart/2005/8/layout/list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2639674-D787-4D8F-B315-5625D95B79A2}">
      <dgm:prSet phldrT="[Текст]" custT="1"/>
      <dgm:spPr/>
      <dgm:t>
        <a:bodyPr/>
        <a:lstStyle/>
        <a:p>
          <a:r>
            <a:rPr lang="ru-RU" sz="2000" b="1" dirty="0" smtClean="0"/>
            <a:t>Обновление</a:t>
          </a:r>
          <a:r>
            <a:rPr lang="ru-RU" sz="2000" b="1" baseline="0" dirty="0" smtClean="0"/>
            <a:t> содержания </a:t>
          </a:r>
          <a:endParaRPr lang="ru-RU" sz="2000" b="1" dirty="0"/>
        </a:p>
      </dgm:t>
    </dgm:pt>
    <dgm:pt modelId="{28E5FD2D-BFE0-4D8C-BE89-75C735C49D70}" type="parTrans" cxnId="{E1DBD627-2D0B-4333-89DF-BBFC642F76C2}">
      <dgm:prSet/>
      <dgm:spPr/>
      <dgm:t>
        <a:bodyPr/>
        <a:lstStyle/>
        <a:p>
          <a:endParaRPr lang="ru-RU"/>
        </a:p>
      </dgm:t>
    </dgm:pt>
    <dgm:pt modelId="{B4FC5F09-7383-434C-AADE-52A9B3504488}" type="sibTrans" cxnId="{E1DBD627-2D0B-4333-89DF-BBFC642F76C2}">
      <dgm:prSet/>
      <dgm:spPr/>
      <dgm:t>
        <a:bodyPr/>
        <a:lstStyle/>
        <a:p>
          <a:endParaRPr lang="ru-RU"/>
        </a:p>
      </dgm:t>
    </dgm:pt>
    <dgm:pt modelId="{73E4F0A1-7483-4FA4-9FFB-D302B722B907}">
      <dgm:prSet custT="1"/>
      <dgm:spPr/>
      <dgm:t>
        <a:bodyPr/>
        <a:lstStyle/>
        <a:p>
          <a:r>
            <a:rPr lang="ru-RU" sz="2000" b="1" dirty="0" smtClean="0"/>
            <a:t>Обновление методов обучения</a:t>
          </a:r>
        </a:p>
      </dgm:t>
    </dgm:pt>
    <dgm:pt modelId="{560E0ABE-FD6E-4DA3-A499-368E97BB1EB8}" type="parTrans" cxnId="{E5B9B8FE-DC56-4116-82E4-C99CD280B021}">
      <dgm:prSet/>
      <dgm:spPr/>
      <dgm:t>
        <a:bodyPr/>
        <a:lstStyle/>
        <a:p>
          <a:endParaRPr lang="ru-RU"/>
        </a:p>
      </dgm:t>
    </dgm:pt>
    <dgm:pt modelId="{DA3A202D-CBFC-44EE-9CC2-70F0540457AC}" type="sibTrans" cxnId="{E5B9B8FE-DC56-4116-82E4-C99CD280B021}">
      <dgm:prSet/>
      <dgm:spPr/>
      <dgm:t>
        <a:bodyPr/>
        <a:lstStyle/>
        <a:p>
          <a:endParaRPr lang="ru-RU"/>
        </a:p>
      </dgm:t>
    </dgm:pt>
    <dgm:pt modelId="{0594DDC0-6491-48F4-A316-1FEC1E26C215}">
      <dgm:prSet custT="1"/>
      <dgm:spPr/>
      <dgm:t>
        <a:bodyPr/>
        <a:lstStyle/>
        <a:p>
          <a:r>
            <a:rPr lang="ru-RU" sz="2000" b="1" dirty="0" smtClean="0"/>
            <a:t>Обновление учебно-материальной базы</a:t>
          </a:r>
        </a:p>
      </dgm:t>
    </dgm:pt>
    <dgm:pt modelId="{DB29DB5E-AB05-47FA-9B9E-8FADB0B211C4}" type="parTrans" cxnId="{F33ABA69-78DD-449C-AD5D-C4ABA97C5401}">
      <dgm:prSet/>
      <dgm:spPr/>
      <dgm:t>
        <a:bodyPr/>
        <a:lstStyle/>
        <a:p>
          <a:endParaRPr lang="ru-RU"/>
        </a:p>
      </dgm:t>
    </dgm:pt>
    <dgm:pt modelId="{357092E4-26DC-44CB-8E90-1419321AD9D0}" type="sibTrans" cxnId="{F33ABA69-78DD-449C-AD5D-C4ABA97C5401}">
      <dgm:prSet/>
      <dgm:spPr/>
      <dgm:t>
        <a:bodyPr/>
        <a:lstStyle/>
        <a:p>
          <a:endParaRPr lang="ru-RU"/>
        </a:p>
      </dgm:t>
    </dgm:pt>
    <dgm:pt modelId="{4A7EE8A6-A4DD-4A67-BDE1-E247CE651EAB}">
      <dgm:prSet custT="1"/>
      <dgm:spPr/>
      <dgm:t>
        <a:bodyPr/>
        <a:lstStyle/>
        <a:p>
          <a:r>
            <a:rPr lang="ru-RU" sz="2000" b="1" dirty="0" smtClean="0"/>
            <a:t>Подготовка педагогов-предметников</a:t>
          </a:r>
        </a:p>
      </dgm:t>
    </dgm:pt>
    <dgm:pt modelId="{4BE74CDF-A7E7-4B85-A30F-C17293E00EC0}" type="parTrans" cxnId="{824B1A26-5168-4B51-B6EF-88CFE8753067}">
      <dgm:prSet/>
      <dgm:spPr/>
      <dgm:t>
        <a:bodyPr/>
        <a:lstStyle/>
        <a:p>
          <a:endParaRPr lang="ru-RU"/>
        </a:p>
      </dgm:t>
    </dgm:pt>
    <dgm:pt modelId="{1654D3FA-1D28-4613-BC9F-41E090ACF6AE}" type="sibTrans" cxnId="{824B1A26-5168-4B51-B6EF-88CFE8753067}">
      <dgm:prSet/>
      <dgm:spPr/>
      <dgm:t>
        <a:bodyPr/>
        <a:lstStyle/>
        <a:p>
          <a:endParaRPr lang="ru-RU"/>
        </a:p>
      </dgm:t>
    </dgm:pt>
    <dgm:pt modelId="{61CB3DAA-CC9D-47F7-9BFD-8C35E8687E04}">
      <dgm:prSet custT="1"/>
      <dgm:spPr/>
      <dgm:t>
        <a:bodyPr/>
        <a:lstStyle/>
        <a:p>
          <a:r>
            <a:rPr lang="ru-RU" sz="2000" b="1" dirty="0" smtClean="0"/>
            <a:t>Освоение профессиональных компетенций</a:t>
          </a:r>
          <a:endParaRPr lang="ru-RU" sz="2000" b="1" dirty="0"/>
        </a:p>
      </dgm:t>
    </dgm:pt>
    <dgm:pt modelId="{F06D9DF6-01D1-4486-8C99-99BF86031E8E}" type="parTrans" cxnId="{4D43E603-23A7-4AB5-8571-816398535FD5}">
      <dgm:prSet/>
      <dgm:spPr/>
      <dgm:t>
        <a:bodyPr/>
        <a:lstStyle/>
        <a:p>
          <a:endParaRPr lang="ru-RU"/>
        </a:p>
      </dgm:t>
    </dgm:pt>
    <dgm:pt modelId="{B1AB498F-4DD4-4AF0-B62C-3DEC9AC24322}" type="sibTrans" cxnId="{4D43E603-23A7-4AB5-8571-816398535FD5}">
      <dgm:prSet/>
      <dgm:spPr/>
      <dgm:t>
        <a:bodyPr/>
        <a:lstStyle/>
        <a:p>
          <a:endParaRPr lang="ru-RU"/>
        </a:p>
      </dgm:t>
    </dgm:pt>
    <dgm:pt modelId="{F0448F15-5848-4AC1-A9BF-C1D59974F34A}" type="pres">
      <dgm:prSet presAssocID="{4790B117-C651-444F-BAD3-A30F9338E30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028E4A0-FE6B-4CDA-A465-718C4AA45741}" type="pres">
      <dgm:prSet presAssocID="{C2639674-D787-4D8F-B315-5625D95B79A2}" presName="parentLin" presStyleCnt="0"/>
      <dgm:spPr/>
    </dgm:pt>
    <dgm:pt modelId="{600E6E53-4213-4B87-8FED-621605D33DDC}" type="pres">
      <dgm:prSet presAssocID="{C2639674-D787-4D8F-B315-5625D95B79A2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20637D54-4FF7-45DE-A9D4-31552619E5BC}" type="pres">
      <dgm:prSet presAssocID="{C2639674-D787-4D8F-B315-5625D95B79A2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DA186E-E1A3-461E-8A66-B343D21CAEE1}" type="pres">
      <dgm:prSet presAssocID="{C2639674-D787-4D8F-B315-5625D95B79A2}" presName="negativeSpace" presStyleCnt="0"/>
      <dgm:spPr/>
    </dgm:pt>
    <dgm:pt modelId="{0232B8D9-E56D-4CFB-BE76-996359192177}" type="pres">
      <dgm:prSet presAssocID="{C2639674-D787-4D8F-B315-5625D95B79A2}" presName="childText" presStyleLbl="conFgAcc1" presStyleIdx="0" presStyleCnt="5">
        <dgm:presLayoutVars>
          <dgm:bulletEnabled val="1"/>
        </dgm:presLayoutVars>
      </dgm:prSet>
      <dgm:spPr/>
    </dgm:pt>
    <dgm:pt modelId="{23E23E63-C251-4949-9F74-EE421DD7BABD}" type="pres">
      <dgm:prSet presAssocID="{B4FC5F09-7383-434C-AADE-52A9B3504488}" presName="spaceBetweenRectangles" presStyleCnt="0"/>
      <dgm:spPr/>
    </dgm:pt>
    <dgm:pt modelId="{5644203B-9167-4E39-B1C1-066CE85C5CBE}" type="pres">
      <dgm:prSet presAssocID="{73E4F0A1-7483-4FA4-9FFB-D302B722B907}" presName="parentLin" presStyleCnt="0"/>
      <dgm:spPr/>
    </dgm:pt>
    <dgm:pt modelId="{85F8E5A6-B882-45F8-98DB-510BFA55EFEF}" type="pres">
      <dgm:prSet presAssocID="{73E4F0A1-7483-4FA4-9FFB-D302B722B907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0F4E9ADA-4EEE-4BFA-AA74-483C17D78255}" type="pres">
      <dgm:prSet presAssocID="{73E4F0A1-7483-4FA4-9FFB-D302B722B907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9CE5B2-CA89-4783-87F5-4F6199D9B5E8}" type="pres">
      <dgm:prSet presAssocID="{73E4F0A1-7483-4FA4-9FFB-D302B722B907}" presName="negativeSpace" presStyleCnt="0"/>
      <dgm:spPr/>
    </dgm:pt>
    <dgm:pt modelId="{28BBCBEF-D047-40BA-9136-FC9487C3E9A3}" type="pres">
      <dgm:prSet presAssocID="{73E4F0A1-7483-4FA4-9FFB-D302B722B907}" presName="childText" presStyleLbl="conFgAcc1" presStyleIdx="1" presStyleCnt="5">
        <dgm:presLayoutVars>
          <dgm:bulletEnabled val="1"/>
        </dgm:presLayoutVars>
      </dgm:prSet>
      <dgm:spPr/>
    </dgm:pt>
    <dgm:pt modelId="{B893E025-026E-45DD-9FFF-7C4E5F3E28B3}" type="pres">
      <dgm:prSet presAssocID="{DA3A202D-CBFC-44EE-9CC2-70F0540457AC}" presName="spaceBetweenRectangles" presStyleCnt="0"/>
      <dgm:spPr/>
    </dgm:pt>
    <dgm:pt modelId="{FB19541A-4741-4C65-92F7-BD67839B9F72}" type="pres">
      <dgm:prSet presAssocID="{0594DDC0-6491-48F4-A316-1FEC1E26C215}" presName="parentLin" presStyleCnt="0"/>
      <dgm:spPr/>
    </dgm:pt>
    <dgm:pt modelId="{81DEA5F0-79A5-47DD-8767-260C508C1F6E}" type="pres">
      <dgm:prSet presAssocID="{0594DDC0-6491-48F4-A316-1FEC1E26C215}" presName="parentLeftMargin" presStyleLbl="node1" presStyleIdx="1" presStyleCnt="5"/>
      <dgm:spPr/>
      <dgm:t>
        <a:bodyPr/>
        <a:lstStyle/>
        <a:p>
          <a:endParaRPr lang="ru-RU"/>
        </a:p>
      </dgm:t>
    </dgm:pt>
    <dgm:pt modelId="{D5687044-A621-401B-94B8-FF54A9168A52}" type="pres">
      <dgm:prSet presAssocID="{0594DDC0-6491-48F4-A316-1FEC1E26C215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0FDF9D-5942-43EC-85C2-906F37B11F17}" type="pres">
      <dgm:prSet presAssocID="{0594DDC0-6491-48F4-A316-1FEC1E26C215}" presName="negativeSpace" presStyleCnt="0"/>
      <dgm:spPr/>
    </dgm:pt>
    <dgm:pt modelId="{5AFE3BED-1F86-4FB5-9945-5EF5F17CBDD6}" type="pres">
      <dgm:prSet presAssocID="{0594DDC0-6491-48F4-A316-1FEC1E26C215}" presName="childText" presStyleLbl="conFgAcc1" presStyleIdx="2" presStyleCnt="5">
        <dgm:presLayoutVars>
          <dgm:bulletEnabled val="1"/>
        </dgm:presLayoutVars>
      </dgm:prSet>
      <dgm:spPr/>
    </dgm:pt>
    <dgm:pt modelId="{F5B9B97D-9295-423C-BD52-AA10D73DC762}" type="pres">
      <dgm:prSet presAssocID="{357092E4-26DC-44CB-8E90-1419321AD9D0}" presName="spaceBetweenRectangles" presStyleCnt="0"/>
      <dgm:spPr/>
    </dgm:pt>
    <dgm:pt modelId="{08080DC8-686F-43E9-B547-313C955CAB43}" type="pres">
      <dgm:prSet presAssocID="{4A7EE8A6-A4DD-4A67-BDE1-E247CE651EAB}" presName="parentLin" presStyleCnt="0"/>
      <dgm:spPr/>
    </dgm:pt>
    <dgm:pt modelId="{AD3C4FC1-45DC-47FF-A31D-90EB38DE98D9}" type="pres">
      <dgm:prSet presAssocID="{4A7EE8A6-A4DD-4A67-BDE1-E247CE651EAB}" presName="parentLeftMargin" presStyleLbl="node1" presStyleIdx="2" presStyleCnt="5"/>
      <dgm:spPr/>
      <dgm:t>
        <a:bodyPr/>
        <a:lstStyle/>
        <a:p>
          <a:endParaRPr lang="ru-RU"/>
        </a:p>
      </dgm:t>
    </dgm:pt>
    <dgm:pt modelId="{F446D045-700E-4A9B-A9A8-C0C4EF67325D}" type="pres">
      <dgm:prSet presAssocID="{4A7EE8A6-A4DD-4A67-BDE1-E247CE651EAB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D7E1A1-4817-4D5D-A6C8-A59580A3C5ED}" type="pres">
      <dgm:prSet presAssocID="{4A7EE8A6-A4DD-4A67-BDE1-E247CE651EAB}" presName="negativeSpace" presStyleCnt="0"/>
      <dgm:spPr/>
    </dgm:pt>
    <dgm:pt modelId="{F6374CD2-2AB6-47AC-85D6-E6C76EC7445D}" type="pres">
      <dgm:prSet presAssocID="{4A7EE8A6-A4DD-4A67-BDE1-E247CE651EAB}" presName="childText" presStyleLbl="conFgAcc1" presStyleIdx="3" presStyleCnt="5">
        <dgm:presLayoutVars>
          <dgm:bulletEnabled val="1"/>
        </dgm:presLayoutVars>
      </dgm:prSet>
      <dgm:spPr/>
    </dgm:pt>
    <dgm:pt modelId="{B75AC1E8-BA1D-4AEF-B636-642A46D2055B}" type="pres">
      <dgm:prSet presAssocID="{1654D3FA-1D28-4613-BC9F-41E090ACF6AE}" presName="spaceBetweenRectangles" presStyleCnt="0"/>
      <dgm:spPr/>
    </dgm:pt>
    <dgm:pt modelId="{8B01F53D-618A-451C-B2DC-009CFF322BDB}" type="pres">
      <dgm:prSet presAssocID="{61CB3DAA-CC9D-47F7-9BFD-8C35E8687E04}" presName="parentLin" presStyleCnt="0"/>
      <dgm:spPr/>
    </dgm:pt>
    <dgm:pt modelId="{F3B7807B-8E94-4171-B4CD-1B758D32CE90}" type="pres">
      <dgm:prSet presAssocID="{61CB3DAA-CC9D-47F7-9BFD-8C35E8687E04}" presName="parentLeftMargin" presStyleLbl="node1" presStyleIdx="3" presStyleCnt="5"/>
      <dgm:spPr/>
      <dgm:t>
        <a:bodyPr/>
        <a:lstStyle/>
        <a:p>
          <a:endParaRPr lang="ru-RU"/>
        </a:p>
      </dgm:t>
    </dgm:pt>
    <dgm:pt modelId="{32CBBABE-7446-459E-A021-0611A16A940A}" type="pres">
      <dgm:prSet presAssocID="{61CB3DAA-CC9D-47F7-9BFD-8C35E8687E04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90BD96-4E5E-437E-A1B1-09B5773D0210}" type="pres">
      <dgm:prSet presAssocID="{61CB3DAA-CC9D-47F7-9BFD-8C35E8687E04}" presName="negativeSpace" presStyleCnt="0"/>
      <dgm:spPr/>
    </dgm:pt>
    <dgm:pt modelId="{839A2439-16A5-4DB6-A621-F2AC45F15266}" type="pres">
      <dgm:prSet presAssocID="{61CB3DAA-CC9D-47F7-9BFD-8C35E8687E04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F33ABA69-78DD-449C-AD5D-C4ABA97C5401}" srcId="{4790B117-C651-444F-BAD3-A30F9338E30A}" destId="{0594DDC0-6491-48F4-A316-1FEC1E26C215}" srcOrd="2" destOrd="0" parTransId="{DB29DB5E-AB05-47FA-9B9E-8FADB0B211C4}" sibTransId="{357092E4-26DC-44CB-8E90-1419321AD9D0}"/>
    <dgm:cxn modelId="{EE2DFB16-473B-44F3-942D-2FA738E9EEED}" type="presOf" srcId="{61CB3DAA-CC9D-47F7-9BFD-8C35E8687E04}" destId="{32CBBABE-7446-459E-A021-0611A16A940A}" srcOrd="1" destOrd="0" presId="urn:microsoft.com/office/officeart/2005/8/layout/list1"/>
    <dgm:cxn modelId="{D9EC5ECA-9D33-4BDD-B1E6-D866DA3D4A39}" type="presOf" srcId="{0594DDC0-6491-48F4-A316-1FEC1E26C215}" destId="{81DEA5F0-79A5-47DD-8767-260C508C1F6E}" srcOrd="0" destOrd="0" presId="urn:microsoft.com/office/officeart/2005/8/layout/list1"/>
    <dgm:cxn modelId="{748791E7-E58D-45CC-821D-824D66C2C264}" type="presOf" srcId="{0594DDC0-6491-48F4-A316-1FEC1E26C215}" destId="{D5687044-A621-401B-94B8-FF54A9168A52}" srcOrd="1" destOrd="0" presId="urn:microsoft.com/office/officeart/2005/8/layout/list1"/>
    <dgm:cxn modelId="{0154D073-25F5-4392-ACAC-D2F1887DCE8F}" type="presOf" srcId="{4790B117-C651-444F-BAD3-A30F9338E30A}" destId="{F0448F15-5848-4AC1-A9BF-C1D59974F34A}" srcOrd="0" destOrd="0" presId="urn:microsoft.com/office/officeart/2005/8/layout/list1"/>
    <dgm:cxn modelId="{F6CE3224-4FF4-4CF0-B104-9784380C2026}" type="presOf" srcId="{73E4F0A1-7483-4FA4-9FFB-D302B722B907}" destId="{0F4E9ADA-4EEE-4BFA-AA74-483C17D78255}" srcOrd="1" destOrd="0" presId="urn:microsoft.com/office/officeart/2005/8/layout/list1"/>
    <dgm:cxn modelId="{E5B9B8FE-DC56-4116-82E4-C99CD280B021}" srcId="{4790B117-C651-444F-BAD3-A30F9338E30A}" destId="{73E4F0A1-7483-4FA4-9FFB-D302B722B907}" srcOrd="1" destOrd="0" parTransId="{560E0ABE-FD6E-4DA3-A499-368E97BB1EB8}" sibTransId="{DA3A202D-CBFC-44EE-9CC2-70F0540457AC}"/>
    <dgm:cxn modelId="{5D4483D2-460E-4B98-B1E8-D52086119B62}" type="presOf" srcId="{73E4F0A1-7483-4FA4-9FFB-D302B722B907}" destId="{85F8E5A6-B882-45F8-98DB-510BFA55EFEF}" srcOrd="0" destOrd="0" presId="urn:microsoft.com/office/officeart/2005/8/layout/list1"/>
    <dgm:cxn modelId="{824B1A26-5168-4B51-B6EF-88CFE8753067}" srcId="{4790B117-C651-444F-BAD3-A30F9338E30A}" destId="{4A7EE8A6-A4DD-4A67-BDE1-E247CE651EAB}" srcOrd="3" destOrd="0" parTransId="{4BE74CDF-A7E7-4B85-A30F-C17293E00EC0}" sibTransId="{1654D3FA-1D28-4613-BC9F-41E090ACF6AE}"/>
    <dgm:cxn modelId="{1163AFF4-4C41-4FAD-BBD4-75D6FF267229}" type="presOf" srcId="{4A7EE8A6-A4DD-4A67-BDE1-E247CE651EAB}" destId="{F446D045-700E-4A9B-A9A8-C0C4EF67325D}" srcOrd="1" destOrd="0" presId="urn:microsoft.com/office/officeart/2005/8/layout/list1"/>
    <dgm:cxn modelId="{0F9EABBA-1B53-4743-956A-3F1E2AD7B403}" type="presOf" srcId="{C2639674-D787-4D8F-B315-5625D95B79A2}" destId="{600E6E53-4213-4B87-8FED-621605D33DDC}" srcOrd="0" destOrd="0" presId="urn:microsoft.com/office/officeart/2005/8/layout/list1"/>
    <dgm:cxn modelId="{E1DBD627-2D0B-4333-89DF-BBFC642F76C2}" srcId="{4790B117-C651-444F-BAD3-A30F9338E30A}" destId="{C2639674-D787-4D8F-B315-5625D95B79A2}" srcOrd="0" destOrd="0" parTransId="{28E5FD2D-BFE0-4D8C-BE89-75C735C49D70}" sibTransId="{B4FC5F09-7383-434C-AADE-52A9B3504488}"/>
    <dgm:cxn modelId="{4D43E603-23A7-4AB5-8571-816398535FD5}" srcId="{4790B117-C651-444F-BAD3-A30F9338E30A}" destId="{61CB3DAA-CC9D-47F7-9BFD-8C35E8687E04}" srcOrd="4" destOrd="0" parTransId="{F06D9DF6-01D1-4486-8C99-99BF86031E8E}" sibTransId="{B1AB498F-4DD4-4AF0-B62C-3DEC9AC24322}"/>
    <dgm:cxn modelId="{0EF4A272-F9F4-4C04-A4CC-A1B4940E5251}" type="presOf" srcId="{61CB3DAA-CC9D-47F7-9BFD-8C35E8687E04}" destId="{F3B7807B-8E94-4171-B4CD-1B758D32CE90}" srcOrd="0" destOrd="0" presId="urn:microsoft.com/office/officeart/2005/8/layout/list1"/>
    <dgm:cxn modelId="{C0FAA22F-D25F-45AD-9FF8-696AF45DB281}" type="presOf" srcId="{4A7EE8A6-A4DD-4A67-BDE1-E247CE651EAB}" destId="{AD3C4FC1-45DC-47FF-A31D-90EB38DE98D9}" srcOrd="0" destOrd="0" presId="urn:microsoft.com/office/officeart/2005/8/layout/list1"/>
    <dgm:cxn modelId="{92A71D3A-84E0-48F8-B356-DE4AC452F25F}" type="presOf" srcId="{C2639674-D787-4D8F-B315-5625D95B79A2}" destId="{20637D54-4FF7-45DE-A9D4-31552619E5BC}" srcOrd="1" destOrd="0" presId="urn:microsoft.com/office/officeart/2005/8/layout/list1"/>
    <dgm:cxn modelId="{18E75F7D-D6DC-4D6C-AB35-AF5628B1EA89}" type="presParOf" srcId="{F0448F15-5848-4AC1-A9BF-C1D59974F34A}" destId="{4028E4A0-FE6B-4CDA-A465-718C4AA45741}" srcOrd="0" destOrd="0" presId="urn:microsoft.com/office/officeart/2005/8/layout/list1"/>
    <dgm:cxn modelId="{C0E282A2-943E-419C-A707-A84D0A76546A}" type="presParOf" srcId="{4028E4A0-FE6B-4CDA-A465-718C4AA45741}" destId="{600E6E53-4213-4B87-8FED-621605D33DDC}" srcOrd="0" destOrd="0" presId="urn:microsoft.com/office/officeart/2005/8/layout/list1"/>
    <dgm:cxn modelId="{88037836-2FD2-4EDA-8C69-A42E4D7EB6FF}" type="presParOf" srcId="{4028E4A0-FE6B-4CDA-A465-718C4AA45741}" destId="{20637D54-4FF7-45DE-A9D4-31552619E5BC}" srcOrd="1" destOrd="0" presId="urn:microsoft.com/office/officeart/2005/8/layout/list1"/>
    <dgm:cxn modelId="{7A7C6361-7F4F-437A-9E08-9F0D7763ED66}" type="presParOf" srcId="{F0448F15-5848-4AC1-A9BF-C1D59974F34A}" destId="{A5DA186E-E1A3-461E-8A66-B343D21CAEE1}" srcOrd="1" destOrd="0" presId="urn:microsoft.com/office/officeart/2005/8/layout/list1"/>
    <dgm:cxn modelId="{3834FEA9-17AC-4A47-89C0-39832B2CF5CA}" type="presParOf" srcId="{F0448F15-5848-4AC1-A9BF-C1D59974F34A}" destId="{0232B8D9-E56D-4CFB-BE76-996359192177}" srcOrd="2" destOrd="0" presId="urn:microsoft.com/office/officeart/2005/8/layout/list1"/>
    <dgm:cxn modelId="{37D67BD4-2400-4FAC-977C-D8AC3F2C5779}" type="presParOf" srcId="{F0448F15-5848-4AC1-A9BF-C1D59974F34A}" destId="{23E23E63-C251-4949-9F74-EE421DD7BABD}" srcOrd="3" destOrd="0" presId="urn:microsoft.com/office/officeart/2005/8/layout/list1"/>
    <dgm:cxn modelId="{C12A86E0-8BC9-46A1-919F-46C59725CCDC}" type="presParOf" srcId="{F0448F15-5848-4AC1-A9BF-C1D59974F34A}" destId="{5644203B-9167-4E39-B1C1-066CE85C5CBE}" srcOrd="4" destOrd="0" presId="urn:microsoft.com/office/officeart/2005/8/layout/list1"/>
    <dgm:cxn modelId="{6E624C7F-80B4-4DE6-9A3C-868749AB0FA1}" type="presParOf" srcId="{5644203B-9167-4E39-B1C1-066CE85C5CBE}" destId="{85F8E5A6-B882-45F8-98DB-510BFA55EFEF}" srcOrd="0" destOrd="0" presId="urn:microsoft.com/office/officeart/2005/8/layout/list1"/>
    <dgm:cxn modelId="{8B430667-42B0-4630-AFD6-AC85EFAE3E76}" type="presParOf" srcId="{5644203B-9167-4E39-B1C1-066CE85C5CBE}" destId="{0F4E9ADA-4EEE-4BFA-AA74-483C17D78255}" srcOrd="1" destOrd="0" presId="urn:microsoft.com/office/officeart/2005/8/layout/list1"/>
    <dgm:cxn modelId="{1AC00CB6-4D93-4F73-A319-3A76D883C6B2}" type="presParOf" srcId="{F0448F15-5848-4AC1-A9BF-C1D59974F34A}" destId="{B49CE5B2-CA89-4783-87F5-4F6199D9B5E8}" srcOrd="5" destOrd="0" presId="urn:microsoft.com/office/officeart/2005/8/layout/list1"/>
    <dgm:cxn modelId="{2537099B-0826-4ADE-BC3C-FF345C2B38C4}" type="presParOf" srcId="{F0448F15-5848-4AC1-A9BF-C1D59974F34A}" destId="{28BBCBEF-D047-40BA-9136-FC9487C3E9A3}" srcOrd="6" destOrd="0" presId="urn:microsoft.com/office/officeart/2005/8/layout/list1"/>
    <dgm:cxn modelId="{CCF36467-4E66-4FCD-977E-F45D6BF29814}" type="presParOf" srcId="{F0448F15-5848-4AC1-A9BF-C1D59974F34A}" destId="{B893E025-026E-45DD-9FFF-7C4E5F3E28B3}" srcOrd="7" destOrd="0" presId="urn:microsoft.com/office/officeart/2005/8/layout/list1"/>
    <dgm:cxn modelId="{154DDE11-871B-420F-A5EE-D1CE23E0BB4A}" type="presParOf" srcId="{F0448F15-5848-4AC1-A9BF-C1D59974F34A}" destId="{FB19541A-4741-4C65-92F7-BD67839B9F72}" srcOrd="8" destOrd="0" presId="urn:microsoft.com/office/officeart/2005/8/layout/list1"/>
    <dgm:cxn modelId="{BD43457E-C44E-483F-996B-FF4FE2D0153D}" type="presParOf" srcId="{FB19541A-4741-4C65-92F7-BD67839B9F72}" destId="{81DEA5F0-79A5-47DD-8767-260C508C1F6E}" srcOrd="0" destOrd="0" presId="urn:microsoft.com/office/officeart/2005/8/layout/list1"/>
    <dgm:cxn modelId="{A60CB38A-6077-4B36-8189-C828ADB727D3}" type="presParOf" srcId="{FB19541A-4741-4C65-92F7-BD67839B9F72}" destId="{D5687044-A621-401B-94B8-FF54A9168A52}" srcOrd="1" destOrd="0" presId="urn:microsoft.com/office/officeart/2005/8/layout/list1"/>
    <dgm:cxn modelId="{75351B0C-FBCC-46B2-B02D-52A7D80E80B1}" type="presParOf" srcId="{F0448F15-5848-4AC1-A9BF-C1D59974F34A}" destId="{240FDF9D-5942-43EC-85C2-906F37B11F17}" srcOrd="9" destOrd="0" presId="urn:microsoft.com/office/officeart/2005/8/layout/list1"/>
    <dgm:cxn modelId="{AE95C8F2-5117-4348-82CF-3CF2195630A3}" type="presParOf" srcId="{F0448F15-5848-4AC1-A9BF-C1D59974F34A}" destId="{5AFE3BED-1F86-4FB5-9945-5EF5F17CBDD6}" srcOrd="10" destOrd="0" presId="urn:microsoft.com/office/officeart/2005/8/layout/list1"/>
    <dgm:cxn modelId="{853ED996-066C-40D8-9E40-DA462155FCBE}" type="presParOf" srcId="{F0448F15-5848-4AC1-A9BF-C1D59974F34A}" destId="{F5B9B97D-9295-423C-BD52-AA10D73DC762}" srcOrd="11" destOrd="0" presId="urn:microsoft.com/office/officeart/2005/8/layout/list1"/>
    <dgm:cxn modelId="{73FB1F56-7F7D-407F-8A91-A244BF65DB13}" type="presParOf" srcId="{F0448F15-5848-4AC1-A9BF-C1D59974F34A}" destId="{08080DC8-686F-43E9-B547-313C955CAB43}" srcOrd="12" destOrd="0" presId="urn:microsoft.com/office/officeart/2005/8/layout/list1"/>
    <dgm:cxn modelId="{451A931E-D67C-4FC3-9352-E973EDF60DE8}" type="presParOf" srcId="{08080DC8-686F-43E9-B547-313C955CAB43}" destId="{AD3C4FC1-45DC-47FF-A31D-90EB38DE98D9}" srcOrd="0" destOrd="0" presId="urn:microsoft.com/office/officeart/2005/8/layout/list1"/>
    <dgm:cxn modelId="{E7F355B8-4723-4621-9DD5-DB3C2919AE6D}" type="presParOf" srcId="{08080DC8-686F-43E9-B547-313C955CAB43}" destId="{F446D045-700E-4A9B-A9A8-C0C4EF67325D}" srcOrd="1" destOrd="0" presId="urn:microsoft.com/office/officeart/2005/8/layout/list1"/>
    <dgm:cxn modelId="{BA077777-371C-4A69-A535-B73BD976CD55}" type="presParOf" srcId="{F0448F15-5848-4AC1-A9BF-C1D59974F34A}" destId="{A7D7E1A1-4817-4D5D-A6C8-A59580A3C5ED}" srcOrd="13" destOrd="0" presId="urn:microsoft.com/office/officeart/2005/8/layout/list1"/>
    <dgm:cxn modelId="{B40E3352-9D21-41A7-8DF6-4B1EB4B9CAF0}" type="presParOf" srcId="{F0448F15-5848-4AC1-A9BF-C1D59974F34A}" destId="{F6374CD2-2AB6-47AC-85D6-E6C76EC7445D}" srcOrd="14" destOrd="0" presId="urn:microsoft.com/office/officeart/2005/8/layout/list1"/>
    <dgm:cxn modelId="{A339653F-292B-46C5-975C-E9C35A960ACD}" type="presParOf" srcId="{F0448F15-5848-4AC1-A9BF-C1D59974F34A}" destId="{B75AC1E8-BA1D-4AEF-B636-642A46D2055B}" srcOrd="15" destOrd="0" presId="urn:microsoft.com/office/officeart/2005/8/layout/list1"/>
    <dgm:cxn modelId="{D5E41808-130D-48AC-90CD-F278311D9538}" type="presParOf" srcId="{F0448F15-5848-4AC1-A9BF-C1D59974F34A}" destId="{8B01F53D-618A-451C-B2DC-009CFF322BDB}" srcOrd="16" destOrd="0" presId="urn:microsoft.com/office/officeart/2005/8/layout/list1"/>
    <dgm:cxn modelId="{CFD2620C-4EDE-4EF8-9145-A188EC92C2D0}" type="presParOf" srcId="{8B01F53D-618A-451C-B2DC-009CFF322BDB}" destId="{F3B7807B-8E94-4171-B4CD-1B758D32CE90}" srcOrd="0" destOrd="0" presId="urn:microsoft.com/office/officeart/2005/8/layout/list1"/>
    <dgm:cxn modelId="{583A7A49-D40D-4682-9CE2-C9C5E8AC5DED}" type="presParOf" srcId="{8B01F53D-618A-451C-B2DC-009CFF322BDB}" destId="{32CBBABE-7446-459E-A021-0611A16A940A}" srcOrd="1" destOrd="0" presId="urn:microsoft.com/office/officeart/2005/8/layout/list1"/>
    <dgm:cxn modelId="{0D827989-C488-4354-B6A4-7DC11AFF1950}" type="presParOf" srcId="{F0448F15-5848-4AC1-A9BF-C1D59974F34A}" destId="{DA90BD96-4E5E-437E-A1B1-09B5773D0210}" srcOrd="17" destOrd="0" presId="urn:microsoft.com/office/officeart/2005/8/layout/list1"/>
    <dgm:cxn modelId="{7FFB6F32-2063-450F-9930-461A61875786}" type="presParOf" srcId="{F0448F15-5848-4AC1-A9BF-C1D59974F34A}" destId="{839A2439-16A5-4DB6-A621-F2AC45F15266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D593A85-6EC7-4A24-8D38-13E0ADA77C31}" type="doc">
      <dgm:prSet loTypeId="urn:microsoft.com/office/officeart/2005/8/layout/vList2" loCatId="list" qsTypeId="urn:microsoft.com/office/officeart/2005/8/quickstyle/3d2" qsCatId="3D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68F257BF-6158-44B5-ADFE-BED604978EA0}">
      <dgm:prSet/>
      <dgm:spPr/>
      <dgm:t>
        <a:bodyPr/>
        <a:lstStyle/>
        <a:p>
          <a:pPr rtl="0"/>
          <a:r>
            <a:rPr lang="ru-RU" b="1" dirty="0" smtClean="0"/>
            <a:t>Направления модернизации предмета «Технология»</a:t>
          </a:r>
          <a:endParaRPr lang="ru-RU" b="1" dirty="0"/>
        </a:p>
      </dgm:t>
    </dgm:pt>
    <dgm:pt modelId="{64504E73-621A-46FE-87FA-C9E76853320F}" type="parTrans" cxnId="{D08C05AE-D5F3-49AA-941A-055764D75006}">
      <dgm:prSet/>
      <dgm:spPr/>
      <dgm:t>
        <a:bodyPr/>
        <a:lstStyle/>
        <a:p>
          <a:endParaRPr lang="ru-RU"/>
        </a:p>
      </dgm:t>
    </dgm:pt>
    <dgm:pt modelId="{D5E3CF07-BA63-4F09-A1C8-78D324CB27E6}" type="sibTrans" cxnId="{D08C05AE-D5F3-49AA-941A-055764D75006}">
      <dgm:prSet/>
      <dgm:spPr/>
      <dgm:t>
        <a:bodyPr/>
        <a:lstStyle/>
        <a:p>
          <a:endParaRPr lang="ru-RU"/>
        </a:p>
      </dgm:t>
    </dgm:pt>
    <dgm:pt modelId="{AB00A326-1285-446E-8CCF-783D9D4628A6}" type="pres">
      <dgm:prSet presAssocID="{9D593A85-6EC7-4A24-8D38-13E0ADA77C3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0DD0206-2F14-474C-9C81-9EF0C69CE6E8}" type="pres">
      <dgm:prSet presAssocID="{68F257BF-6158-44B5-ADFE-BED604978EA0}" presName="parentText" presStyleLbl="node1" presStyleIdx="0" presStyleCnt="1" custScaleY="123395" custLinFactNeighborX="1736" custLinFactNeighborY="-68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08C05AE-D5F3-49AA-941A-055764D75006}" srcId="{9D593A85-6EC7-4A24-8D38-13E0ADA77C31}" destId="{68F257BF-6158-44B5-ADFE-BED604978EA0}" srcOrd="0" destOrd="0" parTransId="{64504E73-621A-46FE-87FA-C9E76853320F}" sibTransId="{D5E3CF07-BA63-4F09-A1C8-78D324CB27E6}"/>
    <dgm:cxn modelId="{FE48897A-37A0-44BF-86D5-16054DA98F2F}" type="presOf" srcId="{68F257BF-6158-44B5-ADFE-BED604978EA0}" destId="{20DD0206-2F14-474C-9C81-9EF0C69CE6E8}" srcOrd="0" destOrd="0" presId="urn:microsoft.com/office/officeart/2005/8/layout/vList2"/>
    <dgm:cxn modelId="{6123F361-FB02-4FE8-99DA-4D972FE04989}" type="presOf" srcId="{9D593A85-6EC7-4A24-8D38-13E0ADA77C31}" destId="{AB00A326-1285-446E-8CCF-783D9D4628A6}" srcOrd="0" destOrd="0" presId="urn:microsoft.com/office/officeart/2005/8/layout/vList2"/>
    <dgm:cxn modelId="{69A30296-DEF2-4F7B-B78C-63FB9C256C70}" type="presParOf" srcId="{AB00A326-1285-446E-8CCF-783D9D4628A6}" destId="{20DD0206-2F14-474C-9C81-9EF0C69CE6E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FE1A122-31AD-4E19-8B19-AE313726CDE3}" type="doc">
      <dgm:prSet loTypeId="urn:microsoft.com/office/officeart/2005/8/layout/vList2" loCatId="list" qsTypeId="urn:microsoft.com/office/officeart/2005/8/quickstyle/simple4" qsCatId="simple" csTypeId="urn:microsoft.com/office/officeart/2005/8/colors/accent1_1" csCatId="accent1"/>
      <dgm:spPr/>
      <dgm:t>
        <a:bodyPr/>
        <a:lstStyle/>
        <a:p>
          <a:endParaRPr lang="ru-RU"/>
        </a:p>
      </dgm:t>
    </dgm:pt>
    <dgm:pt modelId="{C043109B-C909-4B58-9820-79B2520F8A18}">
      <dgm:prSet/>
      <dgm:spPr/>
      <dgm:t>
        <a:bodyPr/>
        <a:lstStyle/>
        <a:p>
          <a:pPr algn="l" rtl="0"/>
          <a:r>
            <a:rPr lang="ru-RU" b="1" dirty="0" smtClean="0"/>
            <a:t>Проект Концепции, подготовленной Агентством стратегических инициатив </a:t>
          </a:r>
          <a:br>
            <a:rPr lang="ru-RU" b="1" dirty="0" smtClean="0"/>
          </a:br>
          <a:r>
            <a:rPr lang="ru-RU" b="1" dirty="0" smtClean="0"/>
            <a:t>(2017 год)</a:t>
          </a:r>
          <a:endParaRPr lang="ru-RU" b="1" dirty="0"/>
        </a:p>
      </dgm:t>
    </dgm:pt>
    <dgm:pt modelId="{A1A194B0-00D6-44B7-B116-48F178BB8F08}" type="parTrans" cxnId="{5A0BC682-54D0-4813-B36A-BF874AACFDBA}">
      <dgm:prSet/>
      <dgm:spPr/>
      <dgm:t>
        <a:bodyPr/>
        <a:lstStyle/>
        <a:p>
          <a:pPr algn="ctr"/>
          <a:endParaRPr lang="ru-RU"/>
        </a:p>
      </dgm:t>
    </dgm:pt>
    <dgm:pt modelId="{7ABF4647-D18C-4364-8271-9F2D92E345A2}" type="sibTrans" cxnId="{5A0BC682-54D0-4813-B36A-BF874AACFDBA}">
      <dgm:prSet/>
      <dgm:spPr/>
      <dgm:t>
        <a:bodyPr/>
        <a:lstStyle/>
        <a:p>
          <a:pPr algn="ctr"/>
          <a:endParaRPr lang="ru-RU"/>
        </a:p>
      </dgm:t>
    </dgm:pt>
    <dgm:pt modelId="{D83FDEB8-D338-4115-B000-234EEED493CC}" type="pres">
      <dgm:prSet presAssocID="{1FE1A122-31AD-4E19-8B19-AE313726CDE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E1FF086-DCF6-4039-B868-0A146E4D70F5}" type="pres">
      <dgm:prSet presAssocID="{C043109B-C909-4B58-9820-79B2520F8A18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04AADDB-D2EC-42A7-AF02-521F46882878}" type="presOf" srcId="{C043109B-C909-4B58-9820-79B2520F8A18}" destId="{1E1FF086-DCF6-4039-B868-0A146E4D70F5}" srcOrd="0" destOrd="0" presId="urn:microsoft.com/office/officeart/2005/8/layout/vList2"/>
    <dgm:cxn modelId="{C1135298-EA47-4AE7-A1B5-F18880C496FD}" type="presOf" srcId="{1FE1A122-31AD-4E19-8B19-AE313726CDE3}" destId="{D83FDEB8-D338-4115-B000-234EEED493CC}" srcOrd="0" destOrd="0" presId="urn:microsoft.com/office/officeart/2005/8/layout/vList2"/>
    <dgm:cxn modelId="{5A0BC682-54D0-4813-B36A-BF874AACFDBA}" srcId="{1FE1A122-31AD-4E19-8B19-AE313726CDE3}" destId="{C043109B-C909-4B58-9820-79B2520F8A18}" srcOrd="0" destOrd="0" parTransId="{A1A194B0-00D6-44B7-B116-48F178BB8F08}" sibTransId="{7ABF4647-D18C-4364-8271-9F2D92E345A2}"/>
    <dgm:cxn modelId="{430FC3E8-4D43-416C-8986-AD750EBA7982}" type="presParOf" srcId="{D83FDEB8-D338-4115-B000-234EEED493CC}" destId="{1E1FF086-DCF6-4039-B868-0A146E4D70F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D593A85-6EC7-4A24-8D38-13E0ADA77C31}" type="doc">
      <dgm:prSet loTypeId="urn:microsoft.com/office/officeart/2005/8/layout/vList2" loCatId="list" qsTypeId="urn:microsoft.com/office/officeart/2005/8/quickstyle/3d2" qsCatId="3D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68F257BF-6158-44B5-ADFE-BED604978EA0}">
      <dgm:prSet/>
      <dgm:spPr/>
      <dgm:t>
        <a:bodyPr/>
        <a:lstStyle/>
        <a:p>
          <a:pPr algn="ctr" rtl="0"/>
          <a:r>
            <a:rPr lang="ru-RU" b="1" dirty="0" smtClean="0"/>
            <a:t>Чему учить?  -      Экономика знаний</a:t>
          </a:r>
          <a:endParaRPr lang="ru-RU" b="1" dirty="0"/>
        </a:p>
      </dgm:t>
    </dgm:pt>
    <dgm:pt modelId="{64504E73-621A-46FE-87FA-C9E76853320F}" type="parTrans" cxnId="{D08C05AE-D5F3-49AA-941A-055764D75006}">
      <dgm:prSet/>
      <dgm:spPr/>
      <dgm:t>
        <a:bodyPr/>
        <a:lstStyle/>
        <a:p>
          <a:endParaRPr lang="ru-RU"/>
        </a:p>
      </dgm:t>
    </dgm:pt>
    <dgm:pt modelId="{D5E3CF07-BA63-4F09-A1C8-78D324CB27E6}" type="sibTrans" cxnId="{D08C05AE-D5F3-49AA-941A-055764D75006}">
      <dgm:prSet/>
      <dgm:spPr/>
      <dgm:t>
        <a:bodyPr/>
        <a:lstStyle/>
        <a:p>
          <a:endParaRPr lang="ru-RU"/>
        </a:p>
      </dgm:t>
    </dgm:pt>
    <dgm:pt modelId="{AB00A326-1285-446E-8CCF-783D9D4628A6}" type="pres">
      <dgm:prSet presAssocID="{9D593A85-6EC7-4A24-8D38-13E0ADA77C3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0DD0206-2F14-474C-9C81-9EF0C69CE6E8}" type="pres">
      <dgm:prSet presAssocID="{68F257BF-6158-44B5-ADFE-BED604978EA0}" presName="parentText" presStyleLbl="node1" presStyleIdx="0" presStyleCnt="1" custLinFactNeighborX="1876" custLinFactNeighborY="-2127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0E39BCD-FFCA-4C68-BACA-22B49FDE7DFE}" type="presOf" srcId="{9D593A85-6EC7-4A24-8D38-13E0ADA77C31}" destId="{AB00A326-1285-446E-8CCF-783D9D4628A6}" srcOrd="0" destOrd="0" presId="urn:microsoft.com/office/officeart/2005/8/layout/vList2"/>
    <dgm:cxn modelId="{D586AFEB-4B26-460E-8433-C8B00F5D32A0}" type="presOf" srcId="{68F257BF-6158-44B5-ADFE-BED604978EA0}" destId="{20DD0206-2F14-474C-9C81-9EF0C69CE6E8}" srcOrd="0" destOrd="0" presId="urn:microsoft.com/office/officeart/2005/8/layout/vList2"/>
    <dgm:cxn modelId="{D08C05AE-D5F3-49AA-941A-055764D75006}" srcId="{9D593A85-6EC7-4A24-8D38-13E0ADA77C31}" destId="{68F257BF-6158-44B5-ADFE-BED604978EA0}" srcOrd="0" destOrd="0" parTransId="{64504E73-621A-46FE-87FA-C9E76853320F}" sibTransId="{D5E3CF07-BA63-4F09-A1C8-78D324CB27E6}"/>
    <dgm:cxn modelId="{D7EA8D2E-1BC2-41AA-9852-915DD34E76F0}" type="presParOf" srcId="{AB00A326-1285-446E-8CCF-783D9D4628A6}" destId="{20DD0206-2F14-474C-9C81-9EF0C69CE6E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E6F4B8-62E8-4A3D-B0D5-0BA6EB6CF4BE}" type="datetimeFigureOut">
              <a:rPr lang="ru-RU" smtClean="0"/>
              <a:pPr/>
              <a:t>01.11.2018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0D910C-2F2F-4706-B0BB-93E13D1B1F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86369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4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0.xml"/><Relationship Id="rId3" Type="http://schemas.openxmlformats.org/officeDocument/2006/relationships/diagramLayout" Target="../diagrams/layout9.xml"/><Relationship Id="rId7" Type="http://schemas.openxmlformats.org/officeDocument/2006/relationships/diagramData" Target="../diagrams/data10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11" Type="http://schemas.microsoft.com/office/2007/relationships/diagramDrawing" Target="../diagrams/drawing10.xml"/><Relationship Id="rId5" Type="http://schemas.openxmlformats.org/officeDocument/2006/relationships/diagramColors" Target="../diagrams/colors9.xml"/><Relationship Id="rId10" Type="http://schemas.openxmlformats.org/officeDocument/2006/relationships/diagramColors" Target="../diagrams/colors10.xml"/><Relationship Id="rId4" Type="http://schemas.openxmlformats.org/officeDocument/2006/relationships/diagramQuickStyle" Target="../diagrams/quickStyle9.xml"/><Relationship Id="rId9" Type="http://schemas.openxmlformats.org/officeDocument/2006/relationships/diagramQuickStyle" Target="../diagrams/quickStyle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7" Type="http://schemas.openxmlformats.org/officeDocument/2006/relationships/image" Target="../media/image7.jpeg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mailto:logvinovaon@gmail.com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hyperlink" Target="https://poznayka.org/s74989t1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3" Type="http://schemas.openxmlformats.org/officeDocument/2006/relationships/diagramLayout" Target="../diagrams/layout6.xml"/><Relationship Id="rId7" Type="http://schemas.openxmlformats.org/officeDocument/2006/relationships/diagramData" Target="../diagrams/data7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11" Type="http://schemas.microsoft.com/office/2007/relationships/diagramDrawing" Target="../diagrams/drawing7.xml"/><Relationship Id="rId5" Type="http://schemas.openxmlformats.org/officeDocument/2006/relationships/diagramColors" Target="../diagrams/colors6.xml"/><Relationship Id="rId10" Type="http://schemas.openxmlformats.org/officeDocument/2006/relationships/diagramColors" Target="../diagrams/colors7.xml"/><Relationship Id="rId4" Type="http://schemas.openxmlformats.org/officeDocument/2006/relationships/diagramQuickStyle" Target="../diagrams/quickStyle6.xml"/><Relationship Id="rId9" Type="http://schemas.openxmlformats.org/officeDocument/2006/relationships/diagramQuickStyle" Target="../diagrams/quickStyl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7">
            <a:extLst>
              <a:ext uri="{FF2B5EF4-FFF2-40B4-BE49-F238E27FC236}">
                <a16:creationId xmlns:a16="http://schemas.microsoft.com/office/drawing/2014/main" xmlns="" id="{9CD9ACDE-8038-488C-AB0C-5FD1A373C8C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E8016DA-8B4E-4AF0-9276-810DEFBCA9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86050" y="1285860"/>
            <a:ext cx="6072231" cy="3404680"/>
          </a:xfrm>
        </p:spPr>
        <p:txBody>
          <a:bodyPr>
            <a:normAutofit/>
          </a:bodyPr>
          <a:lstStyle/>
          <a:p>
            <a:pPr algn="l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Современные подходы к технологическому образованию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AF64AB4C-4011-4428-86A1-7D34980503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28926" y="5429264"/>
            <a:ext cx="5843027" cy="742702"/>
          </a:xfrm>
        </p:spPr>
        <p:txBody>
          <a:bodyPr>
            <a:normAutofit fontScale="62500" lnSpcReduction="20000"/>
          </a:bodyPr>
          <a:lstStyle/>
          <a:p>
            <a:pPr algn="r"/>
            <a:r>
              <a:rPr lang="ru-RU" sz="2400" b="1" dirty="0" err="1" smtClean="0">
                <a:solidFill>
                  <a:schemeClr val="tx1"/>
                </a:solidFill>
              </a:rPr>
              <a:t>Логвинова</a:t>
            </a:r>
            <a:r>
              <a:rPr lang="ru-RU" sz="2400" b="1" dirty="0" smtClean="0">
                <a:solidFill>
                  <a:schemeClr val="tx1"/>
                </a:solidFill>
              </a:rPr>
              <a:t> Ольга Николаевна</a:t>
            </a:r>
            <a:r>
              <a:rPr lang="ru-RU" sz="2400" dirty="0" smtClean="0">
                <a:solidFill>
                  <a:schemeClr val="tx1"/>
                </a:solidFill>
              </a:rPr>
              <a:t>,</a:t>
            </a:r>
          </a:p>
          <a:p>
            <a:pPr algn="r"/>
            <a:r>
              <a:rPr lang="ru-RU" sz="2400" dirty="0" smtClean="0">
                <a:solidFill>
                  <a:schemeClr val="tx1"/>
                </a:solidFill>
              </a:rPr>
              <a:t>канд. </a:t>
            </a:r>
            <a:r>
              <a:rPr lang="ru-RU" sz="2400" dirty="0" err="1" smtClean="0">
                <a:solidFill>
                  <a:schemeClr val="tx1"/>
                </a:solidFill>
              </a:rPr>
              <a:t>пед</a:t>
            </a:r>
            <a:r>
              <a:rPr lang="ru-RU" sz="2400" dirty="0" smtClean="0">
                <a:solidFill>
                  <a:schemeClr val="tx1"/>
                </a:solidFill>
              </a:rPr>
              <a:t>. наук, </a:t>
            </a:r>
          </a:p>
          <a:p>
            <a:pPr algn="r"/>
            <a:r>
              <a:rPr lang="ru-RU" sz="2400" dirty="0" smtClean="0">
                <a:solidFill>
                  <a:schemeClr val="tx1"/>
                </a:solidFill>
              </a:rPr>
              <a:t>ГБОУ ВО МО «Академия социального управления» </a:t>
            </a:r>
          </a:p>
        </p:txBody>
      </p:sp>
      <p:sp>
        <p:nvSpPr>
          <p:cNvPr id="30" name="Rectangle 9">
            <a:extLst>
              <a:ext uri="{FF2B5EF4-FFF2-40B4-BE49-F238E27FC236}">
                <a16:creationId xmlns:a16="http://schemas.microsoft.com/office/drawing/2014/main" xmlns="" id="{DA6C2449-5F66-4753-AAA3-4AD81E57A0E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2554795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grpSp>
        <p:nvGrpSpPr>
          <p:cNvPr id="4" name="Group 11">
            <a:extLst>
              <a:ext uri="{FF2B5EF4-FFF2-40B4-BE49-F238E27FC236}">
                <a16:creationId xmlns:a16="http://schemas.microsoft.com/office/drawing/2014/main" xmlns="" id="{329F7DAB-18F4-436A-A0D8-61013DEB6F5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106068" y="1"/>
            <a:ext cx="2443597" cy="6858000"/>
            <a:chOff x="141424" y="1"/>
            <a:chExt cx="3258129" cy="6858000"/>
          </a:xfrm>
        </p:grpSpPr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xmlns="" id="{AA2A446D-5444-4251-A0C1-1C33937BB10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495233" y="1"/>
              <a:ext cx="858884" cy="2780957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xmlns="" id="{E013EF53-9F7F-40D2-9E88-917DCF6430B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41424" y="1"/>
              <a:ext cx="835810" cy="2671495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15" name="Freeform 12">
              <a:extLst>
                <a:ext uri="{FF2B5EF4-FFF2-40B4-BE49-F238E27FC236}">
                  <a16:creationId xmlns:a16="http://schemas.microsoft.com/office/drawing/2014/main" xmlns="" id="{210AE139-2815-4F3D-A56C-2608DB3D770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41424" y="2585830"/>
              <a:ext cx="2175413" cy="4272171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16" name="Freeform 13">
              <a:extLst>
                <a:ext uri="{FF2B5EF4-FFF2-40B4-BE49-F238E27FC236}">
                  <a16:creationId xmlns:a16="http://schemas.microsoft.com/office/drawing/2014/main" xmlns="" id="{7C52B438-B53F-4BCB-A9A8-183E8815AA8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499078" y="2695292"/>
              <a:ext cx="2690743" cy="4162709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xmlns="" id="{557375C8-AF41-41DF-8F04-72401D4B9EB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495233" y="2690532"/>
              <a:ext cx="2904320" cy="4167469"/>
            </a:xfrm>
            <a:custGeom>
              <a:avLst/>
              <a:gdLst>
                <a:gd name="connsiteX0" fmla="*/ 0 w 2904320"/>
                <a:gd name="connsiteY0" fmla="*/ 0 h 4167469"/>
                <a:gd name="connsiteX1" fmla="*/ 288431 w 2904320"/>
                <a:gd name="connsiteY1" fmla="*/ 90425 h 4167469"/>
                <a:gd name="connsiteX2" fmla="*/ 2904320 w 2904320"/>
                <a:gd name="connsiteY2" fmla="*/ 3220465 h 4167469"/>
                <a:gd name="connsiteX3" fmla="*/ 2904320 w 2904320"/>
                <a:gd name="connsiteY3" fmla="*/ 4167469 h 4167469"/>
                <a:gd name="connsiteX4" fmla="*/ 2694589 w 2904320"/>
                <a:gd name="connsiteY4" fmla="*/ 4167469 h 4167469"/>
                <a:gd name="connsiteX5" fmla="*/ 3846 w 2904320"/>
                <a:gd name="connsiteY5" fmla="*/ 4759 h 4167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04320" h="4167469">
                  <a:moveTo>
                    <a:pt x="0" y="0"/>
                  </a:moveTo>
                  <a:lnTo>
                    <a:pt x="288431" y="90425"/>
                  </a:lnTo>
                  <a:lnTo>
                    <a:pt x="2904320" y="3220465"/>
                  </a:lnTo>
                  <a:lnTo>
                    <a:pt x="2904320" y="4167469"/>
                  </a:lnTo>
                  <a:lnTo>
                    <a:pt x="2694589" y="4167469"/>
                  </a:lnTo>
                  <a:lnTo>
                    <a:pt x="3846" y="4759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8" name="Freeform 15">
              <a:extLst>
                <a:ext uri="{FF2B5EF4-FFF2-40B4-BE49-F238E27FC236}">
                  <a16:creationId xmlns:a16="http://schemas.microsoft.com/office/drawing/2014/main" xmlns="" id="{1B37C1D7-483C-4CD7-85AB-F4EEA6E5736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41424" y="2581071"/>
              <a:ext cx="2894568" cy="427693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</p:spTree>
    <p:extLst>
      <p:ext uri="{BB962C8B-B14F-4D97-AF65-F5344CB8AC3E}">
        <p14:creationId xmlns:p14="http://schemas.microsoft.com/office/powerpoint/2010/main" val="82921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914112360"/>
              </p:ext>
            </p:extLst>
          </p:nvPr>
        </p:nvGraphicFramePr>
        <p:xfrm>
          <a:off x="457200" y="274638"/>
          <a:ext cx="8507288" cy="13541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772816"/>
            <a:ext cx="8424936" cy="4896544"/>
          </a:xfr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r>
              <a:rPr lang="ru-RU" dirty="0"/>
              <a:t>1.	введение в контекст создания и использования традиционных и современных технологий, технологической эволюции человечества, ее закономерностей, современных тенденций, сущности инновационной деятельности;</a:t>
            </a:r>
          </a:p>
          <a:p>
            <a:r>
              <a:rPr lang="ru-RU" dirty="0"/>
              <a:t>2.	получение опыта персонифицированного действия и трудовое воспитание в процессе разработки технологических решений и их применения, изучения и анализа меняющихся потребностей человека и общества;</a:t>
            </a:r>
          </a:p>
          <a:p>
            <a:r>
              <a:rPr lang="ru-RU" dirty="0"/>
              <a:t>3.	введение в мир профессий, профессиональное самоопределение (профессиональные пробы на основе видов трудовой деятельности, структуры рынка труда, инновационного предпринимательства и их организации в регионе проживания) </a:t>
            </a:r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1612" y="464034"/>
            <a:ext cx="1900576" cy="1036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2988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596" y="1071546"/>
            <a:ext cx="4330824" cy="5221433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r>
              <a:rPr lang="ru-RU" dirty="0" smtClean="0"/>
              <a:t>Самоорганизация</a:t>
            </a:r>
          </a:p>
          <a:p>
            <a:r>
              <a:rPr lang="ru-RU" dirty="0" smtClean="0"/>
              <a:t>Тайм-менеджмент</a:t>
            </a:r>
          </a:p>
          <a:p>
            <a:r>
              <a:rPr lang="ru-RU" dirty="0" smtClean="0"/>
              <a:t>Эффективные коммуникации</a:t>
            </a:r>
          </a:p>
          <a:p>
            <a:r>
              <a:rPr lang="ru-RU" dirty="0" smtClean="0"/>
              <a:t>Инициатива и предпринимательство</a:t>
            </a:r>
          </a:p>
          <a:p>
            <a:r>
              <a:rPr lang="ru-RU" dirty="0" smtClean="0"/>
              <a:t>Критическое мышление</a:t>
            </a:r>
          </a:p>
          <a:p>
            <a:r>
              <a:rPr lang="ru-RU" dirty="0" smtClean="0"/>
              <a:t>Оценка и анализ информации</a:t>
            </a:r>
          </a:p>
          <a:p>
            <a:r>
              <a:rPr lang="ru-RU" dirty="0" smtClean="0"/>
              <a:t>Адаптивность и гибкость</a:t>
            </a:r>
          </a:p>
          <a:p>
            <a:r>
              <a:rPr lang="ru-RU" dirty="0" smtClean="0"/>
              <a:t>Сотрудничество</a:t>
            </a:r>
          </a:p>
          <a:p>
            <a:r>
              <a:rPr lang="ru-RU" dirty="0" smtClean="0"/>
              <a:t>Эмоциональный интеллект</a:t>
            </a:r>
            <a:endParaRPr lang="ru-RU" dirty="0"/>
          </a:p>
        </p:txBody>
      </p:sp>
      <p:pic>
        <p:nvPicPr>
          <p:cNvPr id="2050" name="Picture 2" descr="C:\Users\Ольга\Desktop\Снимок1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190" y="962529"/>
            <a:ext cx="3643338" cy="5370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11340752" y="2276872"/>
            <a:ext cx="9144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143932" cy="642942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/>
              <a:t>Цель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936445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876197970"/>
              </p:ext>
            </p:extLst>
          </p:nvPr>
        </p:nvGraphicFramePr>
        <p:xfrm>
          <a:off x="457200" y="274638"/>
          <a:ext cx="8229600" cy="7780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72616397"/>
              </p:ext>
            </p:extLst>
          </p:nvPr>
        </p:nvGraphicFramePr>
        <p:xfrm>
          <a:off x="457200" y="1124744"/>
          <a:ext cx="8363272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Ольга\Desktop\Снимокучеб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786" y="357166"/>
            <a:ext cx="8250710" cy="6247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4282" y="357166"/>
            <a:ext cx="714380" cy="6286544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wordArtVert">
            <a:normAutofit fontScale="92500" lnSpcReduction="10000"/>
          </a:bodyPr>
          <a:lstStyle/>
          <a:p>
            <a:pPr>
              <a:buNone/>
            </a:pPr>
            <a:r>
              <a:rPr lang="ru-RU" b="1" dirty="0" smtClean="0"/>
              <a:t>СОДЕРЖАНИЕ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500675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/>
        </p:nvGraphicFramePr>
        <p:xfrm>
          <a:off x="214282" y="857232"/>
          <a:ext cx="8786874" cy="56436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9" name="Группа 8"/>
          <p:cNvGrpSpPr/>
          <p:nvPr/>
        </p:nvGrpSpPr>
        <p:grpSpPr>
          <a:xfrm>
            <a:off x="428596" y="214290"/>
            <a:ext cx="8286808" cy="767520"/>
            <a:chOff x="0" y="0"/>
            <a:chExt cx="8229599" cy="767520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0" name="Скругленный прямоугольник 9"/>
            <p:cNvSpPr/>
            <p:nvPr/>
          </p:nvSpPr>
          <p:spPr>
            <a:xfrm>
              <a:off x="0" y="0"/>
              <a:ext cx="8229599" cy="767520"/>
            </a:xfrm>
            <a:prstGeom prst="roundRect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Скругленный прямоугольник 4"/>
            <p:cNvSpPr/>
            <p:nvPr/>
          </p:nvSpPr>
          <p:spPr>
            <a:xfrm>
              <a:off x="37467" y="37467"/>
              <a:ext cx="8154665" cy="69258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lvl="0" algn="ctr" defTabSz="14224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200" b="1" kern="1200" dirty="0" err="1" smtClean="0"/>
                <a:t>STEАM-образование</a:t>
              </a:r>
              <a:endParaRPr lang="ru-RU" sz="3200" b="1" kern="12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5686436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5400" dirty="0" smtClean="0"/>
              <a:t/>
            </a:r>
            <a:br>
              <a:rPr lang="en-US" sz="5400" dirty="0" smtClean="0"/>
            </a:br>
            <a:endParaRPr lang="ru-RU" dirty="0"/>
          </a:p>
        </p:txBody>
      </p:sp>
      <p:grpSp>
        <p:nvGrpSpPr>
          <p:cNvPr id="6" name="Заголовок 5"/>
          <p:cNvGrpSpPr>
            <a:grpSpLocks noGrp="1"/>
          </p:cNvGrpSpPr>
          <p:nvPr/>
        </p:nvGrpSpPr>
        <p:grpSpPr>
          <a:xfrm>
            <a:off x="457200" y="274638"/>
            <a:ext cx="8229600" cy="868346"/>
            <a:chOff x="0" y="0"/>
            <a:chExt cx="8229599" cy="767520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0" y="0"/>
              <a:ext cx="8229599" cy="767520"/>
            </a:xfrm>
            <a:prstGeom prst="roundRect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Скругленный прямоугольник 4"/>
            <p:cNvSpPr/>
            <p:nvPr/>
          </p:nvSpPr>
          <p:spPr>
            <a:xfrm>
              <a:off x="37467" y="37467"/>
              <a:ext cx="8154665" cy="69258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b="1" dirty="0" err="1" smtClean="0"/>
                <a:t>Стандарты</a:t>
              </a:r>
              <a:r>
                <a:rPr lang="en-US" sz="3200" b="1" dirty="0" smtClean="0"/>
                <a:t> </a:t>
              </a:r>
              <a:r>
                <a:rPr lang="en-US" sz="3200" b="1" dirty="0" err="1" smtClean="0"/>
                <a:t>WorldSkills</a:t>
              </a:r>
              <a:endParaRPr lang="ru-RU" sz="3200" b="1" kern="1200" dirty="0"/>
            </a:p>
          </p:txBody>
        </p:sp>
      </p:grpSp>
      <p:graphicFrame>
        <p:nvGraphicFramePr>
          <p:cNvPr id="12" name="Схема 11"/>
          <p:cNvGraphicFramePr/>
          <p:nvPr/>
        </p:nvGraphicFramePr>
        <p:xfrm>
          <a:off x="214282" y="1571612"/>
          <a:ext cx="7643866" cy="40719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1746" name="Picture 2" descr="C:\Users\user\Desktop\58a3f73148b9d218395486.jpg"/>
          <p:cNvPicPr>
            <a:picLocks noChangeAspect="1" noChangeArrowheads="1"/>
          </p:cNvPicPr>
          <p:nvPr/>
        </p:nvPicPr>
        <p:blipFill>
          <a:blip r:embed="rId7"/>
          <a:srcRect l="14479" t="1226" r="11497" b="18686"/>
          <a:stretch>
            <a:fillRect/>
          </a:stretch>
        </p:blipFill>
        <p:spPr bwMode="auto">
          <a:xfrm>
            <a:off x="6072198" y="4357694"/>
            <a:ext cx="2928958" cy="23818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logvinova_on\Desktop\Новая папка\writing-1149962_1920.jpg"/>
          <p:cNvPicPr>
            <a:picLocks noChangeAspect="1" noChangeArrowheads="1"/>
          </p:cNvPicPr>
          <p:nvPr/>
        </p:nvPicPr>
        <p:blipFill>
          <a:blip r:embed="rId2" cstate="print"/>
          <a:srcRect t="12610" r="-27" b="41152"/>
          <a:stretch>
            <a:fillRect/>
          </a:stretch>
        </p:blipFill>
        <p:spPr bwMode="auto">
          <a:xfrm>
            <a:off x="323528" y="116632"/>
            <a:ext cx="8496944" cy="2376264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857496"/>
            <a:ext cx="8496944" cy="207170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1800" b="1" dirty="0" smtClean="0"/>
              <a:t>Задача</a:t>
            </a:r>
            <a:r>
              <a:rPr lang="ru-RU" sz="1800" dirty="0" smtClean="0"/>
              <a:t>: </a:t>
            </a:r>
          </a:p>
          <a:p>
            <a:pPr>
              <a:buNone/>
            </a:pPr>
            <a:r>
              <a:rPr lang="ru-RU" sz="1800" dirty="0" smtClean="0"/>
              <a:t>Внедрение </a:t>
            </a:r>
            <a:r>
              <a:rPr lang="ru-RU" sz="1800" dirty="0"/>
              <a:t>на уровнях основного общего и среднего общего образования новых методов обучения и воспитания, образовательных технологий, обеспечивающих освоение обучающимися базовых навыков и умений, повышение их мотивации к обучению и вовлеченности в образовательный процесс, а </a:t>
            </a:r>
            <a:r>
              <a:rPr lang="ru-RU" sz="1800" b="1" dirty="0"/>
              <a:t>также обновление содержания и совершенствование методов обучения предметной области «Технология</a:t>
            </a:r>
            <a:r>
              <a:rPr lang="ru-RU" sz="1800" b="1" dirty="0" smtClean="0"/>
              <a:t>»</a:t>
            </a:r>
          </a:p>
          <a:p>
            <a:pPr>
              <a:buNone/>
            </a:pPr>
            <a:r>
              <a:rPr lang="ru-RU" sz="1800" b="1" dirty="0" smtClean="0"/>
              <a:t>Решение: </a:t>
            </a:r>
            <a:r>
              <a:rPr lang="ru-RU" sz="1800" dirty="0" smtClean="0"/>
              <a:t>обеспечить возможность изучать предметную область «Технология» на базе организаций, имеющих </a:t>
            </a:r>
            <a:r>
              <a:rPr lang="ru-RU" sz="1800" dirty="0" err="1" smtClean="0"/>
              <a:t>высокооснащенные</a:t>
            </a:r>
            <a:r>
              <a:rPr lang="ru-RU" sz="1800" dirty="0" smtClean="0"/>
              <a:t> </a:t>
            </a:r>
            <a:r>
              <a:rPr lang="ru-RU" sz="1800" dirty="0" err="1" smtClean="0"/>
              <a:t>ученико-места</a:t>
            </a:r>
            <a:r>
              <a:rPr lang="ru-RU" sz="1800" dirty="0" smtClean="0"/>
              <a:t>, в т.ч. детских технопарков «</a:t>
            </a:r>
            <a:r>
              <a:rPr lang="ru-RU" sz="1800" dirty="0" err="1" smtClean="0"/>
              <a:t>Кванториум</a:t>
            </a:r>
            <a:r>
              <a:rPr lang="ru-RU" sz="1800" dirty="0" smtClean="0"/>
              <a:t>»</a:t>
            </a:r>
          </a:p>
          <a:p>
            <a:pPr>
              <a:buNone/>
            </a:pPr>
            <a:endParaRPr lang="ru-RU" sz="1800" b="1" dirty="0" smtClean="0"/>
          </a:p>
          <a:p>
            <a:endParaRPr lang="ru-RU" b="1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graphicFrame>
        <p:nvGraphicFramePr>
          <p:cNvPr id="4" name="Схема 3"/>
          <p:cNvGraphicFramePr/>
          <p:nvPr/>
        </p:nvGraphicFramePr>
        <p:xfrm>
          <a:off x="142844" y="4714884"/>
          <a:ext cx="8858312" cy="2000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84711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4282" y="142852"/>
            <a:ext cx="8715436" cy="6072230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endParaRPr lang="ru-RU" sz="2400" b="1" i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ru-RU" sz="2400" b="1" i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sz="2400" b="1" i="1" dirty="0" smtClean="0">
                <a:solidFill>
                  <a:srgbClr val="FF0000"/>
                </a:solidFill>
              </a:rPr>
              <a:t>Быть креативным</a:t>
            </a:r>
            <a:r>
              <a:rPr lang="ru-RU" sz="2400" b="1" dirty="0" smtClean="0">
                <a:solidFill>
                  <a:srgbClr val="FF0000"/>
                </a:solidFill>
              </a:rPr>
              <a:t> – это значит</a:t>
            </a:r>
            <a:r>
              <a:rPr lang="ru-RU" sz="2400" dirty="0" smtClean="0"/>
              <a:t>:</a:t>
            </a:r>
          </a:p>
          <a:p>
            <a:r>
              <a:rPr lang="ru-RU" sz="2400" dirty="0" smtClean="0"/>
              <a:t>Смотреть лучше,</a:t>
            </a:r>
          </a:p>
          <a:p>
            <a:r>
              <a:rPr lang="ru-RU" sz="2400" dirty="0" smtClean="0"/>
              <a:t>Копать глубже,</a:t>
            </a:r>
          </a:p>
          <a:p>
            <a:r>
              <a:rPr lang="ru-RU" sz="2400" dirty="0" smtClean="0"/>
              <a:t>Исправлять ошибки,</a:t>
            </a:r>
          </a:p>
          <a:p>
            <a:r>
              <a:rPr lang="ru-RU" sz="2400" dirty="0" smtClean="0"/>
              <a:t>Беседовать с кошкой,</a:t>
            </a:r>
          </a:p>
          <a:p>
            <a:r>
              <a:rPr lang="ru-RU" sz="2400" dirty="0" smtClean="0"/>
              <a:t>Нырять в глубину,</a:t>
            </a:r>
          </a:p>
          <a:p>
            <a:r>
              <a:rPr lang="ru-RU" sz="2400" dirty="0" smtClean="0"/>
              <a:t>Проходить сквозь стены,</a:t>
            </a:r>
          </a:p>
          <a:p>
            <a:r>
              <a:rPr lang="ru-RU" sz="2400" dirty="0" smtClean="0"/>
              <a:t>Зажигать солнце,</a:t>
            </a:r>
          </a:p>
          <a:p>
            <a:r>
              <a:rPr lang="ru-RU" sz="2400" dirty="0" smtClean="0"/>
              <a:t>Строить замок на песке,</a:t>
            </a:r>
          </a:p>
          <a:p>
            <a:r>
              <a:rPr lang="ru-RU" sz="2400" b="1" dirty="0" smtClean="0">
                <a:solidFill>
                  <a:srgbClr val="FF0000"/>
                </a:solidFill>
              </a:rPr>
              <a:t>Приветствовать будущее</a:t>
            </a:r>
          </a:p>
          <a:p>
            <a:pPr>
              <a:buNone/>
            </a:pPr>
            <a:r>
              <a:rPr lang="ru-RU" sz="2400" b="1" dirty="0" smtClean="0"/>
              <a:t>                                  </a:t>
            </a:r>
            <a:r>
              <a:rPr lang="ru-RU" sz="2400" b="1" dirty="0" err="1" smtClean="0"/>
              <a:t>Элис</a:t>
            </a:r>
            <a:r>
              <a:rPr lang="ru-RU" sz="2400" b="1" dirty="0" smtClean="0"/>
              <a:t> </a:t>
            </a:r>
            <a:r>
              <a:rPr lang="ru-RU" sz="2400" b="1" dirty="0"/>
              <a:t>Поль </a:t>
            </a:r>
            <a:r>
              <a:rPr lang="ru-RU" sz="2400" b="1" dirty="0" err="1" smtClean="0"/>
              <a:t>Торренс</a:t>
            </a:r>
            <a:endParaRPr lang="ru-RU" b="1" dirty="0"/>
          </a:p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91815">
            <a:off x="3444816" y="1119745"/>
            <a:ext cx="6124934" cy="471348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2166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7">
            <a:extLst>
              <a:ext uri="{FF2B5EF4-FFF2-40B4-BE49-F238E27FC236}">
                <a16:creationId xmlns:a16="http://schemas.microsoft.com/office/drawing/2014/main" xmlns="" id="{9CD9ACDE-8038-488C-AB0C-5FD1A373C8C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E8016DA-8B4E-4AF0-9276-810DEFBCA9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00299" y="965200"/>
            <a:ext cx="6429420" cy="189229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Современные подходы к технологическому образованию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AF64AB4C-4011-4428-86A1-7D34980503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28927" y="3786190"/>
            <a:ext cx="5786478" cy="2385776"/>
          </a:xfrm>
        </p:spPr>
        <p:txBody>
          <a:bodyPr>
            <a:normAutofit lnSpcReduction="10000"/>
          </a:bodyPr>
          <a:lstStyle/>
          <a:p>
            <a:r>
              <a:rPr lang="ru-RU" sz="2400" b="1" dirty="0" err="1" smtClean="0">
                <a:solidFill>
                  <a:schemeClr val="tx1"/>
                </a:solidFill>
              </a:rPr>
              <a:t>Логвинова</a:t>
            </a:r>
            <a:r>
              <a:rPr lang="ru-RU" sz="2400" b="1" dirty="0" smtClean="0">
                <a:solidFill>
                  <a:schemeClr val="tx1"/>
                </a:solidFill>
              </a:rPr>
              <a:t> Ольга Николаевна</a:t>
            </a:r>
            <a:r>
              <a:rPr lang="ru-RU" sz="2400" dirty="0" smtClean="0">
                <a:solidFill>
                  <a:schemeClr val="tx1"/>
                </a:solidFill>
              </a:rPr>
              <a:t>,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канд. </a:t>
            </a:r>
            <a:r>
              <a:rPr lang="ru-RU" sz="2400" dirty="0" err="1" smtClean="0">
                <a:solidFill>
                  <a:schemeClr val="tx1"/>
                </a:solidFill>
              </a:rPr>
              <a:t>пед</a:t>
            </a:r>
            <a:r>
              <a:rPr lang="ru-RU" sz="2400" dirty="0" smtClean="0">
                <a:solidFill>
                  <a:schemeClr val="tx1"/>
                </a:solidFill>
              </a:rPr>
              <a:t>. наук, 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ГБОУ ВО МО «Академия социального управления»</a:t>
            </a:r>
          </a:p>
          <a:p>
            <a:r>
              <a:rPr lang="en-US" sz="2400" dirty="0" smtClean="0">
                <a:solidFill>
                  <a:schemeClr val="tx1"/>
                </a:solidFill>
                <a:hlinkClick r:id="rId2"/>
              </a:rPr>
              <a:t>logvinovaon@gmail.com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endParaRPr lang="ru-RU" sz="2400" dirty="0" smtClean="0">
              <a:solidFill>
                <a:schemeClr val="tx1"/>
              </a:solidFill>
            </a:endParaRPr>
          </a:p>
          <a:p>
            <a:r>
              <a:rPr lang="ru-RU" sz="2400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0" name="Rectangle 9">
            <a:extLst>
              <a:ext uri="{FF2B5EF4-FFF2-40B4-BE49-F238E27FC236}">
                <a16:creationId xmlns:a16="http://schemas.microsoft.com/office/drawing/2014/main" xmlns="" id="{DA6C2449-5F66-4753-AAA3-4AD81E57A0E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2554795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grpSp>
        <p:nvGrpSpPr>
          <p:cNvPr id="4" name="Group 11">
            <a:extLst>
              <a:ext uri="{FF2B5EF4-FFF2-40B4-BE49-F238E27FC236}">
                <a16:creationId xmlns:a16="http://schemas.microsoft.com/office/drawing/2014/main" xmlns="" id="{329F7DAB-18F4-436A-A0D8-61013DEB6F5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106068" y="1"/>
            <a:ext cx="2443597" cy="6858000"/>
            <a:chOff x="141424" y="1"/>
            <a:chExt cx="3258129" cy="6858000"/>
          </a:xfrm>
        </p:grpSpPr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xmlns="" id="{AA2A446D-5444-4251-A0C1-1C33937BB10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495233" y="1"/>
              <a:ext cx="858884" cy="2780957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xmlns="" id="{E013EF53-9F7F-40D2-9E88-917DCF6430B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41424" y="1"/>
              <a:ext cx="835810" cy="2671495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15" name="Freeform 12">
              <a:extLst>
                <a:ext uri="{FF2B5EF4-FFF2-40B4-BE49-F238E27FC236}">
                  <a16:creationId xmlns:a16="http://schemas.microsoft.com/office/drawing/2014/main" xmlns="" id="{210AE139-2815-4F3D-A56C-2608DB3D770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41424" y="2585830"/>
              <a:ext cx="2175413" cy="4272171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16" name="Freeform 13">
              <a:extLst>
                <a:ext uri="{FF2B5EF4-FFF2-40B4-BE49-F238E27FC236}">
                  <a16:creationId xmlns:a16="http://schemas.microsoft.com/office/drawing/2014/main" xmlns="" id="{7C52B438-B53F-4BCB-A9A8-183E8815AA8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499078" y="2695292"/>
              <a:ext cx="2690743" cy="4162709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xmlns="" id="{557375C8-AF41-41DF-8F04-72401D4B9EB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495233" y="2690532"/>
              <a:ext cx="2904320" cy="4167469"/>
            </a:xfrm>
            <a:custGeom>
              <a:avLst/>
              <a:gdLst>
                <a:gd name="connsiteX0" fmla="*/ 0 w 2904320"/>
                <a:gd name="connsiteY0" fmla="*/ 0 h 4167469"/>
                <a:gd name="connsiteX1" fmla="*/ 288431 w 2904320"/>
                <a:gd name="connsiteY1" fmla="*/ 90425 h 4167469"/>
                <a:gd name="connsiteX2" fmla="*/ 2904320 w 2904320"/>
                <a:gd name="connsiteY2" fmla="*/ 3220465 h 4167469"/>
                <a:gd name="connsiteX3" fmla="*/ 2904320 w 2904320"/>
                <a:gd name="connsiteY3" fmla="*/ 4167469 h 4167469"/>
                <a:gd name="connsiteX4" fmla="*/ 2694589 w 2904320"/>
                <a:gd name="connsiteY4" fmla="*/ 4167469 h 4167469"/>
                <a:gd name="connsiteX5" fmla="*/ 3846 w 2904320"/>
                <a:gd name="connsiteY5" fmla="*/ 4759 h 4167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04320" h="4167469">
                  <a:moveTo>
                    <a:pt x="0" y="0"/>
                  </a:moveTo>
                  <a:lnTo>
                    <a:pt x="288431" y="90425"/>
                  </a:lnTo>
                  <a:lnTo>
                    <a:pt x="2904320" y="3220465"/>
                  </a:lnTo>
                  <a:lnTo>
                    <a:pt x="2904320" y="4167469"/>
                  </a:lnTo>
                  <a:lnTo>
                    <a:pt x="2694589" y="4167469"/>
                  </a:lnTo>
                  <a:lnTo>
                    <a:pt x="3846" y="4759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8" name="Freeform 15">
              <a:extLst>
                <a:ext uri="{FF2B5EF4-FFF2-40B4-BE49-F238E27FC236}">
                  <a16:creationId xmlns:a16="http://schemas.microsoft.com/office/drawing/2014/main" xmlns="" id="{1B37C1D7-483C-4CD7-85AB-F4EEA6E5736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41424" y="2581071"/>
              <a:ext cx="2894568" cy="427693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</p:spTree>
    <p:extLst>
      <p:ext uri="{BB962C8B-B14F-4D97-AF65-F5344CB8AC3E}">
        <p14:creationId xmlns:p14="http://schemas.microsoft.com/office/powerpoint/2010/main" val="82921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logvinova_on\Desktop\Новая папка\writing-1149962_1920.jpg"/>
          <p:cNvPicPr>
            <a:picLocks noChangeAspect="1" noChangeArrowheads="1"/>
          </p:cNvPicPr>
          <p:nvPr/>
        </p:nvPicPr>
        <p:blipFill>
          <a:blip r:embed="rId2" cstate="print"/>
          <a:srcRect t="12610" r="-27" b="41152"/>
          <a:stretch>
            <a:fillRect/>
          </a:stretch>
        </p:blipFill>
        <p:spPr bwMode="auto">
          <a:xfrm>
            <a:off x="323528" y="116632"/>
            <a:ext cx="8496944" cy="2376264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2708920"/>
            <a:ext cx="8229600" cy="3561259"/>
          </a:xfrm>
        </p:spPr>
        <p:txBody>
          <a:bodyPr>
            <a:normAutofit fontScale="85000" lnSpcReduction="10000"/>
          </a:bodyPr>
          <a:lstStyle/>
          <a:p>
            <a:r>
              <a:rPr lang="ru-RU" dirty="0"/>
              <a:t>«Национальная технологическая инициатива» </a:t>
            </a:r>
            <a:r>
              <a:rPr lang="ru-RU" dirty="0" smtClean="0"/>
              <a:t>2007 </a:t>
            </a:r>
          </a:p>
          <a:p>
            <a:r>
              <a:rPr lang="ru-RU" dirty="0" smtClean="0"/>
              <a:t>«Майские указы»  Президента Российской Федерации – 2014 и  2018, </a:t>
            </a:r>
          </a:p>
          <a:p>
            <a:r>
              <a:rPr lang="ru-RU" dirty="0" smtClean="0"/>
              <a:t>Стратегия научно-технологического развития Российской Федерации 2016 г.</a:t>
            </a:r>
          </a:p>
          <a:p>
            <a:r>
              <a:rPr lang="ru-RU" dirty="0" smtClean="0"/>
              <a:t>Программа </a:t>
            </a:r>
            <a:r>
              <a:rPr lang="ru-RU" dirty="0"/>
              <a:t>«Цифровая экономика Российской Федерации</a:t>
            </a:r>
            <a:r>
              <a:rPr lang="ru-RU" dirty="0" smtClean="0"/>
              <a:t>» -2017г.</a:t>
            </a:r>
          </a:p>
          <a:p>
            <a:r>
              <a:rPr lang="ru-RU" b="1" dirty="0" smtClean="0"/>
              <a:t>Национальный проект «Образование» 2017г.</a:t>
            </a:r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857232"/>
            <a:ext cx="2786082" cy="1785950"/>
          </a:xfr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2018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год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3075" name="Picture 3" descr="C:\Users\logvinova_on\Desktop\Новая папка\Microsoft-prodoljaet-sovershenstvovat-tehnologiyu-HoloLen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9937" b="86"/>
          <a:stretch>
            <a:fillRect/>
          </a:stretch>
        </p:blipFill>
        <p:spPr bwMode="auto">
          <a:xfrm>
            <a:off x="4143372" y="428604"/>
            <a:ext cx="4158683" cy="25951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7" name="Picture 5" descr="http://spo-chik.ru/wp-content/uploads/2016/04/rd2.jpg"/>
          <p:cNvPicPr>
            <a:picLocks noChangeAspect="1" noChangeArrowheads="1"/>
          </p:cNvPicPr>
          <p:nvPr/>
        </p:nvPicPr>
        <p:blipFill>
          <a:blip r:embed="rId3" cstate="print"/>
          <a:srcRect t="87" r="7513"/>
          <a:stretch>
            <a:fillRect/>
          </a:stretch>
        </p:blipFill>
        <p:spPr bwMode="auto">
          <a:xfrm>
            <a:off x="285720" y="3286124"/>
            <a:ext cx="4056496" cy="28575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5429256" y="4000504"/>
            <a:ext cx="3500462" cy="2428892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b="1" i="0" u="none" strike="noStrike" kern="1200" cap="none" spc="0" normalizeH="0" baseline="0" noProof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4786314" y="3714752"/>
            <a:ext cx="4214874" cy="26432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2000" b="1" dirty="0" smtClean="0"/>
              <a:t>Что такое технология?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Что изучает </a:t>
            </a:r>
            <a:r>
              <a:rPr kumimoji="0" lang="ru-RU" sz="2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«Технология»?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2000" b="1" dirty="0" smtClean="0"/>
              <a:t>Методология технологического образования?</a:t>
            </a:r>
          </a:p>
          <a:p>
            <a:pPr marL="342900" lvl="0" indent="-342900">
              <a:spcBef>
                <a:spcPct val="20000"/>
              </a:spcBef>
            </a:pPr>
            <a:r>
              <a:rPr lang="ru-RU" sz="2000" b="1" dirty="0" smtClean="0"/>
              <a:t>Подходы к формированию содержания современного технологического образования</a:t>
            </a:r>
            <a:r>
              <a:rPr lang="ru-RU" sz="2000" dirty="0" smtClean="0"/>
              <a:t>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08912" cy="642942"/>
          </a:xfrm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  <a:softEdge rad="12700"/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600" b="1" dirty="0" smtClean="0"/>
              <a:t>Что такое «ТЕХНОЛОГИЯ»?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285860"/>
            <a:ext cx="8215370" cy="2000264"/>
          </a:xfr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r>
              <a:rPr lang="ru-RU" b="1" i="1" dirty="0">
                <a:solidFill>
                  <a:srgbClr val="FF0000"/>
                </a:solidFill>
              </a:rPr>
              <a:t>Т</a:t>
            </a:r>
            <a:r>
              <a:rPr lang="ru-RU" b="1" i="1" dirty="0" smtClean="0">
                <a:solidFill>
                  <a:srgbClr val="FF0000"/>
                </a:solidFill>
              </a:rPr>
              <a:t>ехнология</a:t>
            </a:r>
            <a:r>
              <a:rPr lang="ru-RU" i="1" dirty="0" smtClean="0"/>
              <a:t> </a:t>
            </a:r>
            <a:r>
              <a:rPr lang="ru-RU" i="1" dirty="0"/>
              <a:t>– это научная дисциплина, изучающая закономерности технологических процессов; </a:t>
            </a:r>
            <a:endParaRPr lang="ru-RU" i="1" dirty="0" smtClean="0"/>
          </a:p>
          <a:p>
            <a:r>
              <a:rPr lang="ru-RU" i="1" dirty="0" smtClean="0"/>
              <a:t>это </a:t>
            </a:r>
            <a:r>
              <a:rPr lang="ru-RU" i="1" dirty="0"/>
              <a:t>совокупность методов, способов, приемов, используемых в разных сферах деятельности человека, реализация которых приводит к достижению планируемого результата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500034" y="3643314"/>
            <a:ext cx="8215370" cy="292895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70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Предмет познания Технологии</a:t>
            </a:r>
            <a:r>
              <a:rPr kumimoji="0" lang="ru-RU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i="1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Times New Roman" pitchFamily="18" charset="0"/>
              </a:rPr>
              <a:t>сущность (содержание) процессов производства(получения) товаров и услуг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3200" i="1" dirty="0" smtClean="0">
                <a:cs typeface="Times New Roman" pitchFamily="18" charset="0"/>
              </a:rPr>
              <a:t>взаимные внутренние связи между мастерством и трудозатратами на изготовление продукта;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3200" i="1" dirty="0" smtClean="0">
                <a:cs typeface="Times New Roman" pitchFamily="18" charset="0"/>
              </a:rPr>
              <a:t>закономерности развития процессов производства товаров и услуг на базе достигнутого уровня знаний человека об окружающем его мире.</a:t>
            </a:r>
            <a:r>
              <a:rPr lang="en-US" sz="3200" i="1" dirty="0" smtClean="0">
                <a:cs typeface="Times New Roman" pitchFamily="18" charset="0"/>
              </a:rPr>
              <a:t> </a:t>
            </a:r>
            <a:endParaRPr lang="ru-RU" sz="3200" i="1" dirty="0" smtClean="0">
              <a:cs typeface="Times New Roman" pitchFamily="18" charset="0"/>
            </a:endParaRPr>
          </a:p>
          <a:p>
            <a:pPr marL="342900" lvl="0" indent="-342900">
              <a:spcBef>
                <a:spcPct val="20000"/>
              </a:spcBef>
            </a:pPr>
            <a:r>
              <a:rPr lang="en-US" sz="2000" i="1" dirty="0" smtClean="0">
                <a:cs typeface="Times New Roman" pitchFamily="18" charset="0"/>
                <a:hlinkClick r:id="rId2"/>
              </a:rPr>
              <a:t>https://poznayka.org/s74989t1.html</a:t>
            </a:r>
            <a:r>
              <a:rPr lang="ru-RU" sz="2000" i="1" dirty="0" smtClean="0">
                <a:cs typeface="Times New Roman" pitchFamily="18" charset="0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876197970"/>
              </p:ext>
            </p:extLst>
          </p:nvPr>
        </p:nvGraphicFramePr>
        <p:xfrm>
          <a:off x="457200" y="274638"/>
          <a:ext cx="8229600" cy="7780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709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5" name="Группа 4"/>
          <p:cNvGrpSpPr/>
          <p:nvPr/>
        </p:nvGrpSpPr>
        <p:grpSpPr>
          <a:xfrm>
            <a:off x="357158" y="428604"/>
            <a:ext cx="8429684" cy="785818"/>
            <a:chOff x="0" y="39580"/>
            <a:chExt cx="8229599" cy="611192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0" y="39580"/>
              <a:ext cx="8229599" cy="611192"/>
            </a:xfrm>
            <a:prstGeom prst="roundRect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Скругленный прямоугольник 4"/>
            <p:cNvSpPr/>
            <p:nvPr/>
          </p:nvSpPr>
          <p:spPr>
            <a:xfrm>
              <a:off x="37564" y="214205"/>
              <a:ext cx="8154471" cy="39290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9060" tIns="99060" rIns="99060" bIns="99060" numCol="1" spcCol="1270" anchor="ctr" anchorCtr="0">
              <a:noAutofit/>
            </a:bodyPr>
            <a:lstStyle/>
            <a:p>
              <a:pPr lvl="0" algn="ctr" defTabSz="11557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600" b="1" kern="1200" dirty="0" smtClean="0"/>
                <a:t>Подходы</a:t>
              </a:r>
              <a:endParaRPr lang="ru-RU" sz="3600" b="1" kern="12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214422"/>
            <a:ext cx="8429684" cy="164307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r>
              <a:rPr lang="ru-RU" b="1" dirty="0" smtClean="0"/>
              <a:t>Цель:</a:t>
            </a:r>
          </a:p>
          <a:p>
            <a:pPr marL="0" indent="0">
              <a:buNone/>
            </a:pPr>
            <a:r>
              <a:rPr lang="ru-RU" dirty="0" smtClean="0"/>
              <a:t>Формирование умений </a:t>
            </a:r>
            <a:r>
              <a:rPr lang="ru-RU" dirty="0"/>
              <a:t>комплексно подходить к выбору технологий получения результатов, учитывая материальные, технические, информационные, интеллектуальные, экономические, эстетические, психологические, социальные </a:t>
            </a:r>
            <a:r>
              <a:rPr lang="ru-RU" dirty="0" smtClean="0"/>
              <a:t>и другие факторы</a:t>
            </a:r>
          </a:p>
          <a:p>
            <a:pPr marL="0" indent="0">
              <a:buNone/>
            </a:pPr>
            <a:endParaRPr lang="ru-RU" dirty="0"/>
          </a:p>
        </p:txBody>
      </p:sp>
      <p:grpSp>
        <p:nvGrpSpPr>
          <p:cNvPr id="5" name="Группа 4"/>
          <p:cNvGrpSpPr/>
          <p:nvPr/>
        </p:nvGrpSpPr>
        <p:grpSpPr>
          <a:xfrm>
            <a:off x="500034" y="285728"/>
            <a:ext cx="8229599" cy="769503"/>
            <a:chOff x="0" y="39579"/>
            <a:chExt cx="8229599" cy="769503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0" y="39579"/>
              <a:ext cx="8229599" cy="769503"/>
            </a:xfrm>
            <a:prstGeom prst="roundRect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Скругленный прямоугольник 4"/>
            <p:cNvSpPr/>
            <p:nvPr/>
          </p:nvSpPr>
          <p:spPr>
            <a:xfrm>
              <a:off x="37564" y="77143"/>
              <a:ext cx="8154471" cy="69437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9060" tIns="99060" rIns="99060" bIns="99060" numCol="1" spcCol="1270" anchor="ctr" anchorCtr="0">
              <a:noAutofit/>
            </a:bodyPr>
            <a:lstStyle/>
            <a:p>
              <a:pPr lvl="0" algn="ctr" defTabSz="11557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600" b="1" kern="1200" dirty="0" smtClean="0"/>
                <a:t>Политехнический подход</a:t>
              </a:r>
              <a:endParaRPr lang="ru-RU" sz="2600" b="1" kern="1200" dirty="0"/>
            </a:p>
          </p:txBody>
        </p:sp>
      </p:grpSp>
      <p:graphicFrame>
        <p:nvGraphicFramePr>
          <p:cNvPr id="9" name="Схема 8"/>
          <p:cNvGraphicFramePr/>
          <p:nvPr/>
        </p:nvGraphicFramePr>
        <p:xfrm>
          <a:off x="571472" y="2357430"/>
          <a:ext cx="8072494" cy="27860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Содержимое 2"/>
          <p:cNvSpPr txBox="1">
            <a:spLocks/>
          </p:cNvSpPr>
          <p:nvPr/>
        </p:nvSpPr>
        <p:spPr>
          <a:xfrm>
            <a:off x="357158" y="4714884"/>
            <a:ext cx="8429652" cy="192882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70000" lnSpcReduction="20000"/>
          </a:bodyPr>
          <a:lstStyle/>
          <a:p>
            <a:pPr lvl="0">
              <a:spcBef>
                <a:spcPct val="20000"/>
              </a:spcBef>
            </a:pPr>
            <a:r>
              <a:rPr lang="ru-RU" sz="3200" dirty="0" smtClean="0"/>
              <a:t>Предметом «Технологии» при политехническом подходе должны быть политехнические знания и умения:</a:t>
            </a:r>
          </a:p>
          <a:p>
            <a:pPr lvl="0">
              <a:spcBef>
                <a:spcPct val="20000"/>
              </a:spcBef>
            </a:pPr>
            <a:r>
              <a:rPr lang="ru-RU" sz="3200" i="1" dirty="0" smtClean="0"/>
              <a:t>учащийся должен использовать  получаемые  знания и умения в разных ситуациях, понимая общие закономерности, принципы, подходы к решению практических задач – функциональная грамотность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285860"/>
            <a:ext cx="8506148" cy="1428760"/>
          </a:xfr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dirty="0" smtClean="0"/>
              <a:t>Цель: </a:t>
            </a:r>
          </a:p>
          <a:p>
            <a:pPr>
              <a:buNone/>
            </a:pPr>
            <a:r>
              <a:rPr lang="ru-RU" dirty="0" smtClean="0"/>
              <a:t>    </a:t>
            </a:r>
            <a:r>
              <a:rPr lang="ru-RU" b="1" dirty="0" smtClean="0"/>
              <a:t>формирование </a:t>
            </a:r>
            <a:r>
              <a:rPr lang="ru-RU" b="1" dirty="0"/>
              <a:t>технологической культуры</a:t>
            </a:r>
            <a:r>
              <a:rPr lang="ru-RU" dirty="0"/>
              <a:t>, которая предполагает овладение системой методов и средств преобразовательной деятельности по созданию материальных и духовных </a:t>
            </a:r>
            <a:r>
              <a:rPr lang="ru-RU" dirty="0" smtClean="0"/>
              <a:t>ценностей     </a:t>
            </a:r>
          </a:p>
        </p:txBody>
      </p:sp>
      <p:grpSp>
        <p:nvGrpSpPr>
          <p:cNvPr id="7" name="Группа 6"/>
          <p:cNvGrpSpPr/>
          <p:nvPr/>
        </p:nvGrpSpPr>
        <p:grpSpPr>
          <a:xfrm>
            <a:off x="500034" y="357166"/>
            <a:ext cx="8229599" cy="769503"/>
            <a:chOff x="0" y="39579"/>
            <a:chExt cx="8229599" cy="769503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0" y="39579"/>
              <a:ext cx="8229599" cy="769503"/>
            </a:xfrm>
            <a:prstGeom prst="roundRect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Скругленный прямоугольник 4"/>
            <p:cNvSpPr/>
            <p:nvPr/>
          </p:nvSpPr>
          <p:spPr>
            <a:xfrm>
              <a:off x="37564" y="77143"/>
              <a:ext cx="8154471" cy="69437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9060" tIns="99060" rIns="99060" bIns="99060" numCol="1" spcCol="1270" anchor="ctr" anchorCtr="0">
              <a:noAutofit/>
            </a:bodyPr>
            <a:lstStyle/>
            <a:p>
              <a:pPr lvl="0" algn="ctr" defTabSz="11557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600" b="1" kern="1200" dirty="0" smtClean="0"/>
                <a:t>Культурологический подход</a:t>
              </a:r>
              <a:endParaRPr lang="ru-RU" sz="2600" b="1" kern="1200" dirty="0"/>
            </a:p>
          </p:txBody>
        </p:sp>
      </p:grpSp>
      <p:sp>
        <p:nvSpPr>
          <p:cNvPr id="10" name="Содержимое 2"/>
          <p:cNvSpPr txBox="1">
            <a:spLocks/>
          </p:cNvSpPr>
          <p:nvPr/>
        </p:nvSpPr>
        <p:spPr>
          <a:xfrm>
            <a:off x="357158" y="5000636"/>
            <a:ext cx="8572560" cy="164307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85000" lnSpcReduction="10000"/>
          </a:bodyPr>
          <a:lstStyle/>
          <a:p>
            <a:r>
              <a:rPr lang="ru-RU" sz="2400" b="1" dirty="0" smtClean="0"/>
              <a:t>Технологическая культура </a:t>
            </a:r>
            <a:r>
              <a:rPr lang="ru-RU" sz="2400" dirty="0" smtClean="0"/>
              <a:t>— это такая преобразовательная деятельность в материальных и духовных сферах производства, когда главным критерием оценки и применения новых технологий и технологических процессов выступает их способность обеспечивать гармоничное взаимодействие человека, природы (среды) и общества [Симоненко В.Д.]</a:t>
            </a:r>
            <a:endParaRPr lang="ru-RU" sz="2400" dirty="0"/>
          </a:p>
        </p:txBody>
      </p:sp>
      <p:graphicFrame>
        <p:nvGraphicFramePr>
          <p:cNvPr id="13" name="Схема 12"/>
          <p:cNvGraphicFramePr/>
          <p:nvPr/>
        </p:nvGraphicFramePr>
        <p:xfrm>
          <a:off x="214282" y="1928802"/>
          <a:ext cx="885831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Схема 8"/>
          <p:cNvGraphicFramePr/>
          <p:nvPr/>
        </p:nvGraphicFramePr>
        <p:xfrm>
          <a:off x="428596" y="1857364"/>
          <a:ext cx="8429684" cy="38496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285860"/>
            <a:ext cx="8363272" cy="1328734"/>
          </a:xfr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dirty="0" smtClean="0"/>
              <a:t>Цель: </a:t>
            </a:r>
          </a:p>
          <a:p>
            <a:pPr>
              <a:buNone/>
            </a:pPr>
            <a:r>
              <a:rPr lang="ru-RU" dirty="0"/>
              <a:t> </a:t>
            </a:r>
            <a:r>
              <a:rPr lang="ru-RU" dirty="0" smtClean="0"/>
              <a:t>    формирование </a:t>
            </a:r>
            <a:r>
              <a:rPr lang="ru-RU" dirty="0"/>
              <a:t>представлений о составляющих </a:t>
            </a:r>
            <a:r>
              <a:rPr lang="ru-RU" dirty="0" err="1"/>
              <a:t>техносферы</a:t>
            </a:r>
            <a:r>
              <a:rPr lang="ru-RU" dirty="0"/>
              <a:t>, о современном производстве и о распространенных в нем технологиях (ФГОС ООО</a:t>
            </a:r>
            <a:r>
              <a:rPr lang="ru-RU" dirty="0" smtClean="0"/>
              <a:t>).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500034" y="357166"/>
            <a:ext cx="8229599" cy="769503"/>
            <a:chOff x="0" y="39579"/>
            <a:chExt cx="8229599" cy="769503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0" y="39579"/>
              <a:ext cx="8229599" cy="769503"/>
            </a:xfrm>
            <a:prstGeom prst="roundRect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Скругленный прямоугольник 4"/>
            <p:cNvSpPr/>
            <p:nvPr/>
          </p:nvSpPr>
          <p:spPr>
            <a:xfrm>
              <a:off x="37564" y="77143"/>
              <a:ext cx="8154471" cy="69437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9060" tIns="99060" rIns="99060" bIns="99060" numCol="1" spcCol="1270" anchor="ctr" anchorCtr="0">
              <a:noAutofit/>
            </a:bodyPr>
            <a:lstStyle/>
            <a:p>
              <a:pPr lvl="0" algn="ctr" defTabSz="11557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600" b="1" kern="1200" dirty="0" err="1" smtClean="0"/>
                <a:t>Системно-деятельностный</a:t>
              </a:r>
              <a:r>
                <a:rPr lang="ru-RU" sz="2600" b="1" kern="1200" dirty="0" smtClean="0"/>
                <a:t>  подход</a:t>
              </a:r>
              <a:endParaRPr lang="ru-RU" sz="2600" b="1" kern="1200" dirty="0"/>
            </a:p>
          </p:txBody>
        </p:sp>
      </p:grpSp>
      <p:sp>
        <p:nvSpPr>
          <p:cNvPr id="8" name="Содержимое 2"/>
          <p:cNvSpPr txBox="1">
            <a:spLocks/>
          </p:cNvSpPr>
          <p:nvPr/>
        </p:nvSpPr>
        <p:spPr>
          <a:xfrm>
            <a:off x="285720" y="5143512"/>
            <a:ext cx="8643998" cy="150019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ru-RU" sz="1400" b="1" dirty="0" smtClean="0"/>
              <a:t>Формирование</a:t>
            </a:r>
          </a:p>
          <a:p>
            <a:pPr marL="342900" indent="-342900">
              <a:spcBef>
                <a:spcPct val="20000"/>
              </a:spcBef>
            </a:pPr>
            <a:r>
              <a:rPr lang="ru-RU" sz="1400" dirty="0" smtClean="0"/>
              <a:t> - </a:t>
            </a:r>
            <a:r>
              <a:rPr lang="ru-RU" sz="1400" b="1" dirty="0" smtClean="0"/>
              <a:t>целостной картины мира и освоение технологической культуры;</a:t>
            </a:r>
          </a:p>
          <a:p>
            <a:r>
              <a:rPr lang="ru-RU" sz="1400" dirty="0" smtClean="0"/>
              <a:t>- исследовательской, технологической, трудовой, этической, эстетической, экологической, графической, предпринимательской и информационной </a:t>
            </a:r>
            <a:r>
              <a:rPr lang="ru-RU" sz="1400" b="1" dirty="0" smtClean="0"/>
              <a:t>культуры</a:t>
            </a:r>
            <a:r>
              <a:rPr lang="ru-RU" sz="1400" dirty="0" smtClean="0"/>
              <a:t> обучающихся; </a:t>
            </a:r>
          </a:p>
          <a:p>
            <a:r>
              <a:rPr lang="ru-RU" sz="1400" dirty="0" smtClean="0"/>
              <a:t>- </a:t>
            </a:r>
            <a:r>
              <a:rPr lang="ru-RU" sz="1400" b="1" dirty="0" smtClean="0"/>
              <a:t>внутренней потребности и уважительного отношения к труду; </a:t>
            </a:r>
          </a:p>
          <a:p>
            <a:pPr>
              <a:buFontTx/>
              <a:buChar char="-"/>
            </a:pPr>
            <a:r>
              <a:rPr lang="ru-RU" sz="1400" dirty="0" smtClean="0"/>
              <a:t>представления о различных видах профессиональной деятельности (</a:t>
            </a:r>
            <a:r>
              <a:rPr lang="ru-RU" sz="1400" b="1" dirty="0" smtClean="0"/>
              <a:t>профессиональное самоопределение</a:t>
            </a:r>
            <a:r>
              <a:rPr lang="ru-RU" sz="1400" dirty="0" smtClean="0"/>
              <a:t>).</a:t>
            </a:r>
          </a:p>
          <a:p>
            <a:endParaRPr lang="ru-RU" sz="14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400" b="1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graphicFrame>
        <p:nvGraphicFramePr>
          <p:cNvPr id="5" name="Схема 4"/>
          <p:cNvGraphicFramePr/>
          <p:nvPr/>
        </p:nvGraphicFramePr>
        <p:xfrm>
          <a:off x="857224" y="1357298"/>
          <a:ext cx="7715304" cy="5286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876197970"/>
              </p:ext>
            </p:extLst>
          </p:nvPr>
        </p:nvGraphicFramePr>
        <p:xfrm>
          <a:off x="500034" y="428604"/>
          <a:ext cx="8229600" cy="857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811</TotalTime>
  <Words>687</Words>
  <Application>Microsoft Office PowerPoint</Application>
  <PresentationFormat>Экран (4:3)</PresentationFormat>
  <Paragraphs>138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Arial</vt:lpstr>
      <vt:lpstr>Calibri</vt:lpstr>
      <vt:lpstr>Century Gothic</vt:lpstr>
      <vt:lpstr>Times New Roman</vt:lpstr>
      <vt:lpstr>Тема Office</vt:lpstr>
      <vt:lpstr>Современные подходы к технологическому образованию</vt:lpstr>
      <vt:lpstr>Презентация PowerPoint</vt:lpstr>
      <vt:lpstr>2018 год</vt:lpstr>
      <vt:lpstr>Что такое «ТЕХНОЛОГИЯ»?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Цель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Современные подходы к технологическому образованию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СОВРЕМЕННЫЕ ПОДХОДЫ  К ТЕХНОЛОГИЧЕСКОМУ ОБРАЗОВАНИЮ</dc:title>
  <dc:creator>Логвинова Ольга Николаевна</dc:creator>
  <cp:lastModifiedBy>Пользователь Windows</cp:lastModifiedBy>
  <cp:revision>58</cp:revision>
  <dcterms:created xsi:type="dcterms:W3CDTF">2018-10-11T16:25:29Z</dcterms:created>
  <dcterms:modified xsi:type="dcterms:W3CDTF">2018-11-01T07:02:06Z</dcterms:modified>
</cp:coreProperties>
</file>