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8" r:id="rId2"/>
    <p:sldId id="269" r:id="rId3"/>
    <p:sldId id="258" r:id="rId4"/>
    <p:sldId id="256" r:id="rId5"/>
    <p:sldId id="257" r:id="rId6"/>
    <p:sldId id="259" r:id="rId7"/>
    <p:sldId id="266" r:id="rId8"/>
    <p:sldId id="264" r:id="rId9"/>
    <p:sldId id="260" r:id="rId10"/>
    <p:sldId id="265" r:id="rId11"/>
    <p:sldId id="263" r:id="rId12"/>
    <p:sldId id="261" r:id="rId13"/>
    <p:sldId id="270" r:id="rId14"/>
    <p:sldId id="284" r:id="rId15"/>
    <p:sldId id="282" r:id="rId16"/>
    <p:sldId id="271" r:id="rId17"/>
    <p:sldId id="272" r:id="rId18"/>
    <p:sldId id="283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Ученая степень</c:v>
                </c:pt>
              </c:strCache>
            </c:strRef>
          </c:tx>
          <c:explosion val="15"/>
          <c:dPt>
            <c:idx val="4"/>
            <c:bubble3D val="0"/>
            <c:explosion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д-р пед. н.</c:v>
                </c:pt>
                <c:pt idx="1">
                  <c:v>кан-т психол. н.</c:v>
                </c:pt>
                <c:pt idx="2">
                  <c:v>кан-т филос. наук</c:v>
                </c:pt>
                <c:pt idx="3">
                  <c:v>почетное звание</c:v>
                </c:pt>
                <c:pt idx="4">
                  <c:v>без уч. степ. и зван.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12</c:v>
                </c:pt>
                <c:pt idx="4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Опыт участия в проектах</c:v>
                </c:pt>
              </c:strCache>
            </c:strRef>
          </c:tx>
          <c:explosion val="8"/>
          <c:dPt>
            <c:idx val="0"/>
            <c:bubble3D val="0"/>
            <c:explosion val="10"/>
          </c:dPt>
          <c:dLbls>
            <c:dLbl>
              <c:idx val="0"/>
              <c:layout>
                <c:manualLayout>
                  <c:x val="-1.0820253053980865E-2"/>
                  <c:y val="-4.35129066015522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Участвовали </c:v>
                </c:pt>
                <c:pt idx="1">
                  <c:v>не участвовали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</c:v>
                </c:pt>
                <c:pt idx="1">
                  <c:v>11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9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1"/>
            <c:bubble3D val="0"/>
            <c:explosion val="27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1.1453460072785231E-2"/>
          <c:y val="0.1073387116863521"/>
          <c:w val="0.29806687868371212"/>
          <c:h val="0.63135046600925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742977856096451E-2"/>
          <c:y val="8.5845416577819286E-2"/>
          <c:w val="0.53721232033290167"/>
          <c:h val="0.74660020882199396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41"/>
          </c:dPt>
          <c:dPt>
            <c:idx val="1"/>
            <c:bubble3D val="0"/>
            <c:explosion val="13"/>
          </c:dPt>
          <c:dPt>
            <c:idx val="3"/>
            <c:bubble3D val="0"/>
            <c:explosion val="10"/>
          </c:dPt>
          <c:dLbls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 </c:v>
                </c:pt>
                <c:pt idx="2">
                  <c:v>по стажу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</c:v>
                </c:pt>
                <c:pt idx="1">
                  <c:v>12</c:v>
                </c:pt>
                <c:pt idx="2">
                  <c:v>3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/>
      </c:ofPieChart>
    </c:plotArea>
    <c:legend>
      <c:legendPos val="r"/>
      <c:layout>
        <c:manualLayout>
          <c:xMode val="edge"/>
          <c:yMode val="edge"/>
          <c:x val="0.71555035986497117"/>
          <c:y val="0.10852999242652626"/>
          <c:w val="0.28107922337105368"/>
          <c:h val="0.69752520202057333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D33672-C495-4AE2-B6AE-B5F2B6E024C7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42F460A-BA00-4F38-B97D-64C4E9AD37A0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accent4">
                  <a:lumMod val="50000"/>
                </a:schemeClr>
              </a:solidFill>
            </a:rPr>
            <a:t>Профессиональное образование</a:t>
          </a:r>
          <a:endParaRPr lang="ru-RU" sz="1400" b="1" dirty="0">
            <a:solidFill>
              <a:schemeClr val="accent4">
                <a:lumMod val="50000"/>
              </a:schemeClr>
            </a:solidFill>
          </a:endParaRPr>
        </a:p>
      </dgm:t>
    </dgm:pt>
    <dgm:pt modelId="{B53A87EA-1562-4929-9FC2-8015B58B8D29}" type="parTrans" cxnId="{1E8A07A6-C57B-4AEC-A8B9-29FF277182D5}">
      <dgm:prSet/>
      <dgm:spPr/>
      <dgm:t>
        <a:bodyPr/>
        <a:lstStyle/>
        <a:p>
          <a:pPr algn="ctr"/>
          <a:endParaRPr lang="ru-RU"/>
        </a:p>
      </dgm:t>
    </dgm:pt>
    <dgm:pt modelId="{45262C63-0F84-4BD3-A9D2-C7A140CB0124}" type="sibTrans" cxnId="{1E8A07A6-C57B-4AEC-A8B9-29FF277182D5}">
      <dgm:prSet/>
      <dgm:spPr/>
      <dgm:t>
        <a:bodyPr/>
        <a:lstStyle/>
        <a:p>
          <a:pPr algn="ctr"/>
          <a:endParaRPr lang="ru-RU"/>
        </a:p>
      </dgm:t>
    </dgm:pt>
    <dgm:pt modelId="{F7814CA4-66EB-4E9B-935C-339F8AE5EBB9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accent4">
                  <a:lumMod val="50000"/>
                </a:schemeClr>
              </a:solidFill>
            </a:rPr>
            <a:t>Общее образование</a:t>
          </a:r>
          <a:endParaRPr lang="ru-RU" sz="1400" b="1" dirty="0">
            <a:solidFill>
              <a:schemeClr val="accent4">
                <a:lumMod val="50000"/>
              </a:schemeClr>
            </a:solidFill>
          </a:endParaRPr>
        </a:p>
      </dgm:t>
    </dgm:pt>
    <dgm:pt modelId="{B5AA8057-4C77-498F-BC5D-01DC4F00E0BA}" type="parTrans" cxnId="{E59321A0-2BBE-4984-8AE1-AE8227264FD1}">
      <dgm:prSet/>
      <dgm:spPr/>
      <dgm:t>
        <a:bodyPr/>
        <a:lstStyle/>
        <a:p>
          <a:pPr algn="ctr"/>
          <a:endParaRPr lang="ru-RU"/>
        </a:p>
      </dgm:t>
    </dgm:pt>
    <dgm:pt modelId="{A52B9A4E-2F5E-4663-94B9-A48701902E78}" type="sibTrans" cxnId="{E59321A0-2BBE-4984-8AE1-AE8227264FD1}">
      <dgm:prSet/>
      <dgm:spPr/>
      <dgm:t>
        <a:bodyPr/>
        <a:lstStyle/>
        <a:p>
          <a:pPr algn="ctr"/>
          <a:endParaRPr lang="ru-RU"/>
        </a:p>
      </dgm:t>
    </dgm:pt>
    <dgm:pt modelId="{DE61521D-FF75-481E-89CD-E64A1D0763D6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accent4">
                  <a:lumMod val="50000"/>
                </a:schemeClr>
              </a:solidFill>
            </a:rPr>
            <a:t>Дошкольный уровень</a:t>
          </a:r>
          <a:endParaRPr lang="ru-RU" sz="1400" b="1" dirty="0">
            <a:solidFill>
              <a:schemeClr val="accent4">
                <a:lumMod val="50000"/>
              </a:schemeClr>
            </a:solidFill>
          </a:endParaRPr>
        </a:p>
      </dgm:t>
    </dgm:pt>
    <dgm:pt modelId="{28EA47ED-7FDF-42B7-8E48-CE997A8C6AAE}" type="parTrans" cxnId="{29E09BD1-D82E-44B6-A71E-7A1833096C84}">
      <dgm:prSet/>
      <dgm:spPr/>
      <dgm:t>
        <a:bodyPr/>
        <a:lstStyle/>
        <a:p>
          <a:pPr algn="ctr"/>
          <a:endParaRPr lang="ru-RU"/>
        </a:p>
      </dgm:t>
    </dgm:pt>
    <dgm:pt modelId="{5BB046CC-C6AE-4ACD-8DCB-7CA2F6CA9241}" type="sibTrans" cxnId="{29E09BD1-D82E-44B6-A71E-7A1833096C84}">
      <dgm:prSet/>
      <dgm:spPr/>
      <dgm:t>
        <a:bodyPr/>
        <a:lstStyle/>
        <a:p>
          <a:pPr algn="ctr"/>
          <a:endParaRPr lang="ru-RU"/>
        </a:p>
      </dgm:t>
    </dgm:pt>
    <dgm:pt modelId="{D8AA6E2E-6F79-4D50-91EF-6F690269B0F5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accent4">
                  <a:lumMod val="50000"/>
                </a:schemeClr>
              </a:solidFill>
            </a:rPr>
            <a:t>Раннее развитие</a:t>
          </a:r>
          <a:endParaRPr lang="ru-RU" sz="1400" b="1" dirty="0">
            <a:solidFill>
              <a:schemeClr val="accent4">
                <a:lumMod val="50000"/>
              </a:schemeClr>
            </a:solidFill>
          </a:endParaRPr>
        </a:p>
      </dgm:t>
    </dgm:pt>
    <dgm:pt modelId="{D0C63FD8-4A84-4061-8088-30830632CAC7}" type="parTrans" cxnId="{5A54680B-848A-430A-A29B-2F4C7E1CE21A}">
      <dgm:prSet/>
      <dgm:spPr/>
      <dgm:t>
        <a:bodyPr/>
        <a:lstStyle/>
        <a:p>
          <a:pPr algn="ctr"/>
          <a:endParaRPr lang="ru-RU"/>
        </a:p>
      </dgm:t>
    </dgm:pt>
    <dgm:pt modelId="{14223943-57CA-43AD-95B3-AD0992CDB0BA}" type="sibTrans" cxnId="{5A54680B-848A-430A-A29B-2F4C7E1CE21A}">
      <dgm:prSet/>
      <dgm:spPr/>
      <dgm:t>
        <a:bodyPr/>
        <a:lstStyle/>
        <a:p>
          <a:pPr algn="ctr"/>
          <a:endParaRPr lang="ru-RU"/>
        </a:p>
      </dgm:t>
    </dgm:pt>
    <dgm:pt modelId="{436B9B67-5106-4F88-96BA-3E00C5385FE9}" type="pres">
      <dgm:prSet presAssocID="{44D33672-C495-4AE2-B6AE-B5F2B6E024C7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8639EF-4095-430D-A5CA-9D1C036250FB}" type="pres">
      <dgm:prSet presAssocID="{44D33672-C495-4AE2-B6AE-B5F2B6E024C7}" presName="comp1" presStyleCnt="0"/>
      <dgm:spPr/>
    </dgm:pt>
    <dgm:pt modelId="{15FEC54F-380D-44AE-B08A-C73D7C65A6F7}" type="pres">
      <dgm:prSet presAssocID="{44D33672-C495-4AE2-B6AE-B5F2B6E024C7}" presName="circle1" presStyleLbl="node1" presStyleIdx="0" presStyleCnt="4" custScaleX="116942" custLinFactNeighborY="1449"/>
      <dgm:spPr/>
      <dgm:t>
        <a:bodyPr/>
        <a:lstStyle/>
        <a:p>
          <a:endParaRPr lang="ru-RU"/>
        </a:p>
      </dgm:t>
    </dgm:pt>
    <dgm:pt modelId="{E32DA7DD-942F-44F8-B34B-FA86728E879F}" type="pres">
      <dgm:prSet presAssocID="{44D33672-C495-4AE2-B6AE-B5F2B6E024C7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312A2-7A96-4AF9-B3C5-53BB40552327}" type="pres">
      <dgm:prSet presAssocID="{44D33672-C495-4AE2-B6AE-B5F2B6E024C7}" presName="comp2" presStyleCnt="0"/>
      <dgm:spPr/>
    </dgm:pt>
    <dgm:pt modelId="{E8CF684B-314B-41B0-ADD3-C0FB3A94F07B}" type="pres">
      <dgm:prSet presAssocID="{44D33672-C495-4AE2-B6AE-B5F2B6E024C7}" presName="circle2" presStyleLbl="node1" presStyleIdx="1" presStyleCnt="4"/>
      <dgm:spPr/>
      <dgm:t>
        <a:bodyPr/>
        <a:lstStyle/>
        <a:p>
          <a:endParaRPr lang="ru-RU"/>
        </a:p>
      </dgm:t>
    </dgm:pt>
    <dgm:pt modelId="{0CE8A670-688D-462E-B3D2-182509D9B1C5}" type="pres">
      <dgm:prSet presAssocID="{44D33672-C495-4AE2-B6AE-B5F2B6E024C7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B84DC0-9706-4016-9C47-3CD33951C2A1}" type="pres">
      <dgm:prSet presAssocID="{44D33672-C495-4AE2-B6AE-B5F2B6E024C7}" presName="comp3" presStyleCnt="0"/>
      <dgm:spPr/>
    </dgm:pt>
    <dgm:pt modelId="{D2A0F308-315E-4E55-A410-5EE417BA7328}" type="pres">
      <dgm:prSet presAssocID="{44D33672-C495-4AE2-B6AE-B5F2B6E024C7}" presName="circle3" presStyleLbl="node1" presStyleIdx="2" presStyleCnt="4"/>
      <dgm:spPr/>
      <dgm:t>
        <a:bodyPr/>
        <a:lstStyle/>
        <a:p>
          <a:endParaRPr lang="ru-RU"/>
        </a:p>
      </dgm:t>
    </dgm:pt>
    <dgm:pt modelId="{34873835-1F1B-4D81-B4C7-7D32391D7506}" type="pres">
      <dgm:prSet presAssocID="{44D33672-C495-4AE2-B6AE-B5F2B6E024C7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2516B-D9C1-43A4-B881-BE1DA3BB114F}" type="pres">
      <dgm:prSet presAssocID="{44D33672-C495-4AE2-B6AE-B5F2B6E024C7}" presName="comp4" presStyleCnt="0"/>
      <dgm:spPr/>
    </dgm:pt>
    <dgm:pt modelId="{F24A1AE2-057F-4762-9E3C-0C1289D5DA8A}" type="pres">
      <dgm:prSet presAssocID="{44D33672-C495-4AE2-B6AE-B5F2B6E024C7}" presName="circle4" presStyleLbl="node1" presStyleIdx="3" presStyleCnt="4"/>
      <dgm:spPr/>
      <dgm:t>
        <a:bodyPr/>
        <a:lstStyle/>
        <a:p>
          <a:endParaRPr lang="ru-RU"/>
        </a:p>
      </dgm:t>
    </dgm:pt>
    <dgm:pt modelId="{2D8B783D-9F8F-4856-BEE5-60C838532029}" type="pres">
      <dgm:prSet presAssocID="{44D33672-C495-4AE2-B6AE-B5F2B6E024C7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BB6823-C0E9-451C-8ABD-F81D4972AEE3}" type="presOf" srcId="{DE61521D-FF75-481E-89CD-E64A1D0763D6}" destId="{34873835-1F1B-4D81-B4C7-7D32391D7506}" srcOrd="1" destOrd="0" presId="urn:microsoft.com/office/officeart/2005/8/layout/venn2"/>
    <dgm:cxn modelId="{36D467E2-576D-402B-8D7B-E529C087A178}" type="presOf" srcId="{44D33672-C495-4AE2-B6AE-B5F2B6E024C7}" destId="{436B9B67-5106-4F88-96BA-3E00C5385FE9}" srcOrd="0" destOrd="0" presId="urn:microsoft.com/office/officeart/2005/8/layout/venn2"/>
    <dgm:cxn modelId="{3FB8348C-B84C-4B8B-A72A-07A2EB684A08}" type="presOf" srcId="{F7814CA4-66EB-4E9B-935C-339F8AE5EBB9}" destId="{0CE8A670-688D-462E-B3D2-182509D9B1C5}" srcOrd="1" destOrd="0" presId="urn:microsoft.com/office/officeart/2005/8/layout/venn2"/>
    <dgm:cxn modelId="{E59321A0-2BBE-4984-8AE1-AE8227264FD1}" srcId="{44D33672-C495-4AE2-B6AE-B5F2B6E024C7}" destId="{F7814CA4-66EB-4E9B-935C-339F8AE5EBB9}" srcOrd="1" destOrd="0" parTransId="{B5AA8057-4C77-498F-BC5D-01DC4F00E0BA}" sibTransId="{A52B9A4E-2F5E-4663-94B9-A48701902E78}"/>
    <dgm:cxn modelId="{FD4814F0-0358-4DFA-8196-DA072B3349CB}" type="presOf" srcId="{F7814CA4-66EB-4E9B-935C-339F8AE5EBB9}" destId="{E8CF684B-314B-41B0-ADD3-C0FB3A94F07B}" srcOrd="0" destOrd="0" presId="urn:microsoft.com/office/officeart/2005/8/layout/venn2"/>
    <dgm:cxn modelId="{26CE0696-B853-4557-840E-CDC41C2054F1}" type="presOf" srcId="{D8AA6E2E-6F79-4D50-91EF-6F690269B0F5}" destId="{2D8B783D-9F8F-4856-BEE5-60C838532029}" srcOrd="1" destOrd="0" presId="urn:microsoft.com/office/officeart/2005/8/layout/venn2"/>
    <dgm:cxn modelId="{5A54680B-848A-430A-A29B-2F4C7E1CE21A}" srcId="{44D33672-C495-4AE2-B6AE-B5F2B6E024C7}" destId="{D8AA6E2E-6F79-4D50-91EF-6F690269B0F5}" srcOrd="3" destOrd="0" parTransId="{D0C63FD8-4A84-4061-8088-30830632CAC7}" sibTransId="{14223943-57CA-43AD-95B3-AD0992CDB0BA}"/>
    <dgm:cxn modelId="{EAEC152F-69ED-4BB2-9927-F91B297504C9}" type="presOf" srcId="{F42F460A-BA00-4F38-B97D-64C4E9AD37A0}" destId="{15FEC54F-380D-44AE-B08A-C73D7C65A6F7}" srcOrd="0" destOrd="0" presId="urn:microsoft.com/office/officeart/2005/8/layout/venn2"/>
    <dgm:cxn modelId="{1E8A07A6-C57B-4AEC-A8B9-29FF277182D5}" srcId="{44D33672-C495-4AE2-B6AE-B5F2B6E024C7}" destId="{F42F460A-BA00-4F38-B97D-64C4E9AD37A0}" srcOrd="0" destOrd="0" parTransId="{B53A87EA-1562-4929-9FC2-8015B58B8D29}" sibTransId="{45262C63-0F84-4BD3-A9D2-C7A140CB0124}"/>
    <dgm:cxn modelId="{5136D245-6225-44E4-8FD0-A4A48436C86F}" type="presOf" srcId="{DE61521D-FF75-481E-89CD-E64A1D0763D6}" destId="{D2A0F308-315E-4E55-A410-5EE417BA7328}" srcOrd="0" destOrd="0" presId="urn:microsoft.com/office/officeart/2005/8/layout/venn2"/>
    <dgm:cxn modelId="{6CC7CCA6-E968-4358-BE01-5FEF7DBB20C0}" type="presOf" srcId="{F42F460A-BA00-4F38-B97D-64C4E9AD37A0}" destId="{E32DA7DD-942F-44F8-B34B-FA86728E879F}" srcOrd="1" destOrd="0" presId="urn:microsoft.com/office/officeart/2005/8/layout/venn2"/>
    <dgm:cxn modelId="{29E09BD1-D82E-44B6-A71E-7A1833096C84}" srcId="{44D33672-C495-4AE2-B6AE-B5F2B6E024C7}" destId="{DE61521D-FF75-481E-89CD-E64A1D0763D6}" srcOrd="2" destOrd="0" parTransId="{28EA47ED-7FDF-42B7-8E48-CE997A8C6AAE}" sibTransId="{5BB046CC-C6AE-4ACD-8DCB-7CA2F6CA9241}"/>
    <dgm:cxn modelId="{575DD76B-5EE6-4F14-8E36-0049ED69EA2A}" type="presOf" srcId="{D8AA6E2E-6F79-4D50-91EF-6F690269B0F5}" destId="{F24A1AE2-057F-4762-9E3C-0C1289D5DA8A}" srcOrd="0" destOrd="0" presId="urn:microsoft.com/office/officeart/2005/8/layout/venn2"/>
    <dgm:cxn modelId="{ED3C8B2A-5C33-4BB0-8E4D-F261D61522C4}" type="presParOf" srcId="{436B9B67-5106-4F88-96BA-3E00C5385FE9}" destId="{138639EF-4095-430D-A5CA-9D1C036250FB}" srcOrd="0" destOrd="0" presId="urn:microsoft.com/office/officeart/2005/8/layout/venn2"/>
    <dgm:cxn modelId="{29A1FF4A-92E3-4221-8D59-0A0A22CCFC64}" type="presParOf" srcId="{138639EF-4095-430D-A5CA-9D1C036250FB}" destId="{15FEC54F-380D-44AE-B08A-C73D7C65A6F7}" srcOrd="0" destOrd="0" presId="urn:microsoft.com/office/officeart/2005/8/layout/venn2"/>
    <dgm:cxn modelId="{90941C05-03F3-4ADC-AAC9-07F8400CD22D}" type="presParOf" srcId="{138639EF-4095-430D-A5CA-9D1C036250FB}" destId="{E32DA7DD-942F-44F8-B34B-FA86728E879F}" srcOrd="1" destOrd="0" presId="urn:microsoft.com/office/officeart/2005/8/layout/venn2"/>
    <dgm:cxn modelId="{9F62E239-DDED-4CEA-90F7-A1F6D17458BE}" type="presParOf" srcId="{436B9B67-5106-4F88-96BA-3E00C5385FE9}" destId="{B56312A2-7A96-4AF9-B3C5-53BB40552327}" srcOrd="1" destOrd="0" presId="urn:microsoft.com/office/officeart/2005/8/layout/venn2"/>
    <dgm:cxn modelId="{AEF50BD2-5BF9-42FF-A3DB-6245481F7240}" type="presParOf" srcId="{B56312A2-7A96-4AF9-B3C5-53BB40552327}" destId="{E8CF684B-314B-41B0-ADD3-C0FB3A94F07B}" srcOrd="0" destOrd="0" presId="urn:microsoft.com/office/officeart/2005/8/layout/venn2"/>
    <dgm:cxn modelId="{159E8290-7E81-4FC3-8F17-8D1A02926CAD}" type="presParOf" srcId="{B56312A2-7A96-4AF9-B3C5-53BB40552327}" destId="{0CE8A670-688D-462E-B3D2-182509D9B1C5}" srcOrd="1" destOrd="0" presId="urn:microsoft.com/office/officeart/2005/8/layout/venn2"/>
    <dgm:cxn modelId="{C8DE241F-F161-471F-80C0-0487A163CC9A}" type="presParOf" srcId="{436B9B67-5106-4F88-96BA-3E00C5385FE9}" destId="{1CB84DC0-9706-4016-9C47-3CD33951C2A1}" srcOrd="2" destOrd="0" presId="urn:microsoft.com/office/officeart/2005/8/layout/venn2"/>
    <dgm:cxn modelId="{EAA5654E-6366-4AB1-9D08-3B11E12E34EB}" type="presParOf" srcId="{1CB84DC0-9706-4016-9C47-3CD33951C2A1}" destId="{D2A0F308-315E-4E55-A410-5EE417BA7328}" srcOrd="0" destOrd="0" presId="urn:microsoft.com/office/officeart/2005/8/layout/venn2"/>
    <dgm:cxn modelId="{429C2A05-6B49-4327-8588-8EF657AC2458}" type="presParOf" srcId="{1CB84DC0-9706-4016-9C47-3CD33951C2A1}" destId="{34873835-1F1B-4D81-B4C7-7D32391D7506}" srcOrd="1" destOrd="0" presId="urn:microsoft.com/office/officeart/2005/8/layout/venn2"/>
    <dgm:cxn modelId="{754D253A-1905-457C-A197-2BDB6E068A16}" type="presParOf" srcId="{436B9B67-5106-4F88-96BA-3E00C5385FE9}" destId="{36F2516B-D9C1-43A4-B881-BE1DA3BB114F}" srcOrd="3" destOrd="0" presId="urn:microsoft.com/office/officeart/2005/8/layout/venn2"/>
    <dgm:cxn modelId="{594F2AA3-8C79-40B3-86EA-0DD16636F8F4}" type="presParOf" srcId="{36F2516B-D9C1-43A4-B881-BE1DA3BB114F}" destId="{F24A1AE2-057F-4762-9E3C-0C1289D5DA8A}" srcOrd="0" destOrd="0" presId="urn:microsoft.com/office/officeart/2005/8/layout/venn2"/>
    <dgm:cxn modelId="{F39CE8E8-724D-4A8E-9573-E33D5E727E98}" type="presParOf" srcId="{36F2516B-D9C1-43A4-B881-BE1DA3BB114F}" destId="{2D8B783D-9F8F-4856-BEE5-60C83853202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06F450-E10D-4993-91DC-4B431FF6928F}" type="doc">
      <dgm:prSet loTypeId="urn:microsoft.com/office/officeart/2005/8/layout/chevron2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40E7732-C20C-4FF8-A182-134E309D111B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E0284354-DDF8-4A07-9B8F-DB38CC738527}" type="parTrans" cxnId="{7D0F0A69-FC60-4FF8-B5E2-CD285EC1375F}">
      <dgm:prSet/>
      <dgm:spPr/>
      <dgm:t>
        <a:bodyPr/>
        <a:lstStyle/>
        <a:p>
          <a:endParaRPr lang="ru-RU"/>
        </a:p>
      </dgm:t>
    </dgm:pt>
    <dgm:pt modelId="{5A171F3C-B977-44A1-81AE-12505B50B8E7}" type="sibTrans" cxnId="{7D0F0A69-FC60-4FF8-B5E2-CD285EC1375F}">
      <dgm:prSet/>
      <dgm:spPr/>
      <dgm:t>
        <a:bodyPr/>
        <a:lstStyle/>
        <a:p>
          <a:endParaRPr lang="ru-RU"/>
        </a:p>
      </dgm:t>
    </dgm:pt>
    <dgm:pt modelId="{CE3F1CF0-DC8A-41B4-9E87-AF6A726E761B}">
      <dgm:prSet phldrT="[Текст]"/>
      <dgm:spPr/>
      <dgm:t>
        <a:bodyPr/>
        <a:lstStyle/>
        <a:p>
          <a:r>
            <a:rPr lang="ru-RU" dirty="0" smtClean="0"/>
            <a:t>Осуществление самостоятельной трудовой деятельности</a:t>
          </a:r>
          <a:endParaRPr lang="ru-RU" dirty="0"/>
        </a:p>
      </dgm:t>
    </dgm:pt>
    <dgm:pt modelId="{BBFB805C-E115-4A9D-8552-DE2DFD0FD9A0}" type="parTrans" cxnId="{09C0DCB2-0873-4FC9-869D-CC1CDDF674C4}">
      <dgm:prSet/>
      <dgm:spPr/>
      <dgm:t>
        <a:bodyPr/>
        <a:lstStyle/>
        <a:p>
          <a:endParaRPr lang="ru-RU"/>
        </a:p>
      </dgm:t>
    </dgm:pt>
    <dgm:pt modelId="{48A95E57-D729-4731-B82C-63FBC3F2E6AC}" type="sibTrans" cxnId="{09C0DCB2-0873-4FC9-869D-CC1CDDF674C4}">
      <dgm:prSet/>
      <dgm:spPr/>
      <dgm:t>
        <a:bodyPr/>
        <a:lstStyle/>
        <a:p>
          <a:endParaRPr lang="ru-RU"/>
        </a:p>
      </dgm:t>
    </dgm:pt>
    <dgm:pt modelId="{A6C657D4-A8B0-4026-BFA3-3BDBA3AC2AFF}">
      <dgm:prSet phldrT="[Текст]"/>
      <dgm:spPr/>
      <dgm:t>
        <a:bodyPr/>
        <a:lstStyle/>
        <a:p>
          <a:r>
            <a:rPr lang="ru-RU" dirty="0" smtClean="0"/>
            <a:t>Начальная профессиональная подготовка</a:t>
          </a:r>
          <a:endParaRPr lang="ru-RU" dirty="0"/>
        </a:p>
      </dgm:t>
    </dgm:pt>
    <dgm:pt modelId="{C8E74495-257D-4D75-9CB9-0431D232231A}" type="parTrans" cxnId="{D7129649-08DB-4ECA-8E6C-01F2691CC18B}">
      <dgm:prSet/>
      <dgm:spPr/>
      <dgm:t>
        <a:bodyPr/>
        <a:lstStyle/>
        <a:p>
          <a:endParaRPr lang="ru-RU"/>
        </a:p>
      </dgm:t>
    </dgm:pt>
    <dgm:pt modelId="{916D6AA5-2EE2-49EB-B18D-5460DE3801AF}" type="sibTrans" cxnId="{D7129649-08DB-4ECA-8E6C-01F2691CC18B}">
      <dgm:prSet/>
      <dgm:spPr/>
      <dgm:t>
        <a:bodyPr/>
        <a:lstStyle/>
        <a:p>
          <a:endParaRPr lang="ru-RU"/>
        </a:p>
      </dgm:t>
    </dgm:pt>
    <dgm:pt modelId="{2E30B0CE-0B51-4215-A0FB-1E4B8C0DFD2B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3D454B64-55EA-42FA-AACA-E4A8F6A8386F}" type="parTrans" cxnId="{F18B3EBA-C934-428E-BB72-622B86116F01}">
      <dgm:prSet/>
      <dgm:spPr/>
      <dgm:t>
        <a:bodyPr/>
        <a:lstStyle/>
        <a:p>
          <a:endParaRPr lang="ru-RU"/>
        </a:p>
      </dgm:t>
    </dgm:pt>
    <dgm:pt modelId="{FE19954F-ECDE-416A-A993-E8EF57F5C4BE}" type="sibTrans" cxnId="{F18B3EBA-C934-428E-BB72-622B86116F01}">
      <dgm:prSet/>
      <dgm:spPr/>
      <dgm:t>
        <a:bodyPr/>
        <a:lstStyle/>
        <a:p>
          <a:endParaRPr lang="ru-RU"/>
        </a:p>
      </dgm:t>
    </dgm:pt>
    <dgm:pt modelId="{B0C3D43D-DE79-425A-BB7B-BC50E7C7AB42}">
      <dgm:prSet phldrT="[Текст]"/>
      <dgm:spPr/>
      <dgm:t>
        <a:bodyPr/>
        <a:lstStyle/>
        <a:p>
          <a:r>
            <a:rPr lang="ru-RU" dirty="0" smtClean="0"/>
            <a:t>Социально-трудовая адаптация</a:t>
          </a:r>
          <a:endParaRPr lang="ru-RU" dirty="0"/>
        </a:p>
      </dgm:t>
    </dgm:pt>
    <dgm:pt modelId="{14004910-1071-4021-819A-6A38D4B55763}" type="parTrans" cxnId="{4FDD662E-2D52-4D62-9AC9-92C34513580D}">
      <dgm:prSet/>
      <dgm:spPr/>
      <dgm:t>
        <a:bodyPr/>
        <a:lstStyle/>
        <a:p>
          <a:endParaRPr lang="ru-RU"/>
        </a:p>
      </dgm:t>
    </dgm:pt>
    <dgm:pt modelId="{93C12AF7-8B74-4679-A8C2-7BF781E8F4FB}" type="sibTrans" cxnId="{4FDD662E-2D52-4D62-9AC9-92C34513580D}">
      <dgm:prSet/>
      <dgm:spPr/>
      <dgm:t>
        <a:bodyPr/>
        <a:lstStyle/>
        <a:p>
          <a:endParaRPr lang="ru-RU"/>
        </a:p>
      </dgm:t>
    </dgm:pt>
    <dgm:pt modelId="{54381943-BF8C-4855-BB9C-40EF336A6D11}">
      <dgm:prSet phldrT="[Текст]"/>
      <dgm:spPr/>
      <dgm:t>
        <a:bodyPr/>
        <a:lstStyle/>
        <a:p>
          <a:r>
            <a:rPr lang="ru-RU" dirty="0" smtClean="0"/>
            <a:t>Общее образование (1-4кл.; 5-9кл.)</a:t>
          </a:r>
          <a:endParaRPr lang="ru-RU" dirty="0"/>
        </a:p>
      </dgm:t>
    </dgm:pt>
    <dgm:pt modelId="{2781A3F1-8336-44AD-9E2F-D3DAC9BD1E8D}" type="parTrans" cxnId="{0E65E0B4-4E0D-4F4F-8F5B-A01998009A0A}">
      <dgm:prSet/>
      <dgm:spPr/>
      <dgm:t>
        <a:bodyPr/>
        <a:lstStyle/>
        <a:p>
          <a:endParaRPr lang="ru-RU"/>
        </a:p>
      </dgm:t>
    </dgm:pt>
    <dgm:pt modelId="{22FD14F1-EDF5-4EE7-A138-A8C5E0F1A5DD}" type="sibTrans" cxnId="{0E65E0B4-4E0D-4F4F-8F5B-A01998009A0A}">
      <dgm:prSet/>
      <dgm:spPr/>
      <dgm:t>
        <a:bodyPr/>
        <a:lstStyle/>
        <a:p>
          <a:endParaRPr lang="ru-RU"/>
        </a:p>
      </dgm:t>
    </dgm:pt>
    <dgm:pt modelId="{5D7734F1-9FF1-4782-BA49-0BA6D104E76A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3AF092B1-0B9B-4D06-A1A9-6E641688F6F4}" type="parTrans" cxnId="{E34A5EE1-B9B8-48C1-AF17-7F26950025D9}">
      <dgm:prSet/>
      <dgm:spPr/>
      <dgm:t>
        <a:bodyPr/>
        <a:lstStyle/>
        <a:p>
          <a:endParaRPr lang="ru-RU"/>
        </a:p>
      </dgm:t>
    </dgm:pt>
    <dgm:pt modelId="{E2D36387-B8BE-4A2C-9D6E-8F67B8E6E2DC}" type="sibTrans" cxnId="{E34A5EE1-B9B8-48C1-AF17-7F26950025D9}">
      <dgm:prSet/>
      <dgm:spPr/>
      <dgm:t>
        <a:bodyPr/>
        <a:lstStyle/>
        <a:p>
          <a:endParaRPr lang="ru-RU"/>
        </a:p>
      </dgm:t>
    </dgm:pt>
    <dgm:pt modelId="{07680C59-02F3-4511-9CFD-1690B0CC5683}">
      <dgm:prSet phldrT="[Текст]"/>
      <dgm:spPr/>
      <dgm:t>
        <a:bodyPr/>
        <a:lstStyle/>
        <a:p>
          <a:r>
            <a:rPr lang="ru-RU" dirty="0" smtClean="0"/>
            <a:t>Дошкольное образование (3-7лет)</a:t>
          </a:r>
          <a:endParaRPr lang="ru-RU" dirty="0"/>
        </a:p>
      </dgm:t>
    </dgm:pt>
    <dgm:pt modelId="{126E9038-7FFA-4694-B96E-E672AC1F130B}" type="parTrans" cxnId="{13CBF521-CA04-4575-8A4E-2E30327D373B}">
      <dgm:prSet/>
      <dgm:spPr/>
      <dgm:t>
        <a:bodyPr/>
        <a:lstStyle/>
        <a:p>
          <a:endParaRPr lang="ru-RU"/>
        </a:p>
      </dgm:t>
    </dgm:pt>
    <dgm:pt modelId="{1FBDB818-2F42-4967-A6B8-BAEC0029E995}" type="sibTrans" cxnId="{13CBF521-CA04-4575-8A4E-2E30327D373B}">
      <dgm:prSet/>
      <dgm:spPr/>
      <dgm:t>
        <a:bodyPr/>
        <a:lstStyle/>
        <a:p>
          <a:endParaRPr lang="ru-RU"/>
        </a:p>
      </dgm:t>
    </dgm:pt>
    <dgm:pt modelId="{4E8832F1-7BF7-4D8F-A6C1-376D3B6451A3}">
      <dgm:prSet phldrT="[Текст]"/>
      <dgm:spPr/>
      <dgm:t>
        <a:bodyPr/>
        <a:lstStyle/>
        <a:p>
          <a:r>
            <a:rPr lang="ru-RU" dirty="0" smtClean="0"/>
            <a:t>Раннее развитие (0-3года)</a:t>
          </a:r>
          <a:endParaRPr lang="ru-RU" dirty="0"/>
        </a:p>
      </dgm:t>
    </dgm:pt>
    <dgm:pt modelId="{472EF290-ED70-45E9-8F89-ABEA01DDAB1D}" type="parTrans" cxnId="{67B02E73-1518-4CC4-83BC-475D5931C349}">
      <dgm:prSet/>
      <dgm:spPr/>
      <dgm:t>
        <a:bodyPr/>
        <a:lstStyle/>
        <a:p>
          <a:endParaRPr lang="ru-RU"/>
        </a:p>
      </dgm:t>
    </dgm:pt>
    <dgm:pt modelId="{1D61731A-C620-4F06-A10E-C8CE96FA0B48}" type="sibTrans" cxnId="{67B02E73-1518-4CC4-83BC-475D5931C349}">
      <dgm:prSet/>
      <dgm:spPr/>
      <dgm:t>
        <a:bodyPr/>
        <a:lstStyle/>
        <a:p>
          <a:endParaRPr lang="ru-RU"/>
        </a:p>
      </dgm:t>
    </dgm:pt>
    <dgm:pt modelId="{398C447E-733A-49B0-A4BC-CF4CAC1337B5}" type="pres">
      <dgm:prSet presAssocID="{FA06F450-E10D-4993-91DC-4B431FF6928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42B647-875A-4636-B4DE-EC6E2C7DAE32}" type="pres">
      <dgm:prSet presAssocID="{140E7732-C20C-4FF8-A182-134E309D111B}" presName="composite" presStyleCnt="0"/>
      <dgm:spPr/>
    </dgm:pt>
    <dgm:pt modelId="{3ACD1AF4-89D7-4D58-8BD6-E5C97289288C}" type="pres">
      <dgm:prSet presAssocID="{140E7732-C20C-4FF8-A182-134E309D111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C23DB-EFC9-48A6-9C2A-359CB3B97234}" type="pres">
      <dgm:prSet presAssocID="{140E7732-C20C-4FF8-A182-134E309D111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D5D607-1BC0-4E57-A7AB-738EBF2DE5AD}" type="pres">
      <dgm:prSet presAssocID="{5A171F3C-B977-44A1-81AE-12505B50B8E7}" presName="sp" presStyleCnt="0"/>
      <dgm:spPr/>
    </dgm:pt>
    <dgm:pt modelId="{5B1DFFBF-411F-4103-8259-83FC00474821}" type="pres">
      <dgm:prSet presAssocID="{2E30B0CE-0B51-4215-A0FB-1E4B8C0DFD2B}" presName="composite" presStyleCnt="0"/>
      <dgm:spPr/>
    </dgm:pt>
    <dgm:pt modelId="{623F4C12-7302-4386-A17D-66A9C1E3EFD7}" type="pres">
      <dgm:prSet presAssocID="{2E30B0CE-0B51-4215-A0FB-1E4B8C0DFD2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88216-60A1-4508-8921-4C83CF8E99F9}" type="pres">
      <dgm:prSet presAssocID="{2E30B0CE-0B51-4215-A0FB-1E4B8C0DFD2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54293-ED5F-4965-A209-373D8C9D2ABB}" type="pres">
      <dgm:prSet presAssocID="{FE19954F-ECDE-416A-A993-E8EF57F5C4BE}" presName="sp" presStyleCnt="0"/>
      <dgm:spPr/>
    </dgm:pt>
    <dgm:pt modelId="{C15B1F34-EEB5-4AC2-B3E7-B0F8E20DDD36}" type="pres">
      <dgm:prSet presAssocID="{5D7734F1-9FF1-4782-BA49-0BA6D104E76A}" presName="composite" presStyleCnt="0"/>
      <dgm:spPr/>
    </dgm:pt>
    <dgm:pt modelId="{0877389A-B973-40C9-A029-560064165D46}" type="pres">
      <dgm:prSet presAssocID="{5D7734F1-9FF1-4782-BA49-0BA6D104E76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84C8D-EA1B-42D5-9BE5-D981BD6F3AB9}" type="pres">
      <dgm:prSet presAssocID="{5D7734F1-9FF1-4782-BA49-0BA6D104E76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4DF3F-F90D-42F0-83D9-1FEE753C4877}" type="presOf" srcId="{4E8832F1-7BF7-4D8F-A6C1-376D3B6451A3}" destId="{26384C8D-EA1B-42D5-9BE5-D981BD6F3AB9}" srcOrd="0" destOrd="1" presId="urn:microsoft.com/office/officeart/2005/8/layout/chevron2"/>
    <dgm:cxn modelId="{AC7D469C-4E7F-4E5E-B8FF-4BFED69D272A}" type="presOf" srcId="{B0C3D43D-DE79-425A-BB7B-BC50E7C7AB42}" destId="{0C088216-60A1-4508-8921-4C83CF8E99F9}" srcOrd="0" destOrd="0" presId="urn:microsoft.com/office/officeart/2005/8/layout/chevron2"/>
    <dgm:cxn modelId="{4D3F4D85-A672-4CF0-870A-F015DE9F5337}" type="presOf" srcId="{5D7734F1-9FF1-4782-BA49-0BA6D104E76A}" destId="{0877389A-B973-40C9-A029-560064165D46}" srcOrd="0" destOrd="0" presId="urn:microsoft.com/office/officeart/2005/8/layout/chevron2"/>
    <dgm:cxn modelId="{3D29A058-11C5-443B-9B82-00EE5F44D0F6}" type="presOf" srcId="{2E30B0CE-0B51-4215-A0FB-1E4B8C0DFD2B}" destId="{623F4C12-7302-4386-A17D-66A9C1E3EFD7}" srcOrd="0" destOrd="0" presId="urn:microsoft.com/office/officeart/2005/8/layout/chevron2"/>
    <dgm:cxn modelId="{F1E00564-96E5-422D-A0A0-BF6CC9EAD769}" type="presOf" srcId="{FA06F450-E10D-4993-91DC-4B431FF6928F}" destId="{398C447E-733A-49B0-A4BC-CF4CAC1337B5}" srcOrd="0" destOrd="0" presId="urn:microsoft.com/office/officeart/2005/8/layout/chevron2"/>
    <dgm:cxn modelId="{09C0DCB2-0873-4FC9-869D-CC1CDDF674C4}" srcId="{140E7732-C20C-4FF8-A182-134E309D111B}" destId="{CE3F1CF0-DC8A-41B4-9E87-AF6A726E761B}" srcOrd="0" destOrd="0" parTransId="{BBFB805C-E115-4A9D-8552-DE2DFD0FD9A0}" sibTransId="{48A95E57-D729-4731-B82C-63FBC3F2E6AC}"/>
    <dgm:cxn modelId="{7D0F0A69-FC60-4FF8-B5E2-CD285EC1375F}" srcId="{FA06F450-E10D-4993-91DC-4B431FF6928F}" destId="{140E7732-C20C-4FF8-A182-134E309D111B}" srcOrd="0" destOrd="0" parTransId="{E0284354-DDF8-4A07-9B8F-DB38CC738527}" sibTransId="{5A171F3C-B977-44A1-81AE-12505B50B8E7}"/>
    <dgm:cxn modelId="{4FDD662E-2D52-4D62-9AC9-92C34513580D}" srcId="{2E30B0CE-0B51-4215-A0FB-1E4B8C0DFD2B}" destId="{B0C3D43D-DE79-425A-BB7B-BC50E7C7AB42}" srcOrd="0" destOrd="0" parTransId="{14004910-1071-4021-819A-6A38D4B55763}" sibTransId="{93C12AF7-8B74-4679-A8C2-7BF781E8F4FB}"/>
    <dgm:cxn modelId="{01292B1A-8C84-4F5A-8AFD-FDA9735C71C9}" type="presOf" srcId="{54381943-BF8C-4855-BB9C-40EF336A6D11}" destId="{0C088216-60A1-4508-8921-4C83CF8E99F9}" srcOrd="0" destOrd="1" presId="urn:microsoft.com/office/officeart/2005/8/layout/chevron2"/>
    <dgm:cxn modelId="{619A0894-5811-4E2B-ACEC-F7C632BEF64D}" type="presOf" srcId="{07680C59-02F3-4511-9CFD-1690B0CC5683}" destId="{26384C8D-EA1B-42D5-9BE5-D981BD6F3AB9}" srcOrd="0" destOrd="0" presId="urn:microsoft.com/office/officeart/2005/8/layout/chevron2"/>
    <dgm:cxn modelId="{D7129649-08DB-4ECA-8E6C-01F2691CC18B}" srcId="{140E7732-C20C-4FF8-A182-134E309D111B}" destId="{A6C657D4-A8B0-4026-BFA3-3BDBA3AC2AFF}" srcOrd="1" destOrd="0" parTransId="{C8E74495-257D-4D75-9CB9-0431D232231A}" sibTransId="{916D6AA5-2EE2-49EB-B18D-5460DE3801AF}"/>
    <dgm:cxn modelId="{90A4DC36-F2F6-4CD0-88C1-C71F75C8FA5D}" type="presOf" srcId="{A6C657D4-A8B0-4026-BFA3-3BDBA3AC2AFF}" destId="{61FC23DB-EFC9-48A6-9C2A-359CB3B97234}" srcOrd="0" destOrd="1" presId="urn:microsoft.com/office/officeart/2005/8/layout/chevron2"/>
    <dgm:cxn modelId="{47B72899-E21B-44FC-A021-58D987AD6181}" type="presOf" srcId="{CE3F1CF0-DC8A-41B4-9E87-AF6A726E761B}" destId="{61FC23DB-EFC9-48A6-9C2A-359CB3B97234}" srcOrd="0" destOrd="0" presId="urn:microsoft.com/office/officeart/2005/8/layout/chevron2"/>
    <dgm:cxn modelId="{E34A5EE1-B9B8-48C1-AF17-7F26950025D9}" srcId="{FA06F450-E10D-4993-91DC-4B431FF6928F}" destId="{5D7734F1-9FF1-4782-BA49-0BA6D104E76A}" srcOrd="2" destOrd="0" parTransId="{3AF092B1-0B9B-4D06-A1A9-6E641688F6F4}" sibTransId="{E2D36387-B8BE-4A2C-9D6E-8F67B8E6E2DC}"/>
    <dgm:cxn modelId="{F18B3EBA-C934-428E-BB72-622B86116F01}" srcId="{FA06F450-E10D-4993-91DC-4B431FF6928F}" destId="{2E30B0CE-0B51-4215-A0FB-1E4B8C0DFD2B}" srcOrd="1" destOrd="0" parTransId="{3D454B64-55EA-42FA-AACA-E4A8F6A8386F}" sibTransId="{FE19954F-ECDE-416A-A993-E8EF57F5C4BE}"/>
    <dgm:cxn modelId="{0E65E0B4-4E0D-4F4F-8F5B-A01998009A0A}" srcId="{2E30B0CE-0B51-4215-A0FB-1E4B8C0DFD2B}" destId="{54381943-BF8C-4855-BB9C-40EF336A6D11}" srcOrd="1" destOrd="0" parTransId="{2781A3F1-8336-44AD-9E2F-D3DAC9BD1E8D}" sibTransId="{22FD14F1-EDF5-4EE7-A138-A8C5E0F1A5DD}"/>
    <dgm:cxn modelId="{814C352A-409F-417B-BE9B-DD88EC9C6916}" type="presOf" srcId="{140E7732-C20C-4FF8-A182-134E309D111B}" destId="{3ACD1AF4-89D7-4D58-8BD6-E5C97289288C}" srcOrd="0" destOrd="0" presId="urn:microsoft.com/office/officeart/2005/8/layout/chevron2"/>
    <dgm:cxn modelId="{13CBF521-CA04-4575-8A4E-2E30327D373B}" srcId="{5D7734F1-9FF1-4782-BA49-0BA6D104E76A}" destId="{07680C59-02F3-4511-9CFD-1690B0CC5683}" srcOrd="0" destOrd="0" parTransId="{126E9038-7FFA-4694-B96E-E672AC1F130B}" sibTransId="{1FBDB818-2F42-4967-A6B8-BAEC0029E995}"/>
    <dgm:cxn modelId="{67B02E73-1518-4CC4-83BC-475D5931C349}" srcId="{5D7734F1-9FF1-4782-BA49-0BA6D104E76A}" destId="{4E8832F1-7BF7-4D8F-A6C1-376D3B6451A3}" srcOrd="1" destOrd="0" parTransId="{472EF290-ED70-45E9-8F89-ABEA01DDAB1D}" sibTransId="{1D61731A-C620-4F06-A10E-C8CE96FA0B48}"/>
    <dgm:cxn modelId="{3F24F328-F305-4613-B83E-509FDB996596}" type="presParOf" srcId="{398C447E-733A-49B0-A4BC-CF4CAC1337B5}" destId="{1E42B647-875A-4636-B4DE-EC6E2C7DAE32}" srcOrd="0" destOrd="0" presId="urn:microsoft.com/office/officeart/2005/8/layout/chevron2"/>
    <dgm:cxn modelId="{F2E0945C-05BD-4DCB-8256-77469EDC0EF1}" type="presParOf" srcId="{1E42B647-875A-4636-B4DE-EC6E2C7DAE32}" destId="{3ACD1AF4-89D7-4D58-8BD6-E5C97289288C}" srcOrd="0" destOrd="0" presId="urn:microsoft.com/office/officeart/2005/8/layout/chevron2"/>
    <dgm:cxn modelId="{53ECB6FE-0792-45A9-9EB5-D8024FB9B4BE}" type="presParOf" srcId="{1E42B647-875A-4636-B4DE-EC6E2C7DAE32}" destId="{61FC23DB-EFC9-48A6-9C2A-359CB3B97234}" srcOrd="1" destOrd="0" presId="urn:microsoft.com/office/officeart/2005/8/layout/chevron2"/>
    <dgm:cxn modelId="{9EB2EFD9-2947-4551-B205-A49C8F36D34C}" type="presParOf" srcId="{398C447E-733A-49B0-A4BC-CF4CAC1337B5}" destId="{90D5D607-1BC0-4E57-A7AB-738EBF2DE5AD}" srcOrd="1" destOrd="0" presId="urn:microsoft.com/office/officeart/2005/8/layout/chevron2"/>
    <dgm:cxn modelId="{996609DD-1482-4A7F-9A6D-D909D91C11AC}" type="presParOf" srcId="{398C447E-733A-49B0-A4BC-CF4CAC1337B5}" destId="{5B1DFFBF-411F-4103-8259-83FC00474821}" srcOrd="2" destOrd="0" presId="urn:microsoft.com/office/officeart/2005/8/layout/chevron2"/>
    <dgm:cxn modelId="{0BE401BC-AD4B-4DB2-AED8-C2B48D50FA99}" type="presParOf" srcId="{5B1DFFBF-411F-4103-8259-83FC00474821}" destId="{623F4C12-7302-4386-A17D-66A9C1E3EFD7}" srcOrd="0" destOrd="0" presId="urn:microsoft.com/office/officeart/2005/8/layout/chevron2"/>
    <dgm:cxn modelId="{848591B3-53C1-4E97-BABD-ABD8F85EFEF0}" type="presParOf" srcId="{5B1DFFBF-411F-4103-8259-83FC00474821}" destId="{0C088216-60A1-4508-8921-4C83CF8E99F9}" srcOrd="1" destOrd="0" presId="urn:microsoft.com/office/officeart/2005/8/layout/chevron2"/>
    <dgm:cxn modelId="{6F9F9A37-C574-41D8-AA63-33017530791D}" type="presParOf" srcId="{398C447E-733A-49B0-A4BC-CF4CAC1337B5}" destId="{79E54293-ED5F-4965-A209-373D8C9D2ABB}" srcOrd="3" destOrd="0" presId="urn:microsoft.com/office/officeart/2005/8/layout/chevron2"/>
    <dgm:cxn modelId="{CAFC3A1D-8FDB-4D96-BACB-4528D964B095}" type="presParOf" srcId="{398C447E-733A-49B0-A4BC-CF4CAC1337B5}" destId="{C15B1F34-EEB5-4AC2-B3E7-B0F8E20DDD36}" srcOrd="4" destOrd="0" presId="urn:microsoft.com/office/officeart/2005/8/layout/chevron2"/>
    <dgm:cxn modelId="{40174ED3-C88B-4273-A86F-9558A5CF6203}" type="presParOf" srcId="{C15B1F34-EEB5-4AC2-B3E7-B0F8E20DDD36}" destId="{0877389A-B973-40C9-A029-560064165D46}" srcOrd="0" destOrd="0" presId="urn:microsoft.com/office/officeart/2005/8/layout/chevron2"/>
    <dgm:cxn modelId="{BCC5641A-94EE-479E-B527-0B607E964169}" type="presParOf" srcId="{C15B1F34-EEB5-4AC2-B3E7-B0F8E20DDD36}" destId="{26384C8D-EA1B-42D5-9BE5-D981BD6F3AB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A4CCAD-C93E-445C-9A34-EB3E95B9773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00F8D0B-D091-4C56-9034-E3B584607D16}">
      <dgm:prSet/>
      <dgm:spPr/>
      <dgm:t>
        <a:bodyPr/>
        <a:lstStyle/>
        <a:p>
          <a:pPr algn="ctr" rtl="0"/>
          <a:r>
            <a:rPr lang="ru-RU" smtClean="0"/>
            <a:t>Ребенок-инвалид и лицо с ОВЗ</a:t>
          </a:r>
          <a:endParaRPr lang="ru-RU"/>
        </a:p>
      </dgm:t>
    </dgm:pt>
    <dgm:pt modelId="{2868BAB2-3738-49BE-91E3-8B7EF8825F5D}" type="parTrans" cxnId="{3D1ED93F-4603-4991-9D23-F0C1276DDD63}">
      <dgm:prSet/>
      <dgm:spPr/>
      <dgm:t>
        <a:bodyPr/>
        <a:lstStyle/>
        <a:p>
          <a:endParaRPr lang="ru-RU"/>
        </a:p>
      </dgm:t>
    </dgm:pt>
    <dgm:pt modelId="{50474D9F-02C2-4927-90D6-E1DB900B6504}" type="sibTrans" cxnId="{3D1ED93F-4603-4991-9D23-F0C1276DDD63}">
      <dgm:prSet/>
      <dgm:spPr/>
      <dgm:t>
        <a:bodyPr/>
        <a:lstStyle/>
        <a:p>
          <a:endParaRPr lang="ru-RU"/>
        </a:p>
      </dgm:t>
    </dgm:pt>
    <dgm:pt modelId="{138C6854-45DA-4DAB-928F-AF62286A713A}" type="pres">
      <dgm:prSet presAssocID="{BDA4CCAD-C93E-445C-9A34-EB3E95B9773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BEE258-CED7-4B5A-9D0C-1C5F4C74ADBF}" type="pres">
      <dgm:prSet presAssocID="{E00F8D0B-D091-4C56-9034-E3B584607D16}" presName="parentText" presStyleLbl="node1" presStyleIdx="0" presStyleCnt="1" custScaleY="312532" custLinFactNeighborY="181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CC9849-4368-498F-B022-862661AB8F2A}" type="presOf" srcId="{BDA4CCAD-C93E-445C-9A34-EB3E95B97738}" destId="{138C6854-45DA-4DAB-928F-AF62286A713A}" srcOrd="0" destOrd="0" presId="urn:microsoft.com/office/officeart/2005/8/layout/vList2"/>
    <dgm:cxn modelId="{3D1ED93F-4603-4991-9D23-F0C1276DDD63}" srcId="{BDA4CCAD-C93E-445C-9A34-EB3E95B97738}" destId="{E00F8D0B-D091-4C56-9034-E3B584607D16}" srcOrd="0" destOrd="0" parTransId="{2868BAB2-3738-49BE-91E3-8B7EF8825F5D}" sibTransId="{50474D9F-02C2-4927-90D6-E1DB900B6504}"/>
    <dgm:cxn modelId="{E278B9B0-1645-45A6-A797-648FB89E47EF}" type="presOf" srcId="{E00F8D0B-D091-4C56-9034-E3B584607D16}" destId="{AEBEE258-CED7-4B5A-9D0C-1C5F4C74ADBF}" srcOrd="0" destOrd="0" presId="urn:microsoft.com/office/officeart/2005/8/layout/vList2"/>
    <dgm:cxn modelId="{8F1BC5AB-6780-4DEC-A9E9-4D982B26AD3F}" type="presParOf" srcId="{138C6854-45DA-4DAB-928F-AF62286A713A}" destId="{AEBEE258-CED7-4B5A-9D0C-1C5F4C74AD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DED424-9987-433E-8275-24F3064B7C77}" type="doc">
      <dgm:prSet loTypeId="urn:microsoft.com/office/officeart/2005/8/layout/bList2#1" loCatId="list" qsTypeId="urn:microsoft.com/office/officeart/2005/8/quickstyle/simple1" qsCatId="simple" csTypeId="urn:microsoft.com/office/officeart/2005/8/colors/colorful1#1" csCatId="colorful" phldr="1"/>
      <dgm:spPr/>
    </dgm:pt>
    <dgm:pt modelId="{F8326358-C281-4533-979C-B05953F1C92C}">
      <dgm:prSet phldrT="[Текст]" custT="1"/>
      <dgm:spPr/>
      <dgm:t>
        <a:bodyPr/>
        <a:lstStyle/>
        <a:p>
          <a:pPr algn="ctr"/>
          <a:r>
            <a:rPr lang="ru-RU" sz="900" b="1" dirty="0"/>
            <a:t>Подготовительный этап</a:t>
          </a:r>
        </a:p>
      </dgm:t>
    </dgm:pt>
    <dgm:pt modelId="{E1CCF6D6-4A2C-4251-B67B-EB0ECE817AFD}" type="parTrans" cxnId="{B53FD194-5FDF-47B6-B39E-4D4B72F6493D}">
      <dgm:prSet/>
      <dgm:spPr/>
      <dgm:t>
        <a:bodyPr/>
        <a:lstStyle/>
        <a:p>
          <a:pPr algn="ctr"/>
          <a:endParaRPr lang="ru-RU"/>
        </a:p>
      </dgm:t>
    </dgm:pt>
    <dgm:pt modelId="{B5E206D5-F64D-4716-93F5-08AA2E14824B}" type="sibTrans" cxnId="{B53FD194-5FDF-47B6-B39E-4D4B72F6493D}">
      <dgm:prSet/>
      <dgm:spPr/>
      <dgm:t>
        <a:bodyPr/>
        <a:lstStyle/>
        <a:p>
          <a:pPr algn="ctr"/>
          <a:endParaRPr lang="ru-RU"/>
        </a:p>
      </dgm:t>
    </dgm:pt>
    <dgm:pt modelId="{02D8A1C5-EE8F-4ADC-A7F9-A55EF52AEDD2}">
      <dgm:prSet phldrT="[Текст]"/>
      <dgm:spPr/>
      <dgm:t>
        <a:bodyPr/>
        <a:lstStyle/>
        <a:p>
          <a:pPr algn="ctr"/>
          <a:r>
            <a:rPr lang="ru-RU" b="1"/>
            <a:t>Основной этап</a:t>
          </a:r>
        </a:p>
      </dgm:t>
    </dgm:pt>
    <dgm:pt modelId="{278C0913-B628-4E2D-828B-E04D276521A6}" type="parTrans" cxnId="{54ACFD45-1423-4756-8A31-AF25FD231C74}">
      <dgm:prSet/>
      <dgm:spPr/>
      <dgm:t>
        <a:bodyPr/>
        <a:lstStyle/>
        <a:p>
          <a:pPr algn="ctr"/>
          <a:endParaRPr lang="ru-RU"/>
        </a:p>
      </dgm:t>
    </dgm:pt>
    <dgm:pt modelId="{33A8F54D-C4FE-4859-8E26-51E6E2D1184D}" type="sibTrans" cxnId="{54ACFD45-1423-4756-8A31-AF25FD231C74}">
      <dgm:prSet/>
      <dgm:spPr/>
      <dgm:t>
        <a:bodyPr/>
        <a:lstStyle/>
        <a:p>
          <a:pPr algn="ctr"/>
          <a:endParaRPr lang="ru-RU"/>
        </a:p>
      </dgm:t>
    </dgm:pt>
    <dgm:pt modelId="{4E1E02D2-6887-4AE7-B364-742962F28725}">
      <dgm:prSet phldrT="[Текст]"/>
      <dgm:spPr/>
      <dgm:t>
        <a:bodyPr/>
        <a:lstStyle/>
        <a:p>
          <a:pPr algn="ctr"/>
          <a:r>
            <a:rPr lang="ru-RU" b="1"/>
            <a:t>Диссеминация</a:t>
          </a:r>
        </a:p>
      </dgm:t>
    </dgm:pt>
    <dgm:pt modelId="{55B0AFAD-F349-4A33-9059-D6DF1A4ABD6B}" type="parTrans" cxnId="{59AB60DB-E773-4476-AAB0-3A44D405CDA2}">
      <dgm:prSet/>
      <dgm:spPr/>
      <dgm:t>
        <a:bodyPr/>
        <a:lstStyle/>
        <a:p>
          <a:pPr algn="ctr"/>
          <a:endParaRPr lang="ru-RU"/>
        </a:p>
      </dgm:t>
    </dgm:pt>
    <dgm:pt modelId="{A1E00F7E-EFCC-4AF3-B67C-D4A221C10911}" type="sibTrans" cxnId="{59AB60DB-E773-4476-AAB0-3A44D405CDA2}">
      <dgm:prSet/>
      <dgm:spPr/>
      <dgm:t>
        <a:bodyPr/>
        <a:lstStyle/>
        <a:p>
          <a:pPr algn="ctr"/>
          <a:endParaRPr lang="ru-RU"/>
        </a:p>
      </dgm:t>
    </dgm:pt>
    <dgm:pt modelId="{240619DE-3460-49EA-999B-D4498B9D53A8}">
      <dgm:prSet/>
      <dgm:spPr/>
      <dgm:t>
        <a:bodyPr/>
        <a:lstStyle/>
        <a:p>
          <a:pPr algn="ctr"/>
          <a:r>
            <a:rPr lang="ru-RU" dirty="0"/>
            <a:t>01.12.2018 -31.08.2019г.г.</a:t>
          </a:r>
        </a:p>
      </dgm:t>
    </dgm:pt>
    <dgm:pt modelId="{44A7B022-71AD-450F-AB69-FF9B5C760609}" type="sibTrans" cxnId="{5C5611BA-701D-4206-8E28-E7C1843C48A8}">
      <dgm:prSet/>
      <dgm:spPr/>
      <dgm:t>
        <a:bodyPr/>
        <a:lstStyle/>
        <a:p>
          <a:pPr algn="ctr"/>
          <a:endParaRPr lang="ru-RU"/>
        </a:p>
      </dgm:t>
    </dgm:pt>
    <dgm:pt modelId="{685ED6E9-75F7-4A18-B9E8-69BF88544ADC}" type="parTrans" cxnId="{5C5611BA-701D-4206-8E28-E7C1843C48A8}">
      <dgm:prSet/>
      <dgm:spPr/>
      <dgm:t>
        <a:bodyPr/>
        <a:lstStyle/>
        <a:p>
          <a:pPr algn="ctr"/>
          <a:endParaRPr lang="ru-RU"/>
        </a:p>
      </dgm:t>
    </dgm:pt>
    <dgm:pt modelId="{98CA105B-43AF-4ECE-9800-D47BF1481698}">
      <dgm:prSet/>
      <dgm:spPr/>
      <dgm:t>
        <a:bodyPr/>
        <a:lstStyle/>
        <a:p>
          <a:pPr algn="ctr"/>
          <a:r>
            <a:rPr lang="ru-RU" dirty="0"/>
            <a:t>01.09.2019 -</a:t>
          </a:r>
          <a:r>
            <a:rPr lang="ru-RU" dirty="0" smtClean="0"/>
            <a:t>31.08.2022г.г</a:t>
          </a:r>
          <a:r>
            <a:rPr lang="ru-RU" dirty="0"/>
            <a:t>.</a:t>
          </a:r>
        </a:p>
      </dgm:t>
    </dgm:pt>
    <dgm:pt modelId="{DD6E6348-558F-4A4A-A522-BC56F1813435}" type="parTrans" cxnId="{0C89B51C-7818-4BF4-9CA4-3AE5A3C73186}">
      <dgm:prSet/>
      <dgm:spPr/>
      <dgm:t>
        <a:bodyPr/>
        <a:lstStyle/>
        <a:p>
          <a:endParaRPr lang="ru-RU"/>
        </a:p>
      </dgm:t>
    </dgm:pt>
    <dgm:pt modelId="{EE820B22-905C-4046-B2AA-FEFDAD8731CC}" type="sibTrans" cxnId="{0C89B51C-7818-4BF4-9CA4-3AE5A3C73186}">
      <dgm:prSet/>
      <dgm:spPr/>
      <dgm:t>
        <a:bodyPr/>
        <a:lstStyle/>
        <a:p>
          <a:endParaRPr lang="ru-RU"/>
        </a:p>
      </dgm:t>
    </dgm:pt>
    <dgm:pt modelId="{8213DDC8-54FD-42D1-93B6-E5E200117AB4}">
      <dgm:prSet/>
      <dgm:spPr/>
      <dgm:t>
        <a:bodyPr/>
        <a:lstStyle/>
        <a:p>
          <a:pPr algn="ctr"/>
          <a:r>
            <a:rPr lang="ru-RU" dirty="0" smtClean="0"/>
            <a:t>01.09.2022 </a:t>
          </a:r>
          <a:r>
            <a:rPr lang="ru-RU" dirty="0"/>
            <a:t>-</a:t>
          </a:r>
          <a:r>
            <a:rPr lang="ru-RU" dirty="0" smtClean="0"/>
            <a:t>30.11.2023г.г</a:t>
          </a:r>
          <a:r>
            <a:rPr lang="ru-RU" dirty="0"/>
            <a:t>.</a:t>
          </a:r>
        </a:p>
      </dgm:t>
    </dgm:pt>
    <dgm:pt modelId="{2EAE6144-B504-47C0-ACB3-27C1C9CD301F}" type="parTrans" cxnId="{DD032BD4-F231-49AF-B53A-6AEE7327C725}">
      <dgm:prSet/>
      <dgm:spPr/>
      <dgm:t>
        <a:bodyPr/>
        <a:lstStyle/>
        <a:p>
          <a:endParaRPr lang="ru-RU"/>
        </a:p>
      </dgm:t>
    </dgm:pt>
    <dgm:pt modelId="{754D639C-4E0D-46AF-9147-287F7CE30B76}" type="sibTrans" cxnId="{DD032BD4-F231-49AF-B53A-6AEE7327C725}">
      <dgm:prSet/>
      <dgm:spPr/>
      <dgm:t>
        <a:bodyPr/>
        <a:lstStyle/>
        <a:p>
          <a:endParaRPr lang="ru-RU"/>
        </a:p>
      </dgm:t>
    </dgm:pt>
    <dgm:pt modelId="{722818DD-4B19-4EE9-9FA5-169275F0EAA0}" type="pres">
      <dgm:prSet presAssocID="{5FDED424-9987-433E-8275-24F3064B7C77}" presName="diagram" presStyleCnt="0">
        <dgm:presLayoutVars>
          <dgm:dir/>
          <dgm:animLvl val="lvl"/>
          <dgm:resizeHandles val="exact"/>
        </dgm:presLayoutVars>
      </dgm:prSet>
      <dgm:spPr/>
    </dgm:pt>
    <dgm:pt modelId="{4FB3FBD2-E58F-4801-ADD0-6BE156B5DF6F}" type="pres">
      <dgm:prSet presAssocID="{F8326358-C281-4533-979C-B05953F1C92C}" presName="compNode" presStyleCnt="0"/>
      <dgm:spPr/>
    </dgm:pt>
    <dgm:pt modelId="{57A3D654-023E-437F-8497-1B86E78D3214}" type="pres">
      <dgm:prSet presAssocID="{F8326358-C281-4533-979C-B05953F1C92C}" presName="childRect" presStyleLbl="bgAcc1" presStyleIdx="0" presStyleCnt="3" custScaleY="42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F9DE69-8CB2-47C5-A75C-71BAA8853E53}" type="pres">
      <dgm:prSet presAssocID="{F8326358-C281-4533-979C-B05953F1C92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A5417-8CB8-43BD-87D6-7C35A0048E9C}" type="pres">
      <dgm:prSet presAssocID="{F8326358-C281-4533-979C-B05953F1C92C}" presName="parentRect" presStyleLbl="alignNode1" presStyleIdx="0" presStyleCnt="3" custScaleY="98703" custLinFactNeighborX="-231" custLinFactNeighborY="-21625"/>
      <dgm:spPr/>
      <dgm:t>
        <a:bodyPr/>
        <a:lstStyle/>
        <a:p>
          <a:endParaRPr lang="ru-RU"/>
        </a:p>
      </dgm:t>
    </dgm:pt>
    <dgm:pt modelId="{4DBAE2BA-5068-4B14-BC73-A1B01CD989FE}" type="pres">
      <dgm:prSet presAssocID="{F8326358-C281-4533-979C-B05953F1C92C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70C7B7F0-539D-4868-99AE-9D9DA631AB2B}" type="pres">
      <dgm:prSet presAssocID="{B5E206D5-F64D-4716-93F5-08AA2E14824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DF85218-D6ED-4EEE-8FC1-DC6C1668D0F4}" type="pres">
      <dgm:prSet presAssocID="{02D8A1C5-EE8F-4ADC-A7F9-A55EF52AEDD2}" presName="compNode" presStyleCnt="0"/>
      <dgm:spPr/>
    </dgm:pt>
    <dgm:pt modelId="{FB0E3C02-7A97-46F2-A677-F5B327AA0FFE}" type="pres">
      <dgm:prSet presAssocID="{02D8A1C5-EE8F-4ADC-A7F9-A55EF52AEDD2}" presName="childRect" presStyleLbl="bgAcc1" presStyleIdx="1" presStyleCnt="3" custScaleY="42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CA7212-7D6F-47F2-AFD5-A400B56B569E}" type="pres">
      <dgm:prSet presAssocID="{02D8A1C5-EE8F-4ADC-A7F9-A55EF52AEDD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AF62D-B3B9-4E67-A7F5-647D3BB5835A}" type="pres">
      <dgm:prSet presAssocID="{02D8A1C5-EE8F-4ADC-A7F9-A55EF52AEDD2}" presName="parentRect" presStyleLbl="alignNode1" presStyleIdx="1" presStyleCnt="3" custLinFactNeighborY="-26343"/>
      <dgm:spPr/>
      <dgm:t>
        <a:bodyPr/>
        <a:lstStyle/>
        <a:p>
          <a:endParaRPr lang="ru-RU"/>
        </a:p>
      </dgm:t>
    </dgm:pt>
    <dgm:pt modelId="{9208F5F5-3E90-4840-A5A1-2792AC74E011}" type="pres">
      <dgm:prSet presAssocID="{02D8A1C5-EE8F-4ADC-A7F9-A55EF52AEDD2}" presName="adorn" presStyleLbl="fgAccFollowNode1" presStyleIdx="1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3A4927B9-DDA1-4845-9663-EB7D74045640}" type="pres">
      <dgm:prSet presAssocID="{33A8F54D-C4FE-4859-8E26-51E6E2D1184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B49253-C179-497C-8768-1E48802FA04D}" type="pres">
      <dgm:prSet presAssocID="{4E1E02D2-6887-4AE7-B364-742962F28725}" presName="compNode" presStyleCnt="0"/>
      <dgm:spPr/>
    </dgm:pt>
    <dgm:pt modelId="{D0F1279D-3946-4100-8310-6723E4558E0E}" type="pres">
      <dgm:prSet presAssocID="{4E1E02D2-6887-4AE7-B364-742962F28725}" presName="childRect" presStyleLbl="bgAcc1" presStyleIdx="2" presStyleCnt="3" custScaleY="37816" custLinFactNeighborX="-757" custLinFactNeighborY="2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A56C2D-A83F-4294-B46C-9E2BA1C89676}" type="pres">
      <dgm:prSet presAssocID="{4E1E02D2-6887-4AE7-B364-742962F2872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F1D7F-1E4E-443B-A652-E20DF1C3C2A9}" type="pres">
      <dgm:prSet presAssocID="{4E1E02D2-6887-4AE7-B364-742962F28725}" presName="parentRect" presStyleLbl="alignNode1" presStyleIdx="2" presStyleCnt="3" custLinFactNeighborX="-757" custLinFactNeighborY="-21625"/>
      <dgm:spPr/>
      <dgm:t>
        <a:bodyPr/>
        <a:lstStyle/>
        <a:p>
          <a:endParaRPr lang="ru-RU"/>
        </a:p>
      </dgm:t>
    </dgm:pt>
    <dgm:pt modelId="{C88FA284-17D7-4D49-BDD9-F71D404350F2}" type="pres">
      <dgm:prSet presAssocID="{4E1E02D2-6887-4AE7-B364-742962F28725}" presName="adorn" presStyleLbl="fgAccFollowNode1" presStyleIdx="2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F29BD89E-C0B2-4B83-8541-9002BDC79023}" type="presOf" srcId="{F8326358-C281-4533-979C-B05953F1C92C}" destId="{868A5417-8CB8-43BD-87D6-7C35A0048E9C}" srcOrd="1" destOrd="0" presId="urn:microsoft.com/office/officeart/2005/8/layout/bList2#1"/>
    <dgm:cxn modelId="{DD032BD4-F231-49AF-B53A-6AEE7327C725}" srcId="{4E1E02D2-6887-4AE7-B364-742962F28725}" destId="{8213DDC8-54FD-42D1-93B6-E5E200117AB4}" srcOrd="0" destOrd="0" parTransId="{2EAE6144-B504-47C0-ACB3-27C1C9CD301F}" sibTransId="{754D639C-4E0D-46AF-9147-287F7CE30B76}"/>
    <dgm:cxn modelId="{2DE53547-E0D6-48B4-815E-E4D84EAAAA8B}" type="presOf" srcId="{02D8A1C5-EE8F-4ADC-A7F9-A55EF52AEDD2}" destId="{D18AF62D-B3B9-4E67-A7F5-647D3BB5835A}" srcOrd="1" destOrd="0" presId="urn:microsoft.com/office/officeart/2005/8/layout/bList2#1"/>
    <dgm:cxn modelId="{4DDB2C06-CF3F-4BF2-99E7-298C91C9BEDA}" type="presOf" srcId="{98CA105B-43AF-4ECE-9800-D47BF1481698}" destId="{FB0E3C02-7A97-46F2-A677-F5B327AA0FFE}" srcOrd="0" destOrd="0" presId="urn:microsoft.com/office/officeart/2005/8/layout/bList2#1"/>
    <dgm:cxn modelId="{54ACFD45-1423-4756-8A31-AF25FD231C74}" srcId="{5FDED424-9987-433E-8275-24F3064B7C77}" destId="{02D8A1C5-EE8F-4ADC-A7F9-A55EF52AEDD2}" srcOrd="1" destOrd="0" parTransId="{278C0913-B628-4E2D-828B-E04D276521A6}" sibTransId="{33A8F54D-C4FE-4859-8E26-51E6E2D1184D}"/>
    <dgm:cxn modelId="{8EA15DDE-0BD6-4907-AB15-B030E82CAE2A}" type="presOf" srcId="{02D8A1C5-EE8F-4ADC-A7F9-A55EF52AEDD2}" destId="{CACA7212-7D6F-47F2-AFD5-A400B56B569E}" srcOrd="0" destOrd="0" presId="urn:microsoft.com/office/officeart/2005/8/layout/bList2#1"/>
    <dgm:cxn modelId="{5C5611BA-701D-4206-8E28-E7C1843C48A8}" srcId="{F8326358-C281-4533-979C-B05953F1C92C}" destId="{240619DE-3460-49EA-999B-D4498B9D53A8}" srcOrd="0" destOrd="0" parTransId="{685ED6E9-75F7-4A18-B9E8-69BF88544ADC}" sibTransId="{44A7B022-71AD-450F-AB69-FF9B5C760609}"/>
    <dgm:cxn modelId="{46B0AE88-581E-4F26-B252-8FE571374D57}" type="presOf" srcId="{F8326358-C281-4533-979C-B05953F1C92C}" destId="{4FF9DE69-8CB2-47C5-A75C-71BAA8853E53}" srcOrd="0" destOrd="0" presId="urn:microsoft.com/office/officeart/2005/8/layout/bList2#1"/>
    <dgm:cxn modelId="{F336732E-B86F-4DF6-AC78-AE641C0432C8}" type="presOf" srcId="{5FDED424-9987-433E-8275-24F3064B7C77}" destId="{722818DD-4B19-4EE9-9FA5-169275F0EAA0}" srcOrd="0" destOrd="0" presId="urn:microsoft.com/office/officeart/2005/8/layout/bList2#1"/>
    <dgm:cxn modelId="{6830645F-9E7B-4B06-AC0A-FABE15FE619B}" type="presOf" srcId="{240619DE-3460-49EA-999B-D4498B9D53A8}" destId="{57A3D654-023E-437F-8497-1B86E78D3214}" srcOrd="0" destOrd="0" presId="urn:microsoft.com/office/officeart/2005/8/layout/bList2#1"/>
    <dgm:cxn modelId="{BA0D34C3-A195-43C4-9CB0-BBA18A9531B8}" type="presOf" srcId="{33A8F54D-C4FE-4859-8E26-51E6E2D1184D}" destId="{3A4927B9-DDA1-4845-9663-EB7D74045640}" srcOrd="0" destOrd="0" presId="urn:microsoft.com/office/officeart/2005/8/layout/bList2#1"/>
    <dgm:cxn modelId="{8B802F50-DA38-4400-BF88-26B9FF31C978}" type="presOf" srcId="{4E1E02D2-6887-4AE7-B364-742962F28725}" destId="{968F1D7F-1E4E-443B-A652-E20DF1C3C2A9}" srcOrd="1" destOrd="0" presId="urn:microsoft.com/office/officeart/2005/8/layout/bList2#1"/>
    <dgm:cxn modelId="{0C89B51C-7818-4BF4-9CA4-3AE5A3C73186}" srcId="{02D8A1C5-EE8F-4ADC-A7F9-A55EF52AEDD2}" destId="{98CA105B-43AF-4ECE-9800-D47BF1481698}" srcOrd="0" destOrd="0" parTransId="{DD6E6348-558F-4A4A-A522-BC56F1813435}" sibTransId="{EE820B22-905C-4046-B2AA-FEFDAD8731CC}"/>
    <dgm:cxn modelId="{CF6554FD-1644-42EE-A4E1-F81874284645}" type="presOf" srcId="{B5E206D5-F64D-4716-93F5-08AA2E14824B}" destId="{70C7B7F0-539D-4868-99AE-9D9DA631AB2B}" srcOrd="0" destOrd="0" presId="urn:microsoft.com/office/officeart/2005/8/layout/bList2#1"/>
    <dgm:cxn modelId="{B53FD194-5FDF-47B6-B39E-4D4B72F6493D}" srcId="{5FDED424-9987-433E-8275-24F3064B7C77}" destId="{F8326358-C281-4533-979C-B05953F1C92C}" srcOrd="0" destOrd="0" parTransId="{E1CCF6D6-4A2C-4251-B67B-EB0ECE817AFD}" sibTransId="{B5E206D5-F64D-4716-93F5-08AA2E14824B}"/>
    <dgm:cxn modelId="{D5B06E38-5AAC-40E0-8588-0DD477BAFAAE}" type="presOf" srcId="{4E1E02D2-6887-4AE7-B364-742962F28725}" destId="{F1A56C2D-A83F-4294-B46C-9E2BA1C89676}" srcOrd="0" destOrd="0" presId="urn:microsoft.com/office/officeart/2005/8/layout/bList2#1"/>
    <dgm:cxn modelId="{24A4563D-A8BF-4BFD-984E-9C41442D1928}" type="presOf" srcId="{8213DDC8-54FD-42D1-93B6-E5E200117AB4}" destId="{D0F1279D-3946-4100-8310-6723E4558E0E}" srcOrd="0" destOrd="0" presId="urn:microsoft.com/office/officeart/2005/8/layout/bList2#1"/>
    <dgm:cxn modelId="{59AB60DB-E773-4476-AAB0-3A44D405CDA2}" srcId="{5FDED424-9987-433E-8275-24F3064B7C77}" destId="{4E1E02D2-6887-4AE7-B364-742962F28725}" srcOrd="2" destOrd="0" parTransId="{55B0AFAD-F349-4A33-9059-D6DF1A4ABD6B}" sibTransId="{A1E00F7E-EFCC-4AF3-B67C-D4A221C10911}"/>
    <dgm:cxn modelId="{E172656B-35F7-460E-9FB3-60984D6B89D5}" type="presParOf" srcId="{722818DD-4B19-4EE9-9FA5-169275F0EAA0}" destId="{4FB3FBD2-E58F-4801-ADD0-6BE156B5DF6F}" srcOrd="0" destOrd="0" presId="urn:microsoft.com/office/officeart/2005/8/layout/bList2#1"/>
    <dgm:cxn modelId="{3ABEA2A8-29D1-474D-9DC1-359A5E4FA3E9}" type="presParOf" srcId="{4FB3FBD2-E58F-4801-ADD0-6BE156B5DF6F}" destId="{57A3D654-023E-437F-8497-1B86E78D3214}" srcOrd="0" destOrd="0" presId="urn:microsoft.com/office/officeart/2005/8/layout/bList2#1"/>
    <dgm:cxn modelId="{689068A5-6198-40B4-9083-977C1293FF68}" type="presParOf" srcId="{4FB3FBD2-E58F-4801-ADD0-6BE156B5DF6F}" destId="{4FF9DE69-8CB2-47C5-A75C-71BAA8853E53}" srcOrd="1" destOrd="0" presId="urn:microsoft.com/office/officeart/2005/8/layout/bList2#1"/>
    <dgm:cxn modelId="{D7EFE92B-0B6E-4466-A63B-4DE4DFD899A3}" type="presParOf" srcId="{4FB3FBD2-E58F-4801-ADD0-6BE156B5DF6F}" destId="{868A5417-8CB8-43BD-87D6-7C35A0048E9C}" srcOrd="2" destOrd="0" presId="urn:microsoft.com/office/officeart/2005/8/layout/bList2#1"/>
    <dgm:cxn modelId="{559179B9-53A9-4894-A882-D08A773E977F}" type="presParOf" srcId="{4FB3FBD2-E58F-4801-ADD0-6BE156B5DF6F}" destId="{4DBAE2BA-5068-4B14-BC73-A1B01CD989FE}" srcOrd="3" destOrd="0" presId="urn:microsoft.com/office/officeart/2005/8/layout/bList2#1"/>
    <dgm:cxn modelId="{7E8BA6FA-E79C-467C-8745-8CF5BD4D4845}" type="presParOf" srcId="{722818DD-4B19-4EE9-9FA5-169275F0EAA0}" destId="{70C7B7F0-539D-4868-99AE-9D9DA631AB2B}" srcOrd="1" destOrd="0" presId="urn:microsoft.com/office/officeart/2005/8/layout/bList2#1"/>
    <dgm:cxn modelId="{12008C1C-6551-402E-B542-1B675A68B0E6}" type="presParOf" srcId="{722818DD-4B19-4EE9-9FA5-169275F0EAA0}" destId="{1DF85218-D6ED-4EEE-8FC1-DC6C1668D0F4}" srcOrd="2" destOrd="0" presId="urn:microsoft.com/office/officeart/2005/8/layout/bList2#1"/>
    <dgm:cxn modelId="{A3EFD43B-803A-4E26-B7C1-3B1EBF09FA8D}" type="presParOf" srcId="{1DF85218-D6ED-4EEE-8FC1-DC6C1668D0F4}" destId="{FB0E3C02-7A97-46F2-A677-F5B327AA0FFE}" srcOrd="0" destOrd="0" presId="urn:microsoft.com/office/officeart/2005/8/layout/bList2#1"/>
    <dgm:cxn modelId="{418C5FBD-40C4-49A3-8A0F-9F70CFD09AFB}" type="presParOf" srcId="{1DF85218-D6ED-4EEE-8FC1-DC6C1668D0F4}" destId="{CACA7212-7D6F-47F2-AFD5-A400B56B569E}" srcOrd="1" destOrd="0" presId="urn:microsoft.com/office/officeart/2005/8/layout/bList2#1"/>
    <dgm:cxn modelId="{3171762A-1225-423B-824E-E9578371D532}" type="presParOf" srcId="{1DF85218-D6ED-4EEE-8FC1-DC6C1668D0F4}" destId="{D18AF62D-B3B9-4E67-A7F5-647D3BB5835A}" srcOrd="2" destOrd="0" presId="urn:microsoft.com/office/officeart/2005/8/layout/bList2#1"/>
    <dgm:cxn modelId="{410FA9C9-AA3F-4052-B1FC-C0B599E363E0}" type="presParOf" srcId="{1DF85218-D6ED-4EEE-8FC1-DC6C1668D0F4}" destId="{9208F5F5-3E90-4840-A5A1-2792AC74E011}" srcOrd="3" destOrd="0" presId="urn:microsoft.com/office/officeart/2005/8/layout/bList2#1"/>
    <dgm:cxn modelId="{B0A4078E-B1C7-4552-9480-92BD80D5958D}" type="presParOf" srcId="{722818DD-4B19-4EE9-9FA5-169275F0EAA0}" destId="{3A4927B9-DDA1-4845-9663-EB7D74045640}" srcOrd="3" destOrd="0" presId="urn:microsoft.com/office/officeart/2005/8/layout/bList2#1"/>
    <dgm:cxn modelId="{5BB7D276-8F7A-475B-8855-1E14533F3323}" type="presParOf" srcId="{722818DD-4B19-4EE9-9FA5-169275F0EAA0}" destId="{5EB49253-C179-497C-8768-1E48802FA04D}" srcOrd="4" destOrd="0" presId="urn:microsoft.com/office/officeart/2005/8/layout/bList2#1"/>
    <dgm:cxn modelId="{BEC1A2DF-270C-48D9-A40E-3C6BD680A3F1}" type="presParOf" srcId="{5EB49253-C179-497C-8768-1E48802FA04D}" destId="{D0F1279D-3946-4100-8310-6723E4558E0E}" srcOrd="0" destOrd="0" presId="urn:microsoft.com/office/officeart/2005/8/layout/bList2#1"/>
    <dgm:cxn modelId="{CF1DD4F4-9AEC-4E7F-B92E-38EE339C2FDB}" type="presParOf" srcId="{5EB49253-C179-497C-8768-1E48802FA04D}" destId="{F1A56C2D-A83F-4294-B46C-9E2BA1C89676}" srcOrd="1" destOrd="0" presId="urn:microsoft.com/office/officeart/2005/8/layout/bList2#1"/>
    <dgm:cxn modelId="{E4938105-A053-4871-9026-3BA1241F03BD}" type="presParOf" srcId="{5EB49253-C179-497C-8768-1E48802FA04D}" destId="{968F1D7F-1E4E-443B-A652-E20DF1C3C2A9}" srcOrd="2" destOrd="0" presId="urn:microsoft.com/office/officeart/2005/8/layout/bList2#1"/>
    <dgm:cxn modelId="{CACF9CF5-17B5-430B-9C23-08F3743A58D4}" type="presParOf" srcId="{5EB49253-C179-497C-8768-1E48802FA04D}" destId="{C88FA284-17D7-4D49-BDD9-F71D404350F2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DAC211-2014-4682-9736-72E41AE0223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0FD155-2F9C-475E-ACB7-073C6F8E2215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862F6B25-C806-4FA7-9578-D2D367EE8295}" type="parTrans" cxnId="{0B03F0B0-1529-4145-A9DB-DC53D5F4BF00}">
      <dgm:prSet/>
      <dgm:spPr/>
      <dgm:t>
        <a:bodyPr/>
        <a:lstStyle/>
        <a:p>
          <a:endParaRPr lang="ru-RU"/>
        </a:p>
      </dgm:t>
    </dgm:pt>
    <dgm:pt modelId="{6CCF324F-B367-424A-BB38-5515B7B5EC95}" type="sibTrans" cxnId="{0B03F0B0-1529-4145-A9DB-DC53D5F4BF00}">
      <dgm:prSet/>
      <dgm:spPr/>
      <dgm:t>
        <a:bodyPr/>
        <a:lstStyle/>
        <a:p>
          <a:endParaRPr lang="ru-RU"/>
        </a:p>
      </dgm:t>
    </dgm:pt>
    <dgm:pt modelId="{CC27B186-4DA4-4C04-BAF5-01388C3FD98B}">
      <dgm:prSet phldrT="[Текст]"/>
      <dgm:spPr/>
      <dgm:t>
        <a:bodyPr/>
        <a:lstStyle/>
        <a:p>
          <a:pPr algn="just"/>
          <a:r>
            <a:rPr lang="ru-RU" dirty="0" smtClean="0"/>
            <a:t>Удовлетворение потребностей государства, общества, родителей в реализации новых моделей социализации детей-инвалидов и лиц с ОВЗ</a:t>
          </a:r>
          <a:endParaRPr lang="ru-RU" dirty="0"/>
        </a:p>
      </dgm:t>
    </dgm:pt>
    <dgm:pt modelId="{A1272368-D7EC-4695-8CEC-3718FE0E5D4A}" type="parTrans" cxnId="{501ED4A2-9EB7-4459-90CA-64F2E3829A88}">
      <dgm:prSet/>
      <dgm:spPr/>
      <dgm:t>
        <a:bodyPr/>
        <a:lstStyle/>
        <a:p>
          <a:endParaRPr lang="ru-RU"/>
        </a:p>
      </dgm:t>
    </dgm:pt>
    <dgm:pt modelId="{51ACF96D-7B2E-4B8B-9AA0-B0D983978745}" type="sibTrans" cxnId="{501ED4A2-9EB7-4459-90CA-64F2E3829A88}">
      <dgm:prSet/>
      <dgm:spPr/>
      <dgm:t>
        <a:bodyPr/>
        <a:lstStyle/>
        <a:p>
          <a:endParaRPr lang="ru-RU"/>
        </a:p>
      </dgm:t>
    </dgm:pt>
    <dgm:pt modelId="{C3447537-836E-4725-ABF1-5DDD5DF99B7E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0DD90FD4-A9D3-4DCA-9B4F-148CF13C96B7}" type="parTrans" cxnId="{C10C2825-51ED-4BB4-82E8-67CA00EF2699}">
      <dgm:prSet/>
      <dgm:spPr/>
      <dgm:t>
        <a:bodyPr/>
        <a:lstStyle/>
        <a:p>
          <a:endParaRPr lang="ru-RU"/>
        </a:p>
      </dgm:t>
    </dgm:pt>
    <dgm:pt modelId="{BD3218C6-6EDE-4DE0-AF43-7765598DD733}" type="sibTrans" cxnId="{C10C2825-51ED-4BB4-82E8-67CA00EF2699}">
      <dgm:prSet/>
      <dgm:spPr/>
      <dgm:t>
        <a:bodyPr/>
        <a:lstStyle/>
        <a:p>
          <a:endParaRPr lang="ru-RU"/>
        </a:p>
      </dgm:t>
    </dgm:pt>
    <dgm:pt modelId="{59B3D451-195F-49CC-B19A-351487B2F6BB}">
      <dgm:prSet phldrT="[Текст]"/>
      <dgm:spPr/>
      <dgm:t>
        <a:bodyPr/>
        <a:lstStyle/>
        <a:p>
          <a:pPr algn="just"/>
          <a:r>
            <a:rPr lang="ru-RU" dirty="0" smtClean="0"/>
            <a:t>Развитие системы инклюзивного и специализированного образования детей-инвалидов</a:t>
          </a:r>
          <a:endParaRPr lang="ru-RU" dirty="0"/>
        </a:p>
      </dgm:t>
    </dgm:pt>
    <dgm:pt modelId="{D206E819-56B1-4547-B6AA-CD2CE9E71714}" type="parTrans" cxnId="{9598A7AE-0E85-498D-B810-EEF8C8F20592}">
      <dgm:prSet/>
      <dgm:spPr/>
      <dgm:t>
        <a:bodyPr/>
        <a:lstStyle/>
        <a:p>
          <a:endParaRPr lang="ru-RU"/>
        </a:p>
      </dgm:t>
    </dgm:pt>
    <dgm:pt modelId="{538FF1CE-EB04-4C20-8349-FDE7309BBAA9}" type="sibTrans" cxnId="{9598A7AE-0E85-498D-B810-EEF8C8F20592}">
      <dgm:prSet/>
      <dgm:spPr/>
      <dgm:t>
        <a:bodyPr/>
        <a:lstStyle/>
        <a:p>
          <a:endParaRPr lang="ru-RU"/>
        </a:p>
      </dgm:t>
    </dgm:pt>
    <dgm:pt modelId="{6C9436CF-0FF7-479F-A177-C16C729ED601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D6BD573D-C2A8-4CE2-A20D-9EE27C2B9600}" type="parTrans" cxnId="{4B438940-3419-4022-A08D-31FB1A1168CE}">
      <dgm:prSet/>
      <dgm:spPr/>
      <dgm:t>
        <a:bodyPr/>
        <a:lstStyle/>
        <a:p>
          <a:endParaRPr lang="ru-RU"/>
        </a:p>
      </dgm:t>
    </dgm:pt>
    <dgm:pt modelId="{DC5ECE80-2D7D-4D04-98B5-480AE3FDB710}" type="sibTrans" cxnId="{4B438940-3419-4022-A08D-31FB1A1168CE}">
      <dgm:prSet/>
      <dgm:spPr/>
      <dgm:t>
        <a:bodyPr/>
        <a:lstStyle/>
        <a:p>
          <a:endParaRPr lang="ru-RU"/>
        </a:p>
      </dgm:t>
    </dgm:pt>
    <dgm:pt modelId="{741E92F6-AC1C-4426-B970-2806E1AFB25A}">
      <dgm:prSet phldrT="[Текст]"/>
      <dgm:spPr/>
      <dgm:t>
        <a:bodyPr/>
        <a:lstStyle/>
        <a:p>
          <a:pPr algn="just"/>
          <a:r>
            <a:rPr lang="ru-RU" dirty="0" smtClean="0"/>
            <a:t>Раскрытие творческого потенциала и рост личностных достижений обучающихся с ОВЗ и детей-инвалидов</a:t>
          </a:r>
          <a:endParaRPr lang="ru-RU" dirty="0"/>
        </a:p>
      </dgm:t>
    </dgm:pt>
    <dgm:pt modelId="{C6DECA99-4DC4-4171-8F7E-273E2C223A66}" type="parTrans" cxnId="{5679519E-C276-42C2-8E58-AE1424CB8242}">
      <dgm:prSet/>
      <dgm:spPr/>
      <dgm:t>
        <a:bodyPr/>
        <a:lstStyle/>
        <a:p>
          <a:endParaRPr lang="ru-RU"/>
        </a:p>
      </dgm:t>
    </dgm:pt>
    <dgm:pt modelId="{8BD2379D-7BCA-4885-92E7-BA6D69C956A5}" type="sibTrans" cxnId="{5679519E-C276-42C2-8E58-AE1424CB8242}">
      <dgm:prSet/>
      <dgm:spPr/>
      <dgm:t>
        <a:bodyPr/>
        <a:lstStyle/>
        <a:p>
          <a:endParaRPr lang="ru-RU"/>
        </a:p>
      </dgm:t>
    </dgm:pt>
    <dgm:pt modelId="{145FF662-2FB2-4092-BF40-67402FF4FD95}">
      <dgm:prSet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806CD050-A0DD-4CE1-91FC-1FE58B694AAF}" type="parTrans" cxnId="{DB0A1206-DCF7-4061-909C-1DD88A5DD698}">
      <dgm:prSet/>
      <dgm:spPr/>
      <dgm:t>
        <a:bodyPr/>
        <a:lstStyle/>
        <a:p>
          <a:endParaRPr lang="ru-RU"/>
        </a:p>
      </dgm:t>
    </dgm:pt>
    <dgm:pt modelId="{F11D2D9A-B52A-4ACF-8BD5-424732EF7875}" type="sibTrans" cxnId="{DB0A1206-DCF7-4061-909C-1DD88A5DD698}">
      <dgm:prSet/>
      <dgm:spPr/>
      <dgm:t>
        <a:bodyPr/>
        <a:lstStyle/>
        <a:p>
          <a:endParaRPr lang="ru-RU"/>
        </a:p>
      </dgm:t>
    </dgm:pt>
    <dgm:pt modelId="{860AA21C-79A0-4988-841A-C4CA5842D506}">
      <dgm:prSet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53908A26-A35F-4BEB-99B7-B1440F4FCE8D}" type="parTrans" cxnId="{CE95D1FC-C9F4-444F-B38D-A715C30BCA10}">
      <dgm:prSet/>
      <dgm:spPr/>
      <dgm:t>
        <a:bodyPr/>
        <a:lstStyle/>
        <a:p>
          <a:endParaRPr lang="ru-RU"/>
        </a:p>
      </dgm:t>
    </dgm:pt>
    <dgm:pt modelId="{8A77D26F-9B3F-4857-8D88-ADC69B852641}" type="sibTrans" cxnId="{CE95D1FC-C9F4-444F-B38D-A715C30BCA10}">
      <dgm:prSet/>
      <dgm:spPr/>
      <dgm:t>
        <a:bodyPr/>
        <a:lstStyle/>
        <a:p>
          <a:endParaRPr lang="ru-RU"/>
        </a:p>
      </dgm:t>
    </dgm:pt>
    <dgm:pt modelId="{498E42DF-7D2D-4785-9E3D-252D7780F5F5}">
      <dgm:prSet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53EFB5A2-E917-41BB-AA6F-760238E8E15C}" type="parTrans" cxnId="{5C712B6B-B31D-483B-99F7-0B86D1A3115A}">
      <dgm:prSet/>
      <dgm:spPr/>
      <dgm:t>
        <a:bodyPr/>
        <a:lstStyle/>
        <a:p>
          <a:endParaRPr lang="ru-RU"/>
        </a:p>
      </dgm:t>
    </dgm:pt>
    <dgm:pt modelId="{1D5A3D87-4267-4952-96C0-3FFD0DBDC11B}" type="sibTrans" cxnId="{5C712B6B-B31D-483B-99F7-0B86D1A3115A}">
      <dgm:prSet/>
      <dgm:spPr/>
      <dgm:t>
        <a:bodyPr/>
        <a:lstStyle/>
        <a:p>
          <a:endParaRPr lang="ru-RU"/>
        </a:p>
      </dgm:t>
    </dgm:pt>
    <dgm:pt modelId="{ABFE0CF5-C47E-413C-AA92-1D3AEFC4B9BA}">
      <dgm:prSet/>
      <dgm:spPr/>
      <dgm:t>
        <a:bodyPr/>
        <a:lstStyle/>
        <a:p>
          <a:r>
            <a:rPr lang="ru-RU" dirty="0" smtClean="0"/>
            <a:t>7</a:t>
          </a:r>
          <a:endParaRPr lang="ru-RU" dirty="0"/>
        </a:p>
      </dgm:t>
    </dgm:pt>
    <dgm:pt modelId="{9F298684-90B3-45B7-B174-1DF13C2287D9}" type="parTrans" cxnId="{D2BB640A-12DB-48E9-8B8A-8D0B4481510D}">
      <dgm:prSet/>
      <dgm:spPr/>
      <dgm:t>
        <a:bodyPr/>
        <a:lstStyle/>
        <a:p>
          <a:endParaRPr lang="ru-RU"/>
        </a:p>
      </dgm:t>
    </dgm:pt>
    <dgm:pt modelId="{51E2C7BF-D331-4452-B06D-15B660EAA690}" type="sibTrans" cxnId="{D2BB640A-12DB-48E9-8B8A-8D0B4481510D}">
      <dgm:prSet/>
      <dgm:spPr/>
      <dgm:t>
        <a:bodyPr/>
        <a:lstStyle/>
        <a:p>
          <a:endParaRPr lang="ru-RU"/>
        </a:p>
      </dgm:t>
    </dgm:pt>
    <dgm:pt modelId="{7D4986C7-9A19-4A27-9919-DC9C8DC85DDC}">
      <dgm:prSet/>
      <dgm:spPr/>
      <dgm:t>
        <a:bodyPr/>
        <a:lstStyle/>
        <a:p>
          <a:pPr algn="just"/>
          <a:r>
            <a:rPr lang="ru-RU" dirty="0" smtClean="0"/>
            <a:t>Формирование толерантного и эмпатического отношения к детям-инвалидам и обучающимся с ОВЗ среди педагогов, родительской и ученической общественности</a:t>
          </a:r>
          <a:endParaRPr lang="ru-RU" dirty="0"/>
        </a:p>
      </dgm:t>
    </dgm:pt>
    <dgm:pt modelId="{F984C2C1-F9F6-412E-848F-B2B6D863F72E}" type="parTrans" cxnId="{5292407F-3818-441C-96A9-67734C3C9337}">
      <dgm:prSet/>
      <dgm:spPr/>
      <dgm:t>
        <a:bodyPr/>
        <a:lstStyle/>
        <a:p>
          <a:endParaRPr lang="ru-RU"/>
        </a:p>
      </dgm:t>
    </dgm:pt>
    <dgm:pt modelId="{2D4E5511-7881-41E2-8A9D-6E9BA9083472}" type="sibTrans" cxnId="{5292407F-3818-441C-96A9-67734C3C9337}">
      <dgm:prSet/>
      <dgm:spPr/>
      <dgm:t>
        <a:bodyPr/>
        <a:lstStyle/>
        <a:p>
          <a:endParaRPr lang="ru-RU"/>
        </a:p>
      </dgm:t>
    </dgm:pt>
    <dgm:pt modelId="{7F649A29-01BA-4AA7-854F-299E840D2D5F}">
      <dgm:prSet/>
      <dgm:spPr/>
      <dgm:t>
        <a:bodyPr/>
        <a:lstStyle/>
        <a:p>
          <a:pPr algn="just"/>
          <a:r>
            <a:rPr lang="ru-RU" smtClean="0"/>
            <a:t>Увеличение числа педагогов, использующих в педагогической практике передовые методики и технологии социализации детей-инвалидов и обучающихся с ОВЗ</a:t>
          </a:r>
          <a:endParaRPr lang="ru-RU"/>
        </a:p>
      </dgm:t>
    </dgm:pt>
    <dgm:pt modelId="{F76557C0-902A-4BE1-AFC2-7447E3F8EABF}" type="parTrans" cxnId="{C87E206F-3398-4A0B-9AB5-A3371D28726F}">
      <dgm:prSet/>
      <dgm:spPr/>
      <dgm:t>
        <a:bodyPr/>
        <a:lstStyle/>
        <a:p>
          <a:endParaRPr lang="ru-RU"/>
        </a:p>
      </dgm:t>
    </dgm:pt>
    <dgm:pt modelId="{A72A5CD3-25B7-425E-860A-BC52EE6DA5D4}" type="sibTrans" cxnId="{C87E206F-3398-4A0B-9AB5-A3371D28726F}">
      <dgm:prSet/>
      <dgm:spPr/>
      <dgm:t>
        <a:bodyPr/>
        <a:lstStyle/>
        <a:p>
          <a:endParaRPr lang="ru-RU"/>
        </a:p>
      </dgm:t>
    </dgm:pt>
    <dgm:pt modelId="{5443CA64-B952-4358-A654-084421F83AC3}">
      <dgm:prSet/>
      <dgm:spPr/>
      <dgm:t>
        <a:bodyPr/>
        <a:lstStyle/>
        <a:p>
          <a:pPr algn="just"/>
          <a:r>
            <a:rPr lang="ru-RU" smtClean="0"/>
            <a:t>Повышение уровня профессиональной компетентности педагогических работников в сфере работы с детьми-инвалидами и обучающимися с ОВЗ</a:t>
          </a:r>
          <a:endParaRPr lang="ru-RU"/>
        </a:p>
      </dgm:t>
    </dgm:pt>
    <dgm:pt modelId="{5056EEAC-4F91-4D9C-B33F-77640D8DC2E6}" type="parTrans" cxnId="{4AB6BD01-19D0-4F8A-97A2-9A1BB3D7B63E}">
      <dgm:prSet/>
      <dgm:spPr/>
      <dgm:t>
        <a:bodyPr/>
        <a:lstStyle/>
        <a:p>
          <a:endParaRPr lang="ru-RU"/>
        </a:p>
      </dgm:t>
    </dgm:pt>
    <dgm:pt modelId="{60F11322-6F28-4ADF-8B7C-582555AA4781}" type="sibTrans" cxnId="{4AB6BD01-19D0-4F8A-97A2-9A1BB3D7B63E}">
      <dgm:prSet/>
      <dgm:spPr/>
      <dgm:t>
        <a:bodyPr/>
        <a:lstStyle/>
        <a:p>
          <a:endParaRPr lang="ru-RU"/>
        </a:p>
      </dgm:t>
    </dgm:pt>
    <dgm:pt modelId="{5F75BE40-049E-49B0-A304-CC0C521061F2}">
      <dgm:prSet/>
      <dgm:spPr/>
      <dgm:t>
        <a:bodyPr/>
        <a:lstStyle/>
        <a:p>
          <a:r>
            <a:rPr lang="ru-RU" smtClean="0"/>
            <a:t>Усиление положительного имиджа и повышение рейтинга образовательного учреждения</a:t>
          </a:r>
          <a:endParaRPr lang="ru-RU"/>
        </a:p>
      </dgm:t>
    </dgm:pt>
    <dgm:pt modelId="{05FA3E80-67C1-4A0D-8362-ED6D5BBE9B23}" type="parTrans" cxnId="{3CF17421-F67A-42F6-AD6B-BA10A65C653B}">
      <dgm:prSet/>
      <dgm:spPr/>
      <dgm:t>
        <a:bodyPr/>
        <a:lstStyle/>
        <a:p>
          <a:endParaRPr lang="ru-RU"/>
        </a:p>
      </dgm:t>
    </dgm:pt>
    <dgm:pt modelId="{E4C3D67D-95FA-41E9-BB47-3FCA10619211}" type="sibTrans" cxnId="{3CF17421-F67A-42F6-AD6B-BA10A65C653B}">
      <dgm:prSet/>
      <dgm:spPr/>
      <dgm:t>
        <a:bodyPr/>
        <a:lstStyle/>
        <a:p>
          <a:endParaRPr lang="ru-RU"/>
        </a:p>
      </dgm:t>
    </dgm:pt>
    <dgm:pt modelId="{AB3E3AA8-6C55-4DDA-893F-01E44C420EFD}" type="pres">
      <dgm:prSet presAssocID="{74DAC211-2014-4682-9736-72E41AE0223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D605A4-5FD2-455D-A2A0-313B9AB7A88D}" type="pres">
      <dgm:prSet presAssocID="{1B0FD155-2F9C-475E-ACB7-073C6F8E2215}" presName="composite" presStyleCnt="0"/>
      <dgm:spPr/>
    </dgm:pt>
    <dgm:pt modelId="{D053E748-D5E0-4E92-810C-D3DFB5F3F83A}" type="pres">
      <dgm:prSet presAssocID="{1B0FD155-2F9C-475E-ACB7-073C6F8E2215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5B97C-3A0B-4B4D-81C7-65BBFB402D4F}" type="pres">
      <dgm:prSet presAssocID="{1B0FD155-2F9C-475E-ACB7-073C6F8E2215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1A82D-C4C4-4853-BC9D-A57B4C5AEDDF}" type="pres">
      <dgm:prSet presAssocID="{6CCF324F-B367-424A-BB38-5515B7B5EC95}" presName="sp" presStyleCnt="0"/>
      <dgm:spPr/>
    </dgm:pt>
    <dgm:pt modelId="{06FE9D41-44A5-41AE-83DF-8CCA9E8EEC43}" type="pres">
      <dgm:prSet presAssocID="{C3447537-836E-4725-ABF1-5DDD5DF99B7E}" presName="composite" presStyleCnt="0"/>
      <dgm:spPr/>
    </dgm:pt>
    <dgm:pt modelId="{EDD54A28-A673-4D8B-8AE7-DF697853B524}" type="pres">
      <dgm:prSet presAssocID="{C3447537-836E-4725-ABF1-5DDD5DF99B7E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B0C66-355D-4D89-A43D-3815CABF0623}" type="pres">
      <dgm:prSet presAssocID="{C3447537-836E-4725-ABF1-5DDD5DF99B7E}" presName="descendantText" presStyleLbl="alignAcc1" presStyleIdx="1" presStyleCnt="7" custLinFactNeighborY="4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08F1F-1464-446A-85F2-040D2843D942}" type="pres">
      <dgm:prSet presAssocID="{BD3218C6-6EDE-4DE0-AF43-7765598DD733}" presName="sp" presStyleCnt="0"/>
      <dgm:spPr/>
    </dgm:pt>
    <dgm:pt modelId="{68A9AB07-57A7-4A8B-B20A-B181F8FEDF3B}" type="pres">
      <dgm:prSet presAssocID="{6C9436CF-0FF7-479F-A177-C16C729ED601}" presName="composite" presStyleCnt="0"/>
      <dgm:spPr/>
    </dgm:pt>
    <dgm:pt modelId="{7915BAF7-79F8-4021-8115-5F823560DA7C}" type="pres">
      <dgm:prSet presAssocID="{6C9436CF-0FF7-479F-A177-C16C729ED601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9AAE3-98C2-432D-A669-F9CA9E0931E4}" type="pres">
      <dgm:prSet presAssocID="{6C9436CF-0FF7-479F-A177-C16C729ED601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FD623-9093-4BC7-B031-18B8D0A2B6F9}" type="pres">
      <dgm:prSet presAssocID="{DC5ECE80-2D7D-4D04-98B5-480AE3FDB710}" presName="sp" presStyleCnt="0"/>
      <dgm:spPr/>
    </dgm:pt>
    <dgm:pt modelId="{0C7FEE31-D127-4D4B-BD87-B0B9F73D5D20}" type="pres">
      <dgm:prSet presAssocID="{145FF662-2FB2-4092-BF40-67402FF4FD95}" presName="composite" presStyleCnt="0"/>
      <dgm:spPr/>
    </dgm:pt>
    <dgm:pt modelId="{2E56FE57-AE7D-413D-969D-08255A04E94D}" type="pres">
      <dgm:prSet presAssocID="{145FF662-2FB2-4092-BF40-67402FF4FD95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9E7BFC-281F-4AA7-9A6A-C117BE9E39E4}" type="pres">
      <dgm:prSet presAssocID="{145FF662-2FB2-4092-BF40-67402FF4FD95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3D533-9788-420D-BB18-7B2801E1447B}" type="pres">
      <dgm:prSet presAssocID="{F11D2D9A-B52A-4ACF-8BD5-424732EF7875}" presName="sp" presStyleCnt="0"/>
      <dgm:spPr/>
    </dgm:pt>
    <dgm:pt modelId="{976D23EC-EA7E-4A1C-B5D8-B08B5198F591}" type="pres">
      <dgm:prSet presAssocID="{860AA21C-79A0-4988-841A-C4CA5842D506}" presName="composite" presStyleCnt="0"/>
      <dgm:spPr/>
    </dgm:pt>
    <dgm:pt modelId="{46D5B6F0-4975-496A-8750-52CC58A1D446}" type="pres">
      <dgm:prSet presAssocID="{860AA21C-79A0-4988-841A-C4CA5842D506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81FA7-B8BD-4941-B0E2-3265877B8EFA}" type="pres">
      <dgm:prSet presAssocID="{860AA21C-79A0-4988-841A-C4CA5842D506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97428-943A-48BC-86AB-BE9FCFDDB3E2}" type="pres">
      <dgm:prSet presAssocID="{8A77D26F-9B3F-4857-8D88-ADC69B852641}" presName="sp" presStyleCnt="0"/>
      <dgm:spPr/>
    </dgm:pt>
    <dgm:pt modelId="{8BC189AB-3E7E-491A-8890-DFA212567F00}" type="pres">
      <dgm:prSet presAssocID="{498E42DF-7D2D-4785-9E3D-252D7780F5F5}" presName="composite" presStyleCnt="0"/>
      <dgm:spPr/>
    </dgm:pt>
    <dgm:pt modelId="{51752231-5F29-4FD6-94A7-6DB3227FFDCE}" type="pres">
      <dgm:prSet presAssocID="{498E42DF-7D2D-4785-9E3D-252D7780F5F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D074D-8BA8-4DA8-9F6E-F7B75A4FD01E}" type="pres">
      <dgm:prSet presAssocID="{498E42DF-7D2D-4785-9E3D-252D7780F5F5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445346-1F87-4E91-A2E0-AB519709AAD0}" type="pres">
      <dgm:prSet presAssocID="{1D5A3D87-4267-4952-96C0-3FFD0DBDC11B}" presName="sp" presStyleCnt="0"/>
      <dgm:spPr/>
    </dgm:pt>
    <dgm:pt modelId="{589AF991-EFC4-496F-91C9-86159076926E}" type="pres">
      <dgm:prSet presAssocID="{ABFE0CF5-C47E-413C-AA92-1D3AEFC4B9BA}" presName="composite" presStyleCnt="0"/>
      <dgm:spPr/>
    </dgm:pt>
    <dgm:pt modelId="{028181CC-3B90-4F6C-B7C4-13CF12440C9C}" type="pres">
      <dgm:prSet presAssocID="{ABFE0CF5-C47E-413C-AA92-1D3AEFC4B9BA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EC85F-38BE-422E-9E32-8173EC2F99B4}" type="pres">
      <dgm:prSet presAssocID="{ABFE0CF5-C47E-413C-AA92-1D3AEFC4B9BA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E2BE23-5A31-42C5-ACB5-032C659F73D5}" type="presOf" srcId="{498E42DF-7D2D-4785-9E3D-252D7780F5F5}" destId="{51752231-5F29-4FD6-94A7-6DB3227FFDCE}" srcOrd="0" destOrd="0" presId="urn:microsoft.com/office/officeart/2005/8/layout/chevron2"/>
    <dgm:cxn modelId="{D2BB640A-12DB-48E9-8B8A-8D0B4481510D}" srcId="{74DAC211-2014-4682-9736-72E41AE0223D}" destId="{ABFE0CF5-C47E-413C-AA92-1D3AEFC4B9BA}" srcOrd="6" destOrd="0" parTransId="{9F298684-90B3-45B7-B174-1DF13C2287D9}" sibTransId="{51E2C7BF-D331-4452-B06D-15B660EAA690}"/>
    <dgm:cxn modelId="{1E4A1FC9-2C1A-446E-AF24-6B06D04F2FE9}" type="presOf" srcId="{741E92F6-AC1C-4426-B970-2806E1AFB25A}" destId="{12D9AAE3-98C2-432D-A669-F9CA9E0931E4}" srcOrd="0" destOrd="0" presId="urn:microsoft.com/office/officeart/2005/8/layout/chevron2"/>
    <dgm:cxn modelId="{50342D6A-FB90-446B-8184-16EF2A747F48}" type="presOf" srcId="{1B0FD155-2F9C-475E-ACB7-073C6F8E2215}" destId="{D053E748-D5E0-4E92-810C-D3DFB5F3F83A}" srcOrd="0" destOrd="0" presId="urn:microsoft.com/office/officeart/2005/8/layout/chevron2"/>
    <dgm:cxn modelId="{501ED4A2-9EB7-4459-90CA-64F2E3829A88}" srcId="{1B0FD155-2F9C-475E-ACB7-073C6F8E2215}" destId="{CC27B186-4DA4-4C04-BAF5-01388C3FD98B}" srcOrd="0" destOrd="0" parTransId="{A1272368-D7EC-4695-8CEC-3718FE0E5D4A}" sibTransId="{51ACF96D-7B2E-4B8B-9AA0-B0D983978745}"/>
    <dgm:cxn modelId="{D56DFE3E-422B-4799-9B7E-70C64677203A}" type="presOf" srcId="{7D4986C7-9A19-4A27-9919-DC9C8DC85DDC}" destId="{229E7BFC-281F-4AA7-9A6A-C117BE9E39E4}" srcOrd="0" destOrd="0" presId="urn:microsoft.com/office/officeart/2005/8/layout/chevron2"/>
    <dgm:cxn modelId="{DB0A1206-DCF7-4061-909C-1DD88A5DD698}" srcId="{74DAC211-2014-4682-9736-72E41AE0223D}" destId="{145FF662-2FB2-4092-BF40-67402FF4FD95}" srcOrd="3" destOrd="0" parTransId="{806CD050-A0DD-4CE1-91FC-1FE58B694AAF}" sibTransId="{F11D2D9A-B52A-4ACF-8BD5-424732EF7875}"/>
    <dgm:cxn modelId="{94842A1F-41B1-473A-BC99-4FA22476F9E0}" type="presOf" srcId="{CC27B186-4DA4-4C04-BAF5-01388C3FD98B}" destId="{1A75B97C-3A0B-4B4D-81C7-65BBFB402D4F}" srcOrd="0" destOrd="0" presId="urn:microsoft.com/office/officeart/2005/8/layout/chevron2"/>
    <dgm:cxn modelId="{CE9010EA-8C24-44F6-BA8F-11A771123625}" type="presOf" srcId="{74DAC211-2014-4682-9736-72E41AE0223D}" destId="{AB3E3AA8-6C55-4DDA-893F-01E44C420EFD}" srcOrd="0" destOrd="0" presId="urn:microsoft.com/office/officeart/2005/8/layout/chevron2"/>
    <dgm:cxn modelId="{C20043A8-25A9-444A-B8A9-7FF1D68B9F99}" type="presOf" srcId="{5F75BE40-049E-49B0-A304-CC0C521061F2}" destId="{C1FEC85F-38BE-422E-9E32-8173EC2F99B4}" srcOrd="0" destOrd="0" presId="urn:microsoft.com/office/officeart/2005/8/layout/chevron2"/>
    <dgm:cxn modelId="{5C712B6B-B31D-483B-99F7-0B86D1A3115A}" srcId="{74DAC211-2014-4682-9736-72E41AE0223D}" destId="{498E42DF-7D2D-4785-9E3D-252D7780F5F5}" srcOrd="5" destOrd="0" parTransId="{53EFB5A2-E917-41BB-AA6F-760238E8E15C}" sibTransId="{1D5A3D87-4267-4952-96C0-3FFD0DBDC11B}"/>
    <dgm:cxn modelId="{55E88D89-0868-451B-89CC-103DECEF4E8D}" type="presOf" srcId="{145FF662-2FB2-4092-BF40-67402FF4FD95}" destId="{2E56FE57-AE7D-413D-969D-08255A04E94D}" srcOrd="0" destOrd="0" presId="urn:microsoft.com/office/officeart/2005/8/layout/chevron2"/>
    <dgm:cxn modelId="{60D8AF91-CA7E-4A67-AFF0-68564717CF16}" type="presOf" srcId="{6C9436CF-0FF7-479F-A177-C16C729ED601}" destId="{7915BAF7-79F8-4021-8115-5F823560DA7C}" srcOrd="0" destOrd="0" presId="urn:microsoft.com/office/officeart/2005/8/layout/chevron2"/>
    <dgm:cxn modelId="{DCE3D9CA-B80F-4761-BE5E-47312FDC2670}" type="presOf" srcId="{ABFE0CF5-C47E-413C-AA92-1D3AEFC4B9BA}" destId="{028181CC-3B90-4F6C-B7C4-13CF12440C9C}" srcOrd="0" destOrd="0" presId="urn:microsoft.com/office/officeart/2005/8/layout/chevron2"/>
    <dgm:cxn modelId="{4AB6BD01-19D0-4F8A-97A2-9A1BB3D7B63E}" srcId="{498E42DF-7D2D-4785-9E3D-252D7780F5F5}" destId="{5443CA64-B952-4358-A654-084421F83AC3}" srcOrd="0" destOrd="0" parTransId="{5056EEAC-4F91-4D9C-B33F-77640D8DC2E6}" sibTransId="{60F11322-6F28-4ADF-8B7C-582555AA4781}"/>
    <dgm:cxn modelId="{5679519E-C276-42C2-8E58-AE1424CB8242}" srcId="{6C9436CF-0FF7-479F-A177-C16C729ED601}" destId="{741E92F6-AC1C-4426-B970-2806E1AFB25A}" srcOrd="0" destOrd="0" parTransId="{C6DECA99-4DC4-4171-8F7E-273E2C223A66}" sibTransId="{8BD2379D-7BCA-4885-92E7-BA6D69C956A5}"/>
    <dgm:cxn modelId="{C87E206F-3398-4A0B-9AB5-A3371D28726F}" srcId="{860AA21C-79A0-4988-841A-C4CA5842D506}" destId="{7F649A29-01BA-4AA7-854F-299E840D2D5F}" srcOrd="0" destOrd="0" parTransId="{F76557C0-902A-4BE1-AFC2-7447E3F8EABF}" sibTransId="{A72A5CD3-25B7-425E-860A-BC52EE6DA5D4}"/>
    <dgm:cxn modelId="{5292407F-3818-441C-96A9-67734C3C9337}" srcId="{145FF662-2FB2-4092-BF40-67402FF4FD95}" destId="{7D4986C7-9A19-4A27-9919-DC9C8DC85DDC}" srcOrd="0" destOrd="0" parTransId="{F984C2C1-F9F6-412E-848F-B2B6D863F72E}" sibTransId="{2D4E5511-7881-41E2-8A9D-6E9BA9083472}"/>
    <dgm:cxn modelId="{CE95D1FC-C9F4-444F-B38D-A715C30BCA10}" srcId="{74DAC211-2014-4682-9736-72E41AE0223D}" destId="{860AA21C-79A0-4988-841A-C4CA5842D506}" srcOrd="4" destOrd="0" parTransId="{53908A26-A35F-4BEB-99B7-B1440F4FCE8D}" sibTransId="{8A77D26F-9B3F-4857-8D88-ADC69B852641}"/>
    <dgm:cxn modelId="{9598A7AE-0E85-498D-B810-EEF8C8F20592}" srcId="{C3447537-836E-4725-ABF1-5DDD5DF99B7E}" destId="{59B3D451-195F-49CC-B19A-351487B2F6BB}" srcOrd="0" destOrd="0" parTransId="{D206E819-56B1-4547-B6AA-CD2CE9E71714}" sibTransId="{538FF1CE-EB04-4C20-8349-FDE7309BBAA9}"/>
    <dgm:cxn modelId="{46EFD7E7-AFC7-452E-996D-7DEBE23C4BB7}" type="presOf" srcId="{C3447537-836E-4725-ABF1-5DDD5DF99B7E}" destId="{EDD54A28-A673-4D8B-8AE7-DF697853B524}" srcOrd="0" destOrd="0" presId="urn:microsoft.com/office/officeart/2005/8/layout/chevron2"/>
    <dgm:cxn modelId="{B150F6C7-F3D9-461E-BF83-061C71CE1837}" type="presOf" srcId="{860AA21C-79A0-4988-841A-C4CA5842D506}" destId="{46D5B6F0-4975-496A-8750-52CC58A1D446}" srcOrd="0" destOrd="0" presId="urn:microsoft.com/office/officeart/2005/8/layout/chevron2"/>
    <dgm:cxn modelId="{87481651-C481-478D-8E56-2AE9DF570D5E}" type="presOf" srcId="{59B3D451-195F-49CC-B19A-351487B2F6BB}" destId="{D2EB0C66-355D-4D89-A43D-3815CABF0623}" srcOrd="0" destOrd="0" presId="urn:microsoft.com/office/officeart/2005/8/layout/chevron2"/>
    <dgm:cxn modelId="{62BF0A77-9833-4118-A070-0922850A0059}" type="presOf" srcId="{5443CA64-B952-4358-A654-084421F83AC3}" destId="{6DDD074D-8BA8-4DA8-9F6E-F7B75A4FD01E}" srcOrd="0" destOrd="0" presId="urn:microsoft.com/office/officeart/2005/8/layout/chevron2"/>
    <dgm:cxn modelId="{C10C2825-51ED-4BB4-82E8-67CA00EF2699}" srcId="{74DAC211-2014-4682-9736-72E41AE0223D}" destId="{C3447537-836E-4725-ABF1-5DDD5DF99B7E}" srcOrd="1" destOrd="0" parTransId="{0DD90FD4-A9D3-4DCA-9B4F-148CF13C96B7}" sibTransId="{BD3218C6-6EDE-4DE0-AF43-7765598DD733}"/>
    <dgm:cxn modelId="{3CF17421-F67A-42F6-AD6B-BA10A65C653B}" srcId="{ABFE0CF5-C47E-413C-AA92-1D3AEFC4B9BA}" destId="{5F75BE40-049E-49B0-A304-CC0C521061F2}" srcOrd="0" destOrd="0" parTransId="{05FA3E80-67C1-4A0D-8362-ED6D5BBE9B23}" sibTransId="{E4C3D67D-95FA-41E9-BB47-3FCA10619211}"/>
    <dgm:cxn modelId="{0B03F0B0-1529-4145-A9DB-DC53D5F4BF00}" srcId="{74DAC211-2014-4682-9736-72E41AE0223D}" destId="{1B0FD155-2F9C-475E-ACB7-073C6F8E2215}" srcOrd="0" destOrd="0" parTransId="{862F6B25-C806-4FA7-9578-D2D367EE8295}" sibTransId="{6CCF324F-B367-424A-BB38-5515B7B5EC95}"/>
    <dgm:cxn modelId="{95ACFB8B-3227-48BF-8AF7-FCF4469ECF73}" type="presOf" srcId="{7F649A29-01BA-4AA7-854F-299E840D2D5F}" destId="{93581FA7-B8BD-4941-B0E2-3265877B8EFA}" srcOrd="0" destOrd="0" presId="urn:microsoft.com/office/officeart/2005/8/layout/chevron2"/>
    <dgm:cxn modelId="{4B438940-3419-4022-A08D-31FB1A1168CE}" srcId="{74DAC211-2014-4682-9736-72E41AE0223D}" destId="{6C9436CF-0FF7-479F-A177-C16C729ED601}" srcOrd="2" destOrd="0" parTransId="{D6BD573D-C2A8-4CE2-A20D-9EE27C2B9600}" sibTransId="{DC5ECE80-2D7D-4D04-98B5-480AE3FDB710}"/>
    <dgm:cxn modelId="{10E972B2-1BDB-4A30-8A74-321D7695550C}" type="presParOf" srcId="{AB3E3AA8-6C55-4DDA-893F-01E44C420EFD}" destId="{C3D605A4-5FD2-455D-A2A0-313B9AB7A88D}" srcOrd="0" destOrd="0" presId="urn:microsoft.com/office/officeart/2005/8/layout/chevron2"/>
    <dgm:cxn modelId="{DD9DBD1B-E415-4A36-BFCA-F4414B2B101F}" type="presParOf" srcId="{C3D605A4-5FD2-455D-A2A0-313B9AB7A88D}" destId="{D053E748-D5E0-4E92-810C-D3DFB5F3F83A}" srcOrd="0" destOrd="0" presId="urn:microsoft.com/office/officeart/2005/8/layout/chevron2"/>
    <dgm:cxn modelId="{62368C81-E012-498B-9CD7-C340B006FCAD}" type="presParOf" srcId="{C3D605A4-5FD2-455D-A2A0-313B9AB7A88D}" destId="{1A75B97C-3A0B-4B4D-81C7-65BBFB402D4F}" srcOrd="1" destOrd="0" presId="urn:microsoft.com/office/officeart/2005/8/layout/chevron2"/>
    <dgm:cxn modelId="{6DEDB52E-381D-43C0-9F31-EBCFDEDBA539}" type="presParOf" srcId="{AB3E3AA8-6C55-4DDA-893F-01E44C420EFD}" destId="{9201A82D-C4C4-4853-BC9D-A57B4C5AEDDF}" srcOrd="1" destOrd="0" presId="urn:microsoft.com/office/officeart/2005/8/layout/chevron2"/>
    <dgm:cxn modelId="{3C713985-70F4-4CDB-9A44-8CB76F35F60F}" type="presParOf" srcId="{AB3E3AA8-6C55-4DDA-893F-01E44C420EFD}" destId="{06FE9D41-44A5-41AE-83DF-8CCA9E8EEC43}" srcOrd="2" destOrd="0" presId="urn:microsoft.com/office/officeart/2005/8/layout/chevron2"/>
    <dgm:cxn modelId="{6C7A8D24-89CA-45C7-B015-21976C4B7A4B}" type="presParOf" srcId="{06FE9D41-44A5-41AE-83DF-8CCA9E8EEC43}" destId="{EDD54A28-A673-4D8B-8AE7-DF697853B524}" srcOrd="0" destOrd="0" presId="urn:microsoft.com/office/officeart/2005/8/layout/chevron2"/>
    <dgm:cxn modelId="{7FC7F32A-439C-4507-A78B-30409D56B4BC}" type="presParOf" srcId="{06FE9D41-44A5-41AE-83DF-8CCA9E8EEC43}" destId="{D2EB0C66-355D-4D89-A43D-3815CABF0623}" srcOrd="1" destOrd="0" presId="urn:microsoft.com/office/officeart/2005/8/layout/chevron2"/>
    <dgm:cxn modelId="{947D7A4D-849C-45D5-BAAE-11F9D04072DD}" type="presParOf" srcId="{AB3E3AA8-6C55-4DDA-893F-01E44C420EFD}" destId="{31B08F1F-1464-446A-85F2-040D2843D942}" srcOrd="3" destOrd="0" presId="urn:microsoft.com/office/officeart/2005/8/layout/chevron2"/>
    <dgm:cxn modelId="{BCD3EC71-EB88-4444-9AD3-6A4563884BA6}" type="presParOf" srcId="{AB3E3AA8-6C55-4DDA-893F-01E44C420EFD}" destId="{68A9AB07-57A7-4A8B-B20A-B181F8FEDF3B}" srcOrd="4" destOrd="0" presId="urn:microsoft.com/office/officeart/2005/8/layout/chevron2"/>
    <dgm:cxn modelId="{9400A185-AB5A-43B5-A2DA-974DBB2A22A2}" type="presParOf" srcId="{68A9AB07-57A7-4A8B-B20A-B181F8FEDF3B}" destId="{7915BAF7-79F8-4021-8115-5F823560DA7C}" srcOrd="0" destOrd="0" presId="urn:microsoft.com/office/officeart/2005/8/layout/chevron2"/>
    <dgm:cxn modelId="{3903886C-1D04-48BE-9FCF-0AFE2D5267E6}" type="presParOf" srcId="{68A9AB07-57A7-4A8B-B20A-B181F8FEDF3B}" destId="{12D9AAE3-98C2-432D-A669-F9CA9E0931E4}" srcOrd="1" destOrd="0" presId="urn:microsoft.com/office/officeart/2005/8/layout/chevron2"/>
    <dgm:cxn modelId="{C8C0D552-61C8-41AA-A47A-3DB7CDCFAEBE}" type="presParOf" srcId="{AB3E3AA8-6C55-4DDA-893F-01E44C420EFD}" destId="{118FD623-9093-4BC7-B031-18B8D0A2B6F9}" srcOrd="5" destOrd="0" presId="urn:microsoft.com/office/officeart/2005/8/layout/chevron2"/>
    <dgm:cxn modelId="{DEB0982F-16D6-4E78-AA42-932E327FFA39}" type="presParOf" srcId="{AB3E3AA8-6C55-4DDA-893F-01E44C420EFD}" destId="{0C7FEE31-D127-4D4B-BD87-B0B9F73D5D20}" srcOrd="6" destOrd="0" presId="urn:microsoft.com/office/officeart/2005/8/layout/chevron2"/>
    <dgm:cxn modelId="{F638563B-3BEF-4A09-B14D-5973115DBCD0}" type="presParOf" srcId="{0C7FEE31-D127-4D4B-BD87-B0B9F73D5D20}" destId="{2E56FE57-AE7D-413D-969D-08255A04E94D}" srcOrd="0" destOrd="0" presId="urn:microsoft.com/office/officeart/2005/8/layout/chevron2"/>
    <dgm:cxn modelId="{31409F23-2782-48FE-A1C9-60664DC8D1A6}" type="presParOf" srcId="{0C7FEE31-D127-4D4B-BD87-B0B9F73D5D20}" destId="{229E7BFC-281F-4AA7-9A6A-C117BE9E39E4}" srcOrd="1" destOrd="0" presId="urn:microsoft.com/office/officeart/2005/8/layout/chevron2"/>
    <dgm:cxn modelId="{A499198C-3499-436B-93F0-4ADFF42FD22C}" type="presParOf" srcId="{AB3E3AA8-6C55-4DDA-893F-01E44C420EFD}" destId="{0463D533-9788-420D-BB18-7B2801E1447B}" srcOrd="7" destOrd="0" presId="urn:microsoft.com/office/officeart/2005/8/layout/chevron2"/>
    <dgm:cxn modelId="{E9EEB0E5-85EA-49D9-87D6-5278C6A86178}" type="presParOf" srcId="{AB3E3AA8-6C55-4DDA-893F-01E44C420EFD}" destId="{976D23EC-EA7E-4A1C-B5D8-B08B5198F591}" srcOrd="8" destOrd="0" presId="urn:microsoft.com/office/officeart/2005/8/layout/chevron2"/>
    <dgm:cxn modelId="{00248BD3-56FE-4904-AF1C-4A382C7327C3}" type="presParOf" srcId="{976D23EC-EA7E-4A1C-B5D8-B08B5198F591}" destId="{46D5B6F0-4975-496A-8750-52CC58A1D446}" srcOrd="0" destOrd="0" presId="urn:microsoft.com/office/officeart/2005/8/layout/chevron2"/>
    <dgm:cxn modelId="{3DA042EE-D7EE-4B64-B9B5-24BAAD0C86BB}" type="presParOf" srcId="{976D23EC-EA7E-4A1C-B5D8-B08B5198F591}" destId="{93581FA7-B8BD-4941-B0E2-3265877B8EFA}" srcOrd="1" destOrd="0" presId="urn:microsoft.com/office/officeart/2005/8/layout/chevron2"/>
    <dgm:cxn modelId="{AD1306C5-D26E-4914-8F55-9C27C7DFDD1E}" type="presParOf" srcId="{AB3E3AA8-6C55-4DDA-893F-01E44C420EFD}" destId="{ADE97428-943A-48BC-86AB-BE9FCFDDB3E2}" srcOrd="9" destOrd="0" presId="urn:microsoft.com/office/officeart/2005/8/layout/chevron2"/>
    <dgm:cxn modelId="{A5115913-4024-451B-9667-E88E84DF01D2}" type="presParOf" srcId="{AB3E3AA8-6C55-4DDA-893F-01E44C420EFD}" destId="{8BC189AB-3E7E-491A-8890-DFA212567F00}" srcOrd="10" destOrd="0" presId="urn:microsoft.com/office/officeart/2005/8/layout/chevron2"/>
    <dgm:cxn modelId="{9E1288EB-CD1F-4FB4-B953-5D7167CC4D6E}" type="presParOf" srcId="{8BC189AB-3E7E-491A-8890-DFA212567F00}" destId="{51752231-5F29-4FD6-94A7-6DB3227FFDCE}" srcOrd="0" destOrd="0" presId="urn:microsoft.com/office/officeart/2005/8/layout/chevron2"/>
    <dgm:cxn modelId="{B33796DD-B1D0-4E02-9DAA-3CC0CB20F25F}" type="presParOf" srcId="{8BC189AB-3E7E-491A-8890-DFA212567F00}" destId="{6DDD074D-8BA8-4DA8-9F6E-F7B75A4FD01E}" srcOrd="1" destOrd="0" presId="urn:microsoft.com/office/officeart/2005/8/layout/chevron2"/>
    <dgm:cxn modelId="{00D96506-CFD6-405F-BBE9-ABC0BF949833}" type="presParOf" srcId="{AB3E3AA8-6C55-4DDA-893F-01E44C420EFD}" destId="{E9445346-1F87-4E91-A2E0-AB519709AAD0}" srcOrd="11" destOrd="0" presId="urn:microsoft.com/office/officeart/2005/8/layout/chevron2"/>
    <dgm:cxn modelId="{438AB92E-A9EA-4AA9-88A1-C05C58B078E2}" type="presParOf" srcId="{AB3E3AA8-6C55-4DDA-893F-01E44C420EFD}" destId="{589AF991-EFC4-496F-91C9-86159076926E}" srcOrd="12" destOrd="0" presId="urn:microsoft.com/office/officeart/2005/8/layout/chevron2"/>
    <dgm:cxn modelId="{DEA5A3FA-3CAC-48EB-85A0-1177E9E34C61}" type="presParOf" srcId="{589AF991-EFC4-496F-91C9-86159076926E}" destId="{028181CC-3B90-4F6C-B7C4-13CF12440C9C}" srcOrd="0" destOrd="0" presId="urn:microsoft.com/office/officeart/2005/8/layout/chevron2"/>
    <dgm:cxn modelId="{FA06C9A5-BABB-45AB-90F6-B920B8B32AC4}" type="presParOf" srcId="{589AF991-EFC4-496F-91C9-86159076926E}" destId="{C1FEC85F-38BE-422E-9E32-8173EC2F99B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EC54F-380D-44AE-B08A-C73D7C65A6F7}">
      <dsp:nvSpPr>
        <dsp:cNvPr id="0" name=""/>
        <dsp:cNvSpPr/>
      </dsp:nvSpPr>
      <dsp:spPr>
        <a:xfrm>
          <a:off x="52670" y="0"/>
          <a:ext cx="6231362" cy="532859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</a:rPr>
            <a:t>Профессиональное образование</a:t>
          </a:r>
          <a:endParaRPr lang="ru-RU" sz="1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297207" y="266429"/>
        <a:ext cx="1742288" cy="799288"/>
      </dsp:txXfrm>
    </dsp:sp>
    <dsp:sp modelId="{E8CF684B-314B-41B0-ADD3-C0FB3A94F07B}">
      <dsp:nvSpPr>
        <dsp:cNvPr id="0" name=""/>
        <dsp:cNvSpPr/>
      </dsp:nvSpPr>
      <dsp:spPr>
        <a:xfrm>
          <a:off x="1036915" y="1065718"/>
          <a:ext cx="4262873" cy="4262873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</a:rPr>
            <a:t>Общее образование</a:t>
          </a:r>
          <a:endParaRPr lang="ru-RU" sz="1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423414" y="1321490"/>
        <a:ext cx="1489874" cy="767317"/>
      </dsp:txXfrm>
    </dsp:sp>
    <dsp:sp modelId="{D2A0F308-315E-4E55-A410-5EE417BA7328}">
      <dsp:nvSpPr>
        <dsp:cNvPr id="0" name=""/>
        <dsp:cNvSpPr/>
      </dsp:nvSpPr>
      <dsp:spPr>
        <a:xfrm>
          <a:off x="1569774" y="2131436"/>
          <a:ext cx="3197155" cy="3197155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</a:rPr>
            <a:t>Дошкольный уровень</a:t>
          </a:r>
          <a:endParaRPr lang="ru-RU" sz="1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423414" y="2371223"/>
        <a:ext cx="1489874" cy="719359"/>
      </dsp:txXfrm>
    </dsp:sp>
    <dsp:sp modelId="{F24A1AE2-057F-4762-9E3C-0C1289D5DA8A}">
      <dsp:nvSpPr>
        <dsp:cNvPr id="0" name=""/>
        <dsp:cNvSpPr/>
      </dsp:nvSpPr>
      <dsp:spPr>
        <a:xfrm>
          <a:off x="2102633" y="3197155"/>
          <a:ext cx="2131436" cy="2131436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4">
                  <a:lumMod val="50000"/>
                </a:schemeClr>
              </a:solidFill>
            </a:rPr>
            <a:t>Раннее развитие</a:t>
          </a:r>
          <a:endParaRPr lang="ru-RU" sz="1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414775" y="3730014"/>
        <a:ext cx="1507153" cy="1065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1AF4-89D7-4D58-8BD6-E5C97289288C}">
      <dsp:nvSpPr>
        <dsp:cNvPr id="0" name=""/>
        <dsp:cNvSpPr/>
      </dsp:nvSpPr>
      <dsp:spPr>
        <a:xfrm rot="5400000">
          <a:off x="-263954" y="265193"/>
          <a:ext cx="1759695" cy="123178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3</a:t>
          </a:r>
          <a:endParaRPr lang="ru-RU" sz="3400" kern="1200" dirty="0"/>
        </a:p>
      </dsp:txBody>
      <dsp:txXfrm rot="-5400000">
        <a:off x="1" y="617131"/>
        <a:ext cx="1231786" cy="527909"/>
      </dsp:txXfrm>
    </dsp:sp>
    <dsp:sp modelId="{61FC23DB-EFC9-48A6-9C2A-359CB3B97234}">
      <dsp:nvSpPr>
        <dsp:cNvPr id="0" name=""/>
        <dsp:cNvSpPr/>
      </dsp:nvSpPr>
      <dsp:spPr>
        <a:xfrm rot="5400000">
          <a:off x="3608388" y="-2375362"/>
          <a:ext cx="1143802" cy="58970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Осуществление самостоятельной трудовой деятельности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Начальная профессиональная подготовка</a:t>
          </a:r>
          <a:endParaRPr lang="ru-RU" sz="2200" kern="1200" dirty="0"/>
        </a:p>
      </dsp:txBody>
      <dsp:txXfrm rot="-5400000">
        <a:off x="1231787" y="57075"/>
        <a:ext cx="5841169" cy="1032130"/>
      </dsp:txXfrm>
    </dsp:sp>
    <dsp:sp modelId="{623F4C12-7302-4386-A17D-66A9C1E3EFD7}">
      <dsp:nvSpPr>
        <dsp:cNvPr id="0" name=""/>
        <dsp:cNvSpPr/>
      </dsp:nvSpPr>
      <dsp:spPr>
        <a:xfrm rot="5400000">
          <a:off x="-263954" y="1832378"/>
          <a:ext cx="1759695" cy="1231786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2</a:t>
          </a:r>
          <a:endParaRPr lang="ru-RU" sz="3400" kern="1200" dirty="0"/>
        </a:p>
      </dsp:txBody>
      <dsp:txXfrm rot="-5400000">
        <a:off x="1" y="2184316"/>
        <a:ext cx="1231786" cy="527909"/>
      </dsp:txXfrm>
    </dsp:sp>
    <dsp:sp modelId="{0C088216-60A1-4508-8921-4C83CF8E99F9}">
      <dsp:nvSpPr>
        <dsp:cNvPr id="0" name=""/>
        <dsp:cNvSpPr/>
      </dsp:nvSpPr>
      <dsp:spPr>
        <a:xfrm rot="5400000">
          <a:off x="3608388" y="-808177"/>
          <a:ext cx="1143802" cy="58970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Социально-трудовая адаптация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Общее образование (1-4кл.; 5-9кл.)</a:t>
          </a:r>
          <a:endParaRPr lang="ru-RU" sz="2200" kern="1200" dirty="0"/>
        </a:p>
      </dsp:txBody>
      <dsp:txXfrm rot="-5400000">
        <a:off x="1231787" y="1624260"/>
        <a:ext cx="5841169" cy="1032130"/>
      </dsp:txXfrm>
    </dsp:sp>
    <dsp:sp modelId="{0877389A-B973-40C9-A029-560064165D46}">
      <dsp:nvSpPr>
        <dsp:cNvPr id="0" name=""/>
        <dsp:cNvSpPr/>
      </dsp:nvSpPr>
      <dsp:spPr>
        <a:xfrm rot="5400000">
          <a:off x="-263954" y="3399564"/>
          <a:ext cx="1759695" cy="1231786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1</a:t>
          </a:r>
          <a:endParaRPr lang="ru-RU" sz="3400" kern="1200" dirty="0"/>
        </a:p>
      </dsp:txBody>
      <dsp:txXfrm rot="-5400000">
        <a:off x="1" y="3751502"/>
        <a:ext cx="1231786" cy="527909"/>
      </dsp:txXfrm>
    </dsp:sp>
    <dsp:sp modelId="{26384C8D-EA1B-42D5-9BE5-D981BD6F3AB9}">
      <dsp:nvSpPr>
        <dsp:cNvPr id="0" name=""/>
        <dsp:cNvSpPr/>
      </dsp:nvSpPr>
      <dsp:spPr>
        <a:xfrm rot="5400000">
          <a:off x="3608388" y="759008"/>
          <a:ext cx="1143802" cy="58970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Дошкольное образование (3-7лет)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Раннее развитие (0-3года)</a:t>
          </a:r>
          <a:endParaRPr lang="ru-RU" sz="2200" kern="1200" dirty="0"/>
        </a:p>
      </dsp:txBody>
      <dsp:txXfrm rot="-5400000">
        <a:off x="1231787" y="3191445"/>
        <a:ext cx="5841169" cy="10321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EE258-CED7-4B5A-9D0C-1C5F4C74ADBF}">
      <dsp:nvSpPr>
        <dsp:cNvPr id="0" name=""/>
        <dsp:cNvSpPr/>
      </dsp:nvSpPr>
      <dsp:spPr>
        <a:xfrm>
          <a:off x="0" y="763418"/>
          <a:ext cx="1080120" cy="37297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Ребенок-инвалид и лицо с ОВЗ</a:t>
          </a:r>
          <a:endParaRPr lang="ru-RU" sz="1700" kern="1200"/>
        </a:p>
      </dsp:txBody>
      <dsp:txXfrm>
        <a:off x="52727" y="816145"/>
        <a:ext cx="974666" cy="36243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3D654-023E-437F-8497-1B86E78D3214}">
      <dsp:nvSpPr>
        <dsp:cNvPr id="0" name=""/>
        <dsp:cNvSpPr/>
      </dsp:nvSpPr>
      <dsp:spPr>
        <a:xfrm>
          <a:off x="4866" y="675359"/>
          <a:ext cx="2102059" cy="66836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01.12.2018 -31.08.2019г.г.</a:t>
          </a:r>
        </a:p>
      </dsp:txBody>
      <dsp:txXfrm>
        <a:off x="20526" y="691019"/>
        <a:ext cx="2070739" cy="652700"/>
      </dsp:txXfrm>
    </dsp:sp>
    <dsp:sp modelId="{868A5417-8CB8-43BD-87D6-7C35A0048E9C}">
      <dsp:nvSpPr>
        <dsp:cNvPr id="0" name=""/>
        <dsp:cNvSpPr/>
      </dsp:nvSpPr>
      <dsp:spPr>
        <a:xfrm>
          <a:off x="11" y="1652576"/>
          <a:ext cx="2102059" cy="6659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/>
            <a:t>Подготовительный этап</a:t>
          </a:r>
        </a:p>
      </dsp:txBody>
      <dsp:txXfrm>
        <a:off x="11" y="1652576"/>
        <a:ext cx="1480323" cy="665980"/>
      </dsp:txXfrm>
    </dsp:sp>
    <dsp:sp modelId="{4DBAE2BA-5068-4B14-BC73-A1B01CD989FE}">
      <dsp:nvSpPr>
        <dsp:cNvPr id="0" name=""/>
        <dsp:cNvSpPr/>
      </dsp:nvSpPr>
      <dsp:spPr>
        <a:xfrm>
          <a:off x="1544654" y="1901286"/>
          <a:ext cx="735720" cy="73572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E3C02-7A97-46F2-A677-F5B327AA0FFE}">
      <dsp:nvSpPr>
        <dsp:cNvPr id="0" name=""/>
        <dsp:cNvSpPr/>
      </dsp:nvSpPr>
      <dsp:spPr>
        <a:xfrm>
          <a:off x="2462645" y="674810"/>
          <a:ext cx="2102059" cy="67055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01.09.2019 -</a:t>
          </a:r>
          <a:r>
            <a:rPr lang="ru-RU" sz="1700" kern="1200" dirty="0" smtClean="0"/>
            <a:t>31.08.2022г.г</a:t>
          </a:r>
          <a:r>
            <a:rPr lang="ru-RU" sz="1700" kern="1200" dirty="0"/>
            <a:t>.</a:t>
          </a:r>
        </a:p>
      </dsp:txBody>
      <dsp:txXfrm>
        <a:off x="2478357" y="690522"/>
        <a:ext cx="2070635" cy="654845"/>
      </dsp:txXfrm>
    </dsp:sp>
    <dsp:sp modelId="{D18AF62D-B3B9-4E67-A7F5-647D3BB5835A}">
      <dsp:nvSpPr>
        <dsp:cNvPr id="0" name=""/>
        <dsp:cNvSpPr/>
      </dsp:nvSpPr>
      <dsp:spPr>
        <a:xfrm>
          <a:off x="2462645" y="1616916"/>
          <a:ext cx="2102059" cy="6747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Основной этап</a:t>
          </a:r>
        </a:p>
      </dsp:txBody>
      <dsp:txXfrm>
        <a:off x="2462645" y="1616916"/>
        <a:ext cx="1480323" cy="674731"/>
      </dsp:txXfrm>
    </dsp:sp>
    <dsp:sp modelId="{9208F5F5-3E90-4840-A5A1-2792AC74E011}">
      <dsp:nvSpPr>
        <dsp:cNvPr id="0" name=""/>
        <dsp:cNvSpPr/>
      </dsp:nvSpPr>
      <dsp:spPr>
        <a:xfrm>
          <a:off x="4002433" y="1901835"/>
          <a:ext cx="735720" cy="73572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1279D-3946-4100-8310-6723E4558E0E}">
      <dsp:nvSpPr>
        <dsp:cNvPr id="0" name=""/>
        <dsp:cNvSpPr/>
      </dsp:nvSpPr>
      <dsp:spPr>
        <a:xfrm>
          <a:off x="4904511" y="725940"/>
          <a:ext cx="2102059" cy="59338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01.09.2022 </a:t>
          </a:r>
          <a:r>
            <a:rPr lang="ru-RU" sz="1700" kern="1200" dirty="0"/>
            <a:t>-</a:t>
          </a:r>
          <a:r>
            <a:rPr lang="ru-RU" sz="1700" kern="1200" dirty="0" smtClean="0"/>
            <a:t>30.11.2023г.г</a:t>
          </a:r>
          <a:r>
            <a:rPr lang="ru-RU" sz="1700" kern="1200" dirty="0"/>
            <a:t>.</a:t>
          </a:r>
        </a:p>
      </dsp:txBody>
      <dsp:txXfrm>
        <a:off x="4918415" y="739844"/>
        <a:ext cx="2074251" cy="579483"/>
      </dsp:txXfrm>
    </dsp:sp>
    <dsp:sp modelId="{968F1D7F-1E4E-443B-A652-E20DF1C3C2A9}">
      <dsp:nvSpPr>
        <dsp:cNvPr id="0" name=""/>
        <dsp:cNvSpPr/>
      </dsp:nvSpPr>
      <dsp:spPr>
        <a:xfrm>
          <a:off x="4904511" y="1629457"/>
          <a:ext cx="2102059" cy="6747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Диссеминация</a:t>
          </a:r>
        </a:p>
      </dsp:txBody>
      <dsp:txXfrm>
        <a:off x="4904511" y="1629457"/>
        <a:ext cx="1480323" cy="674731"/>
      </dsp:txXfrm>
    </dsp:sp>
    <dsp:sp modelId="{C88FA284-17D7-4D49-BDD9-F71D404350F2}">
      <dsp:nvSpPr>
        <dsp:cNvPr id="0" name=""/>
        <dsp:cNvSpPr/>
      </dsp:nvSpPr>
      <dsp:spPr>
        <a:xfrm>
          <a:off x="6460212" y="1882543"/>
          <a:ext cx="735720" cy="73572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3E748-D5E0-4E92-810C-D3DFB5F3F83A}">
      <dsp:nvSpPr>
        <dsp:cNvPr id="0" name=""/>
        <dsp:cNvSpPr/>
      </dsp:nvSpPr>
      <dsp:spPr>
        <a:xfrm rot="5400000">
          <a:off x="-129342" y="133575"/>
          <a:ext cx="862285" cy="6035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1</a:t>
          </a:r>
          <a:endParaRPr lang="ru-RU" sz="1600" kern="1200" dirty="0"/>
        </a:p>
      </dsp:txBody>
      <dsp:txXfrm rot="-5400000">
        <a:off x="2" y="306032"/>
        <a:ext cx="603599" cy="258686"/>
      </dsp:txXfrm>
    </dsp:sp>
    <dsp:sp modelId="{1A75B97C-3A0B-4B4D-81C7-65BBFB402D4F}">
      <dsp:nvSpPr>
        <dsp:cNvPr id="0" name=""/>
        <dsp:cNvSpPr/>
      </dsp:nvSpPr>
      <dsp:spPr>
        <a:xfrm rot="5400000">
          <a:off x="4126013" y="-3518180"/>
          <a:ext cx="560485" cy="76053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Удовлетворение потребностей государства, общества, родителей в реализации новых моделей социализации детей-инвалидов и лиц с ОВЗ</a:t>
          </a:r>
          <a:endParaRPr lang="ru-RU" sz="1500" kern="1200" dirty="0"/>
        </a:p>
      </dsp:txBody>
      <dsp:txXfrm rot="-5400000">
        <a:off x="603600" y="31594"/>
        <a:ext cx="7577951" cy="505763"/>
      </dsp:txXfrm>
    </dsp:sp>
    <dsp:sp modelId="{EDD54A28-A673-4D8B-8AE7-DF697853B524}">
      <dsp:nvSpPr>
        <dsp:cNvPr id="0" name=""/>
        <dsp:cNvSpPr/>
      </dsp:nvSpPr>
      <dsp:spPr>
        <a:xfrm rot="5400000">
          <a:off x="-129342" y="912552"/>
          <a:ext cx="862285" cy="6035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</a:t>
          </a:r>
          <a:endParaRPr lang="ru-RU" sz="1600" kern="1200" dirty="0"/>
        </a:p>
      </dsp:txBody>
      <dsp:txXfrm rot="-5400000">
        <a:off x="2" y="1085009"/>
        <a:ext cx="603599" cy="258686"/>
      </dsp:txXfrm>
    </dsp:sp>
    <dsp:sp modelId="{D2EB0C66-355D-4D89-A43D-3815CABF0623}">
      <dsp:nvSpPr>
        <dsp:cNvPr id="0" name=""/>
        <dsp:cNvSpPr/>
      </dsp:nvSpPr>
      <dsp:spPr>
        <a:xfrm rot="5400000">
          <a:off x="4126013" y="-2714749"/>
          <a:ext cx="560485" cy="76053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Развитие системы инклюзивного и специализированного образования детей-инвалидов</a:t>
          </a:r>
          <a:endParaRPr lang="ru-RU" sz="1500" kern="1200" dirty="0"/>
        </a:p>
      </dsp:txBody>
      <dsp:txXfrm rot="-5400000">
        <a:off x="603600" y="835025"/>
        <a:ext cx="7577951" cy="505763"/>
      </dsp:txXfrm>
    </dsp:sp>
    <dsp:sp modelId="{7915BAF7-79F8-4021-8115-5F823560DA7C}">
      <dsp:nvSpPr>
        <dsp:cNvPr id="0" name=""/>
        <dsp:cNvSpPr/>
      </dsp:nvSpPr>
      <dsp:spPr>
        <a:xfrm rot="5400000">
          <a:off x="-129342" y="1691530"/>
          <a:ext cx="862285" cy="6035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3</a:t>
          </a:r>
          <a:endParaRPr lang="ru-RU" sz="1600" kern="1200" dirty="0"/>
        </a:p>
      </dsp:txBody>
      <dsp:txXfrm rot="-5400000">
        <a:off x="2" y="1863987"/>
        <a:ext cx="603599" cy="258686"/>
      </dsp:txXfrm>
    </dsp:sp>
    <dsp:sp modelId="{12D9AAE3-98C2-432D-A669-F9CA9E0931E4}">
      <dsp:nvSpPr>
        <dsp:cNvPr id="0" name=""/>
        <dsp:cNvSpPr/>
      </dsp:nvSpPr>
      <dsp:spPr>
        <a:xfrm rot="5400000">
          <a:off x="4126013" y="-1960225"/>
          <a:ext cx="560485" cy="76053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Раскрытие творческого потенциала и рост личностных достижений обучающихся с ОВЗ и детей-инвалидов</a:t>
          </a:r>
          <a:endParaRPr lang="ru-RU" sz="1500" kern="1200" dirty="0"/>
        </a:p>
      </dsp:txBody>
      <dsp:txXfrm rot="-5400000">
        <a:off x="603600" y="1589549"/>
        <a:ext cx="7577951" cy="505763"/>
      </dsp:txXfrm>
    </dsp:sp>
    <dsp:sp modelId="{2E56FE57-AE7D-413D-969D-08255A04E94D}">
      <dsp:nvSpPr>
        <dsp:cNvPr id="0" name=""/>
        <dsp:cNvSpPr/>
      </dsp:nvSpPr>
      <dsp:spPr>
        <a:xfrm rot="5400000">
          <a:off x="-129342" y="2470508"/>
          <a:ext cx="862285" cy="6035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4</a:t>
          </a:r>
          <a:endParaRPr lang="ru-RU" sz="1600" kern="1200" dirty="0"/>
        </a:p>
      </dsp:txBody>
      <dsp:txXfrm rot="-5400000">
        <a:off x="2" y="2642965"/>
        <a:ext cx="603599" cy="258686"/>
      </dsp:txXfrm>
    </dsp:sp>
    <dsp:sp modelId="{229E7BFC-281F-4AA7-9A6A-C117BE9E39E4}">
      <dsp:nvSpPr>
        <dsp:cNvPr id="0" name=""/>
        <dsp:cNvSpPr/>
      </dsp:nvSpPr>
      <dsp:spPr>
        <a:xfrm rot="5400000">
          <a:off x="4126013" y="-1181248"/>
          <a:ext cx="560485" cy="76053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Формирование толерантного и эмпатического отношения к детям-инвалидам и обучающимся с ОВЗ среди педагогов, родительской и ученической общественности</a:t>
          </a:r>
          <a:endParaRPr lang="ru-RU" sz="1500" kern="1200" dirty="0"/>
        </a:p>
      </dsp:txBody>
      <dsp:txXfrm rot="-5400000">
        <a:off x="603600" y="2368526"/>
        <a:ext cx="7577951" cy="505763"/>
      </dsp:txXfrm>
    </dsp:sp>
    <dsp:sp modelId="{46D5B6F0-4975-496A-8750-52CC58A1D446}">
      <dsp:nvSpPr>
        <dsp:cNvPr id="0" name=""/>
        <dsp:cNvSpPr/>
      </dsp:nvSpPr>
      <dsp:spPr>
        <a:xfrm rot="5400000">
          <a:off x="-129342" y="3249485"/>
          <a:ext cx="862285" cy="6035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5</a:t>
          </a:r>
          <a:endParaRPr lang="ru-RU" sz="1600" kern="1200" dirty="0"/>
        </a:p>
      </dsp:txBody>
      <dsp:txXfrm rot="-5400000">
        <a:off x="2" y="3421942"/>
        <a:ext cx="603599" cy="258686"/>
      </dsp:txXfrm>
    </dsp:sp>
    <dsp:sp modelId="{93581FA7-B8BD-4941-B0E2-3265877B8EFA}">
      <dsp:nvSpPr>
        <dsp:cNvPr id="0" name=""/>
        <dsp:cNvSpPr/>
      </dsp:nvSpPr>
      <dsp:spPr>
        <a:xfrm rot="5400000">
          <a:off x="4126013" y="-402270"/>
          <a:ext cx="560485" cy="76053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Увеличение числа педагогов, использующих в педагогической практике передовые методики и технологии социализации детей-инвалидов и обучающихся с ОВЗ</a:t>
          </a:r>
          <a:endParaRPr lang="ru-RU" sz="1500" kern="1200"/>
        </a:p>
      </dsp:txBody>
      <dsp:txXfrm rot="-5400000">
        <a:off x="603600" y="3147504"/>
        <a:ext cx="7577951" cy="505763"/>
      </dsp:txXfrm>
    </dsp:sp>
    <dsp:sp modelId="{51752231-5F29-4FD6-94A7-6DB3227FFDCE}">
      <dsp:nvSpPr>
        <dsp:cNvPr id="0" name=""/>
        <dsp:cNvSpPr/>
      </dsp:nvSpPr>
      <dsp:spPr>
        <a:xfrm rot="5400000">
          <a:off x="-129342" y="4028463"/>
          <a:ext cx="862285" cy="6035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6</a:t>
          </a:r>
          <a:endParaRPr lang="ru-RU" sz="1600" kern="1200" dirty="0"/>
        </a:p>
      </dsp:txBody>
      <dsp:txXfrm rot="-5400000">
        <a:off x="2" y="4200920"/>
        <a:ext cx="603599" cy="258686"/>
      </dsp:txXfrm>
    </dsp:sp>
    <dsp:sp modelId="{6DDD074D-8BA8-4DA8-9F6E-F7B75A4FD01E}">
      <dsp:nvSpPr>
        <dsp:cNvPr id="0" name=""/>
        <dsp:cNvSpPr/>
      </dsp:nvSpPr>
      <dsp:spPr>
        <a:xfrm rot="5400000">
          <a:off x="4126013" y="376707"/>
          <a:ext cx="560485" cy="76053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Повышение уровня профессиональной компетентности педагогических работников в сфере работы с детьми-инвалидами и обучающимися с ОВЗ</a:t>
          </a:r>
          <a:endParaRPr lang="ru-RU" sz="1500" kern="1200"/>
        </a:p>
      </dsp:txBody>
      <dsp:txXfrm rot="-5400000">
        <a:off x="603600" y="3926482"/>
        <a:ext cx="7577951" cy="505763"/>
      </dsp:txXfrm>
    </dsp:sp>
    <dsp:sp modelId="{028181CC-3B90-4F6C-B7C4-13CF12440C9C}">
      <dsp:nvSpPr>
        <dsp:cNvPr id="0" name=""/>
        <dsp:cNvSpPr/>
      </dsp:nvSpPr>
      <dsp:spPr>
        <a:xfrm rot="5400000">
          <a:off x="-129342" y="4807440"/>
          <a:ext cx="862285" cy="6035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7</a:t>
          </a:r>
          <a:endParaRPr lang="ru-RU" sz="1600" kern="1200" dirty="0"/>
        </a:p>
      </dsp:txBody>
      <dsp:txXfrm rot="-5400000">
        <a:off x="2" y="4979897"/>
        <a:ext cx="603599" cy="258686"/>
      </dsp:txXfrm>
    </dsp:sp>
    <dsp:sp modelId="{C1FEC85F-38BE-422E-9E32-8173EC2F99B4}">
      <dsp:nvSpPr>
        <dsp:cNvPr id="0" name=""/>
        <dsp:cNvSpPr/>
      </dsp:nvSpPr>
      <dsp:spPr>
        <a:xfrm rot="5400000">
          <a:off x="4126013" y="1155684"/>
          <a:ext cx="560485" cy="760531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smtClean="0"/>
            <a:t>Усиление положительного имиджа и повышение рейтинга образовательного учреждения</a:t>
          </a:r>
          <a:endParaRPr lang="ru-RU" sz="1500" kern="1200"/>
        </a:p>
      </dsp:txBody>
      <dsp:txXfrm rot="-5400000">
        <a:off x="603600" y="4705459"/>
        <a:ext cx="7577951" cy="505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E594C-799C-47C5-AF9E-60F5F8F5A1FB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2CFC-CFF8-40F7-9A4B-444F92E37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357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F2CFC-CFF8-40F7-9A4B-444F92E37A8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31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eg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jpeg"/><Relationship Id="rId7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.jpeg"/><Relationship Id="rId7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jpeg"/><Relationship Id="rId7" Type="http://schemas.microsoft.com/office/2007/relationships/hdphoto" Target="../media/hdphoto7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openxmlformats.org/officeDocument/2006/relationships/image" Target="../media/image4.jpeg"/><Relationship Id="rId12" Type="http://schemas.openxmlformats.org/officeDocument/2006/relationships/image" Target="../media/image88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microsoft.com/office/2007/relationships/hdphoto" Target="../media/hdphoto10.wdp"/><Relationship Id="rId5" Type="http://schemas.openxmlformats.org/officeDocument/2006/relationships/image" Target="../media/image84.pn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3.jpeg"/><Relationship Id="rId7" Type="http://schemas.openxmlformats.org/officeDocument/2006/relationships/image" Target="../media/image9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4.jpeg"/><Relationship Id="rId9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345080" y="3392145"/>
            <a:ext cx="2340000" cy="234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4516290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606290"/>
            <a:ext cx="9144000" cy="22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3345080" y="3392145"/>
            <a:ext cx="2340000" cy="2340000"/>
            <a:chOff x="0" y="3161970"/>
            <a:chExt cx="2340000" cy="2340000"/>
          </a:xfrm>
        </p:grpSpPr>
        <p:sp>
          <p:nvSpPr>
            <p:cNvPr id="10" name="Овал 9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24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154534" y="176566"/>
            <a:ext cx="8806586" cy="32190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bg1"/>
                </a:solidFill>
              </a:rPr>
              <a:t>Муниципальное бюджетное общеобразовательное учреждение «Образовательный центр «Созвездие»»</a:t>
            </a:r>
          </a:p>
          <a:p>
            <a:r>
              <a:rPr lang="ru-RU" sz="2200" b="1" dirty="0">
                <a:solidFill>
                  <a:schemeClr val="bg1"/>
                </a:solidFill>
              </a:rPr>
              <a:t> городского округа Красногорск Московской </a:t>
            </a:r>
            <a:r>
              <a:rPr lang="ru-RU" sz="2200" b="1" dirty="0" smtClean="0">
                <a:solidFill>
                  <a:schemeClr val="bg1"/>
                </a:solidFill>
              </a:rPr>
              <a:t>области</a:t>
            </a:r>
          </a:p>
          <a:p>
            <a:endParaRPr lang="ru-RU" sz="2200" b="1" dirty="0" smtClean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Конкурсный отбор </a:t>
            </a:r>
            <a:r>
              <a:rPr lang="ru-RU" sz="2400" b="1" dirty="0" smtClean="0">
                <a:solidFill>
                  <a:schemeClr val="bg1"/>
                </a:solidFill>
              </a:rPr>
              <a:t>организаций-соискателей </a:t>
            </a:r>
            <a:r>
              <a:rPr lang="ru-RU" sz="2400" b="1" dirty="0">
                <a:solidFill>
                  <a:schemeClr val="bg1"/>
                </a:solidFill>
              </a:rPr>
              <a:t>в рамках проведения конкурса на получение статуса Федеральной инновационной площадки в 2018г.</a:t>
            </a:r>
          </a:p>
          <a:p>
            <a:endParaRPr lang="ru-RU" sz="2200" b="1" dirty="0">
              <a:solidFill>
                <a:schemeClr val="bg1"/>
              </a:solidFill>
            </a:endParaRPr>
          </a:p>
          <a:p>
            <a:endParaRPr lang="ru-RU" sz="3200" b="1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534" y="5655878"/>
            <a:ext cx="8989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«Модель комплексного психолого-медико-социального </a:t>
            </a:r>
            <a:r>
              <a:rPr lang="ru-RU" dirty="0" smtClean="0">
                <a:solidFill>
                  <a:schemeClr val="bg1"/>
                </a:solidFill>
              </a:rPr>
              <a:t> сопровождения  </a:t>
            </a:r>
            <a:r>
              <a:rPr lang="ru-RU" dirty="0">
                <a:solidFill>
                  <a:schemeClr val="bg1"/>
                </a:solidFill>
              </a:rPr>
              <a:t>обучения, воспитания и развития лиц </a:t>
            </a:r>
            <a:r>
              <a:rPr lang="ru-RU" dirty="0" smtClean="0">
                <a:solidFill>
                  <a:schemeClr val="bg1"/>
                </a:solidFill>
              </a:rPr>
              <a:t> с </a:t>
            </a:r>
            <a:r>
              <a:rPr lang="ru-RU" dirty="0">
                <a:solidFill>
                  <a:schemeClr val="bg1"/>
                </a:solidFill>
              </a:rPr>
              <a:t>ограниченных возможностей здоровья (ОВЗ) и детей-инвалидов </a:t>
            </a:r>
            <a:r>
              <a:rPr lang="ru-RU" dirty="0" smtClean="0">
                <a:solidFill>
                  <a:schemeClr val="bg1"/>
                </a:solidFill>
              </a:rPr>
              <a:t>от </a:t>
            </a:r>
            <a:r>
              <a:rPr lang="ru-RU" dirty="0">
                <a:solidFill>
                  <a:schemeClr val="bg1"/>
                </a:solidFill>
              </a:rPr>
              <a:t>0 до 23 лет с позиций междисциплинарного подхода 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ru-RU" b="1" dirty="0">
                <a:solidFill>
                  <a:schemeClr val="bg1"/>
                </a:solidFill>
              </a:rPr>
              <a:t>Инклюзия – 2.0. Точка роста</a:t>
            </a:r>
            <a:r>
              <a:rPr lang="ru-RU" dirty="0">
                <a:solidFill>
                  <a:schemeClr val="bg1"/>
                </a:solidFill>
              </a:rPr>
              <a:t>»»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20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724787542"/>
              </p:ext>
            </p:extLst>
          </p:nvPr>
        </p:nvGraphicFramePr>
        <p:xfrm>
          <a:off x="395536" y="908720"/>
          <a:ext cx="820891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71600" y="33265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Ожидаемые эффекты проекта «Инклюзия – 2.0. Точка роста»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682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203" y="14799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Кадровое обеспечение проекта «Инклюзия – 2.0. Точка роста»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17934655"/>
              </p:ext>
            </p:extLst>
          </p:nvPr>
        </p:nvGraphicFramePr>
        <p:xfrm>
          <a:off x="179512" y="517322"/>
          <a:ext cx="5064224" cy="279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45971238"/>
              </p:ext>
            </p:extLst>
          </p:nvPr>
        </p:nvGraphicFramePr>
        <p:xfrm>
          <a:off x="5108744" y="517322"/>
          <a:ext cx="3480048" cy="275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5576" y="3356992"/>
            <a:ext cx="3686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Наличие почетного звания/ученой степени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3356992"/>
            <a:ext cx="3686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Опыт участия в проектах, конкурсах</a:t>
            </a:r>
            <a:endParaRPr lang="ru-RU" sz="1400" b="1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02813723"/>
              </p:ext>
            </p:extLst>
          </p:nvPr>
        </p:nvGraphicFramePr>
        <p:xfrm>
          <a:off x="616417" y="3773264"/>
          <a:ext cx="3965090" cy="2248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9203" y="6021288"/>
            <a:ext cx="3686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Распределение по гендерному признаку</a:t>
            </a:r>
            <a:endParaRPr lang="ru-RU" sz="1400" b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21936602"/>
              </p:ext>
            </p:extLst>
          </p:nvPr>
        </p:nvGraphicFramePr>
        <p:xfrm>
          <a:off x="4706717" y="3845272"/>
          <a:ext cx="3768080" cy="217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932040" y="6021288"/>
            <a:ext cx="3686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Распределение по квалификационной кат.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49822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2123728" y="1088740"/>
            <a:ext cx="2016224" cy="504056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Логопедическое сопровождение</a:t>
            </a:r>
            <a:endParaRPr lang="ru-RU" dirty="0"/>
          </a:p>
        </p:txBody>
      </p:sp>
      <p:sp>
        <p:nvSpPr>
          <p:cNvPr id="3" name="Блок-схема: процесс 2"/>
          <p:cNvSpPr/>
          <p:nvPr/>
        </p:nvSpPr>
        <p:spPr>
          <a:xfrm>
            <a:off x="2123728" y="1844824"/>
            <a:ext cx="2016224" cy="504056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Психологическое сопровождение</a:t>
            </a:r>
            <a:endParaRPr lang="ru-RU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2123728" y="2564904"/>
            <a:ext cx="2016224" cy="504056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/>
              <a:t>Дефектологическое сопровождение</a:t>
            </a:r>
            <a:endParaRPr lang="ru-RU" sz="1700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2123728" y="3356992"/>
            <a:ext cx="2016224" cy="504056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Педагогическое сопровождение</a:t>
            </a:r>
            <a:endParaRPr lang="ru-RU" dirty="0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2123728" y="4149080"/>
            <a:ext cx="2016224" cy="504056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Медицинское сопровождение</a:t>
            </a:r>
            <a:endParaRPr lang="ru-RU" dirty="0"/>
          </a:p>
        </p:txBody>
      </p:sp>
      <p:sp>
        <p:nvSpPr>
          <p:cNvPr id="7" name="Блок-схема: процесс 6"/>
          <p:cNvSpPr/>
          <p:nvPr/>
        </p:nvSpPr>
        <p:spPr>
          <a:xfrm>
            <a:off x="2123728" y="4941168"/>
            <a:ext cx="2016224" cy="504056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/>
              <a:t>Реабилитационная помощь</a:t>
            </a:r>
            <a:endParaRPr lang="ru-RU" sz="1700" dirty="0"/>
          </a:p>
        </p:txBody>
      </p:sp>
      <p:sp>
        <p:nvSpPr>
          <p:cNvPr id="8" name="Блок-схема: процесс 7"/>
          <p:cNvSpPr/>
          <p:nvPr/>
        </p:nvSpPr>
        <p:spPr>
          <a:xfrm>
            <a:off x="179512" y="1088740"/>
            <a:ext cx="1080120" cy="4356484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Образовательные учреждения, работающие в условиях принципа сетевого взаимодействия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99992" y="1340768"/>
            <a:ext cx="0" cy="388843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139952" y="1340768"/>
            <a:ext cx="36004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139952" y="2060848"/>
            <a:ext cx="36004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139952" y="2780928"/>
            <a:ext cx="36004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139952" y="3573016"/>
            <a:ext cx="36004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139952" y="4401108"/>
            <a:ext cx="36004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139952" y="5229200"/>
            <a:ext cx="36004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Выгнутая вниз стрелка 22"/>
          <p:cNvSpPr/>
          <p:nvPr/>
        </p:nvSpPr>
        <p:spPr>
          <a:xfrm>
            <a:off x="1187624" y="5539591"/>
            <a:ext cx="1584176" cy="360040"/>
          </a:xfrm>
          <a:prstGeom prst="curved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>
            <a:off x="1167086" y="682638"/>
            <a:ext cx="1332148" cy="360040"/>
          </a:xfrm>
          <a:prstGeom prst="curved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4499992" y="2060848"/>
            <a:ext cx="576064" cy="7492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499992" y="328498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499992" y="3645024"/>
            <a:ext cx="576064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5076056" y="1844824"/>
            <a:ext cx="1296144" cy="28083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Лицо с ОВЗ, ребенок-инвалид</a:t>
            </a:r>
            <a:endParaRPr lang="ru-RU" dirty="0"/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1403648" y="1088740"/>
            <a:ext cx="576064" cy="4356484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Раннее развитие, дошкольное, основное и профессиональное образование </a:t>
            </a:r>
            <a:endParaRPr lang="ru-RU" dirty="0"/>
          </a:p>
        </p:txBody>
      </p:sp>
      <p:sp>
        <p:nvSpPr>
          <p:cNvPr id="42" name="Блок-схема: процесс 41"/>
          <p:cNvSpPr/>
          <p:nvPr/>
        </p:nvSpPr>
        <p:spPr>
          <a:xfrm>
            <a:off x="4716016" y="1042678"/>
            <a:ext cx="2016224" cy="504056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Социально-бытовая адаптация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3" name="Блок-схема: процесс 42"/>
          <p:cNvSpPr/>
          <p:nvPr/>
        </p:nvSpPr>
        <p:spPr>
          <a:xfrm>
            <a:off x="6876256" y="1042678"/>
            <a:ext cx="2016224" cy="504056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Формирование навыков эффективной коммуникации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44" name="Блок-схема: процесс 43"/>
          <p:cNvSpPr/>
          <p:nvPr/>
        </p:nvSpPr>
        <p:spPr>
          <a:xfrm>
            <a:off x="6807231" y="1931411"/>
            <a:ext cx="2016224" cy="504056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Формирование познавательной сферы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5" name="Блок-схема: процесс 44"/>
          <p:cNvSpPr/>
          <p:nvPr/>
        </p:nvSpPr>
        <p:spPr>
          <a:xfrm>
            <a:off x="6837194" y="2767834"/>
            <a:ext cx="2016224" cy="504056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Компенсация нарушений эмоционально-волевой сферы и поведения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46" name="Блок-схема: процесс 45"/>
          <p:cNvSpPr/>
          <p:nvPr/>
        </p:nvSpPr>
        <p:spPr>
          <a:xfrm>
            <a:off x="6876256" y="3537012"/>
            <a:ext cx="2016224" cy="504056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Устранение речевых недостатков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7" name="Блок-схема: процесс 46"/>
          <p:cNvSpPr/>
          <p:nvPr/>
        </p:nvSpPr>
        <p:spPr>
          <a:xfrm>
            <a:off x="6876256" y="4340568"/>
            <a:ext cx="2016224" cy="504056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 smtClean="0">
                <a:solidFill>
                  <a:schemeClr val="tx1"/>
                </a:solidFill>
              </a:rPr>
              <a:t>Формирование метапредметных связей</a:t>
            </a:r>
            <a:endParaRPr lang="ru-RU" sz="1350" b="1" dirty="0">
              <a:solidFill>
                <a:schemeClr val="tx1"/>
              </a:solidFill>
            </a:endParaRPr>
          </a:p>
        </p:txBody>
      </p:sp>
      <p:sp>
        <p:nvSpPr>
          <p:cNvPr id="48" name="Блок-схема: процесс 47"/>
          <p:cNvSpPr/>
          <p:nvPr/>
        </p:nvSpPr>
        <p:spPr>
          <a:xfrm>
            <a:off x="6876256" y="5076922"/>
            <a:ext cx="2016224" cy="504056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Компенсация недостатков психофизического развития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49" name="Блок-схема: процесс 48"/>
          <p:cNvSpPr/>
          <p:nvPr/>
        </p:nvSpPr>
        <p:spPr>
          <a:xfrm>
            <a:off x="4716016" y="5076922"/>
            <a:ext cx="2016224" cy="504056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Готовность к самостоятельной трудовой деятельности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>
            <a:off x="6372200" y="2183439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6372200" y="2996952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6372200" y="378904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6372200" y="450912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V="1">
            <a:off x="6372200" y="1628801"/>
            <a:ext cx="504056" cy="2306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6372200" y="4653136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32" idx="0"/>
          </p:cNvCxnSpPr>
          <p:nvPr/>
        </p:nvCxnSpPr>
        <p:spPr>
          <a:xfrm flipV="1">
            <a:off x="5724128" y="1546734"/>
            <a:ext cx="0" cy="2980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32" idx="2"/>
          </p:cNvCxnSpPr>
          <p:nvPr/>
        </p:nvCxnSpPr>
        <p:spPr>
          <a:xfrm>
            <a:off x="5724128" y="4653136"/>
            <a:ext cx="0" cy="4237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9" name="Блок-схема: процесс 68"/>
          <p:cNvSpPr/>
          <p:nvPr/>
        </p:nvSpPr>
        <p:spPr>
          <a:xfrm>
            <a:off x="209475" y="6021288"/>
            <a:ext cx="8643943" cy="625713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Коррекционно-развивающий </a:t>
            </a:r>
            <a:r>
              <a:rPr lang="ru-RU" sz="1600" b="1" dirty="0">
                <a:solidFill>
                  <a:schemeClr val="tx1"/>
                </a:solidFill>
              </a:rPr>
              <a:t>кластер, сформированный из ОУ разных уровней образования, работающих на основе принципа сетевого взаимодействия в г.о. Красногорск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99592" y="18864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Модель проекта «Инклюзия – 2.0. Точка роста»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295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54855" y="271488"/>
            <a:ext cx="7934280" cy="45509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Коррекционно-развивающее обучение и сопровождение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266" y="3870984"/>
            <a:ext cx="2880000" cy="208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622" y="3871084"/>
            <a:ext cx="2880000" cy="208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186" y="1239593"/>
            <a:ext cx="1816925" cy="240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10" y="3870984"/>
            <a:ext cx="2880000" cy="207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4421" y="1201031"/>
            <a:ext cx="1828801" cy="240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075" y="1234380"/>
            <a:ext cx="1800000" cy="2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57" y="1201031"/>
            <a:ext cx="1800000" cy="2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96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1772816"/>
            <a:ext cx="2625655" cy="191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198" y="1772816"/>
            <a:ext cx="2680541" cy="192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0" y="1412776"/>
            <a:ext cx="2683635" cy="1901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0" y="3717032"/>
            <a:ext cx="2683635" cy="1906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4077072"/>
            <a:ext cx="2625655" cy="1906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198" y="4077072"/>
            <a:ext cx="2714960" cy="1922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1090894" y="214290"/>
            <a:ext cx="7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СПЕЦИАЛИЗИРОВАННЫЙ МИКРОАВТОБУС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ДЛЯ ПЕРЕВОЗКИ ДЕТЕЙ-ИНВАЛИДОВ И МГН</a:t>
            </a:r>
          </a:p>
          <a:p>
            <a:endParaRPr lang="ru-RU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214282" y="214290"/>
            <a:ext cx="1080000" cy="1008562"/>
            <a:chOff x="0" y="3161970"/>
            <a:chExt cx="2340000" cy="2340000"/>
          </a:xfrm>
        </p:grpSpPr>
        <p:sp>
          <p:nvSpPr>
            <p:cNvPr id="25" name="Овал 24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007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54855" y="271488"/>
            <a:ext cx="7934280" cy="45509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ОФОРМЛЕНИЕ РЕКРЕАЦИОННЫХ ЗОН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И УЧЕБНЫХ КАБИНЕТОВ</a:t>
            </a: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19" y="1340768"/>
            <a:ext cx="2677099" cy="2020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832" y="1330495"/>
            <a:ext cx="2891928" cy="201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431" y="1330495"/>
            <a:ext cx="2677099" cy="201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" y="3933056"/>
            <a:ext cx="2677099" cy="208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36" y="3933056"/>
            <a:ext cx="2677099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40" y="3933056"/>
            <a:ext cx="2838771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81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54855" y="271488"/>
            <a:ext cx="7934280" cy="45509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Деятельность ТПМПК г.о. Красногорск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78" y="1310616"/>
            <a:ext cx="2240005" cy="140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077" y="1310616"/>
            <a:ext cx="2240004" cy="140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6575" y="1310617"/>
            <a:ext cx="2237515" cy="1406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54" y="2858225"/>
            <a:ext cx="2240005" cy="140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077" y="2841933"/>
            <a:ext cx="2240004" cy="140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251" y="2841933"/>
            <a:ext cx="2237515" cy="140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78" y="4454711"/>
            <a:ext cx="2240005" cy="140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074" y="4454711"/>
            <a:ext cx="2240007" cy="140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251" y="4454711"/>
            <a:ext cx="2243839" cy="139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52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54855" y="271488"/>
            <a:ext cx="7934280" cy="45509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Медицинское сопровождение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687" y="3902950"/>
            <a:ext cx="3155938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8276">
            <a:off x="5055130" y="1368616"/>
            <a:ext cx="345027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27919">
            <a:off x="554715" y="1386868"/>
            <a:ext cx="349253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98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1" y="1357299"/>
            <a:ext cx="2557732" cy="1431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1" y="2928934"/>
            <a:ext cx="2557732" cy="1555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2" y="4643446"/>
            <a:ext cx="2557731" cy="152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2" y="1357298"/>
            <a:ext cx="2417984" cy="1497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2" y="3000372"/>
            <a:ext cx="2417985" cy="1497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899" y="4643446"/>
            <a:ext cx="2417985" cy="1508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2" y="1357298"/>
            <a:ext cx="2417985" cy="1497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2" y="3000372"/>
            <a:ext cx="2417986" cy="1492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2" y="4643446"/>
            <a:ext cx="2417986" cy="1492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928662" y="357166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ПОВЫШЕНИЕ КВАЛИФИКАЦИИ И ПРОФЕССИОНАЛЬНАЯ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ПЕРЕПОДГОТОВКА СПЕЦИАЛИСТОВ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14282" y="214290"/>
            <a:ext cx="1080000" cy="1008562"/>
            <a:chOff x="0" y="3161970"/>
            <a:chExt cx="2340000" cy="2340000"/>
          </a:xfrm>
        </p:grpSpPr>
        <p:sp>
          <p:nvSpPr>
            <p:cNvPr id="23" name="Овал 22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3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54855" y="125730"/>
            <a:ext cx="7934280" cy="72009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Профессиональная переподготовка,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курсы </a:t>
            </a:r>
            <a:r>
              <a:rPr lang="ru-RU" sz="2400" b="1" dirty="0">
                <a:solidFill>
                  <a:schemeClr val="bg1"/>
                </a:solidFill>
              </a:rPr>
              <a:t>повышения квалификации </a:t>
            </a: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30106"/>
              </p:ext>
            </p:extLst>
          </p:nvPr>
        </p:nvGraphicFramePr>
        <p:xfrm>
          <a:off x="271555" y="1220504"/>
          <a:ext cx="5074920" cy="2026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39594"/>
                <a:gridCol w="1817851"/>
                <a:gridCol w="19174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Учебный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93B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Реализовано программ переподготовки</a:t>
                      </a:r>
                      <a:endParaRPr lang="ru-RU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93B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обучившихся</a:t>
                      </a:r>
                      <a:endParaRPr lang="ru-RU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93B8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2014-2015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191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2015-2016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184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2016-2017</a:t>
                      </a:r>
                      <a:endParaRPr lang="ru-RU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165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9710" y="3422790"/>
            <a:ext cx="9039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Сертификационное обучение по программам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к.п.н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 Н.Я. Семаго,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к.п.н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. М.М. Семаго: </a:t>
            </a:r>
          </a:p>
          <a:p>
            <a:pPr marL="285750" indent="-285750">
              <a:buBlip>
                <a:blip r:embed="rId4"/>
              </a:buBlip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«Технологии формирования базовых компонентов познавательной деятельности»;</a:t>
            </a:r>
          </a:p>
          <a:p>
            <a:pPr marL="285750" indent="-285750">
              <a:buBlip>
                <a:blip r:embed="rId4"/>
              </a:buBlip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«Психолого-педагогические основы развития детей с различными вариантами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</a:rPr>
              <a:t>дизонтогенеза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: методология и практика в рамках реализации ФГОС».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049">
            <a:off x="5639083" y="1322485"/>
            <a:ext cx="3196284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0" y="4651399"/>
            <a:ext cx="1920000" cy="14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4" y="4633075"/>
            <a:ext cx="1920000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00" y="4627102"/>
            <a:ext cx="1920000" cy="14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056" y="4627102"/>
            <a:ext cx="19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29710" y="154356"/>
            <a:ext cx="7934280" cy="68936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Нормативно-правовая база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МБОУ «Образовательный центр «Созвездие»»</a:t>
            </a: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114300" y="6341864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4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698" y="1324121"/>
            <a:ext cx="2192356" cy="3215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042" y="2768492"/>
            <a:ext cx="2192356" cy="317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" y="1324121"/>
            <a:ext cx="2192356" cy="313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5354" y="2768492"/>
            <a:ext cx="2192356" cy="317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4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54855" y="304728"/>
            <a:ext cx="7934280" cy="38862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Досуговая, внеурочная деятельность обучающихся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000" y="1223508"/>
            <a:ext cx="2520000" cy="140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2886129"/>
            <a:ext cx="2520000" cy="150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36"/>
          <a:stretch/>
        </p:blipFill>
        <p:spPr>
          <a:xfrm>
            <a:off x="428810" y="1223860"/>
            <a:ext cx="2520000" cy="1472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190" y="1223508"/>
            <a:ext cx="2520000" cy="144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810" y="2896591"/>
            <a:ext cx="2520000" cy="148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28810" y="4604620"/>
            <a:ext cx="2520000" cy="141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4604620"/>
            <a:ext cx="2520000" cy="145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190" y="4604620"/>
            <a:ext cx="2520000" cy="1450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190" y="2896591"/>
            <a:ext cx="2520000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0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059720" y="60105"/>
            <a:ext cx="7934280" cy="65811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Ранняя трудовая адаптация.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Начальная профессиональная подготовка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06" y="1129728"/>
            <a:ext cx="2729429" cy="153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295" y="1134962"/>
            <a:ext cx="2729429" cy="153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251" y="1129728"/>
            <a:ext cx="2598191" cy="153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05" y="2829178"/>
            <a:ext cx="2729429" cy="153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30" y="4528629"/>
            <a:ext cx="2729704" cy="153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294" y="2847141"/>
            <a:ext cx="1679896" cy="323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196" y="2847141"/>
            <a:ext cx="1755378" cy="323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734" y="2829178"/>
            <a:ext cx="1737708" cy="323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35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54855" y="-11224"/>
            <a:ext cx="7934280" cy="103268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Муниципальный Фестиваль </a:t>
            </a:r>
            <a:r>
              <a:rPr lang="ru-RU" sz="2400" b="1" dirty="0">
                <a:solidFill>
                  <a:schemeClr val="bg1"/>
                </a:solidFill>
              </a:rPr>
              <a:t>творческих достижений обучающихся </a:t>
            </a:r>
            <a:r>
              <a:rPr lang="ru-RU" sz="2400" b="1" dirty="0" smtClean="0">
                <a:solidFill>
                  <a:schemeClr val="bg1"/>
                </a:solidFill>
              </a:rPr>
              <a:t>с </a:t>
            </a:r>
            <a:r>
              <a:rPr lang="ru-RU" sz="2400" b="1" dirty="0">
                <a:solidFill>
                  <a:schemeClr val="bg1"/>
                </a:solidFill>
              </a:rPr>
              <a:t>ограниченными возможностями здоровья 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>
                <a:solidFill>
                  <a:schemeClr val="bg1"/>
                </a:solidFill>
              </a:rPr>
              <a:t>Царство детских сердец» </a:t>
            </a: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96" y="1796045"/>
            <a:ext cx="216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03" y="2318403"/>
            <a:ext cx="216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2" y="1243364"/>
            <a:ext cx="216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5410" y="2932579"/>
            <a:ext cx="2160000" cy="298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63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42315" y="273316"/>
            <a:ext cx="7934280" cy="45144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Достижения обучающихся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03" y="1420612"/>
            <a:ext cx="2520000" cy="3540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20612"/>
            <a:ext cx="2520000" cy="355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3202544"/>
            <a:ext cx="2520000" cy="3552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000" y="1073700"/>
            <a:ext cx="2520000" cy="2049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43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19" y="1355531"/>
            <a:ext cx="2160000" cy="304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53" y="1131671"/>
            <a:ext cx="2160000" cy="3054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3673688" y="1352791"/>
            <a:ext cx="2160000" cy="305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1795846" y="1148340"/>
            <a:ext cx="2160000" cy="3065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42315" y="273316"/>
            <a:ext cx="7934280" cy="45144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Награды Центра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email"/>
          <a:srcRect/>
          <a:stretch/>
        </p:blipFill>
        <p:spPr>
          <a:xfrm>
            <a:off x="31274" y="1352791"/>
            <a:ext cx="2160000" cy="300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email"/>
          <a:srcRect/>
          <a:stretch/>
        </p:blipFill>
        <p:spPr>
          <a:xfrm>
            <a:off x="6393132" y="3093477"/>
            <a:ext cx="2160000" cy="30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" y="3700256"/>
            <a:ext cx="2160000" cy="237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28" y="3091805"/>
            <a:ext cx="2160000" cy="3015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email"/>
          <a:srcRect/>
          <a:stretch/>
        </p:blipFill>
        <p:spPr>
          <a:xfrm>
            <a:off x="4065764" y="3091805"/>
            <a:ext cx="2160000" cy="306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39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95" y="3700763"/>
            <a:ext cx="3240000" cy="243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42315" y="273316"/>
            <a:ext cx="7934280" cy="45144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Диссеминация опыта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5122" y="1145681"/>
            <a:ext cx="2520000" cy="359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6417" y="1166076"/>
            <a:ext cx="2520000" cy="237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" y="1166076"/>
            <a:ext cx="2520000" cy="359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4711" y="2564726"/>
            <a:ext cx="2520000" cy="356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4715" y="-11326"/>
            <a:ext cx="8589285" cy="1020729"/>
          </a:xfrm>
          <a:prstGeom prst="rect">
            <a:avLst/>
          </a:prstGeom>
          <a:solidFill>
            <a:srgbClr val="093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142315" y="273316"/>
            <a:ext cx="7934280" cy="45144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Коллектив МБОУ «Образовательный центр «Созвездие»»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ramki-vsem.ru/fon/sinij-fon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195060"/>
            <a:ext cx="9144000" cy="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991" y="-6300"/>
            <a:ext cx="1080000" cy="1080000"/>
            <a:chOff x="0" y="3161970"/>
            <a:chExt cx="2340000" cy="2340000"/>
          </a:xfrm>
        </p:grpSpPr>
        <p:sp>
          <p:nvSpPr>
            <p:cNvPr id="6" name="Овал 5"/>
            <p:cNvSpPr/>
            <p:nvPr/>
          </p:nvSpPr>
          <p:spPr>
            <a:xfrm>
              <a:off x="0" y="3161970"/>
              <a:ext cx="2340000" cy="23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19"/>
            <a:stretch/>
          </p:blipFill>
          <p:spPr>
            <a:xfrm>
              <a:off x="64392" y="3251970"/>
              <a:ext cx="2188355" cy="2160000"/>
            </a:xfrm>
            <a:prstGeom prst="ellipse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1" y="1183127"/>
            <a:ext cx="7017745" cy="4902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6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260648"/>
            <a:ext cx="7920880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/>
              <a:t>Разработка и реализация на практике инновационной разноуровневой модели инклюзии  лиц с разными типами дизонтогенеза, обеспечивающей их воспитание, обучение, развитие и социализацию, а также социально-трудовую адаптацию, получение профессии, дальнейшее трудоустройство или получение профессионального образования с учетом особенностей ОВЗ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251520" y="1556792"/>
            <a:ext cx="576064" cy="511256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dirty="0" smtClean="0"/>
              <a:t>Т</a:t>
            </a:r>
          </a:p>
          <a:p>
            <a:pPr algn="ctr"/>
            <a:r>
              <a:rPr lang="ru-RU" sz="3000" dirty="0" smtClean="0"/>
              <a:t>О</a:t>
            </a:r>
          </a:p>
          <a:p>
            <a:pPr algn="ctr"/>
            <a:r>
              <a:rPr lang="ru-RU" sz="3000" dirty="0" smtClean="0"/>
              <a:t>Ч</a:t>
            </a:r>
          </a:p>
          <a:p>
            <a:pPr algn="ctr"/>
            <a:endParaRPr lang="ru-RU" sz="300" dirty="0" smtClean="0"/>
          </a:p>
          <a:p>
            <a:pPr algn="ctr"/>
            <a:r>
              <a:rPr lang="ru-RU" sz="3000" dirty="0" smtClean="0"/>
              <a:t>К</a:t>
            </a:r>
          </a:p>
          <a:p>
            <a:pPr algn="ctr"/>
            <a:endParaRPr lang="ru-RU" sz="600" dirty="0" smtClean="0"/>
          </a:p>
          <a:p>
            <a:pPr algn="ctr"/>
            <a:r>
              <a:rPr lang="ru-RU" sz="3000" dirty="0" smtClean="0"/>
              <a:t>А</a:t>
            </a:r>
          </a:p>
          <a:p>
            <a:pPr algn="ctr"/>
            <a:endParaRPr lang="ru-RU" dirty="0"/>
          </a:p>
          <a:p>
            <a:pPr algn="ctr"/>
            <a:r>
              <a:rPr lang="ru-RU" sz="3000" dirty="0" smtClean="0"/>
              <a:t>Р</a:t>
            </a:r>
          </a:p>
          <a:p>
            <a:pPr algn="ctr"/>
            <a:r>
              <a:rPr lang="ru-RU" sz="3000" dirty="0" smtClean="0"/>
              <a:t>О</a:t>
            </a:r>
          </a:p>
          <a:p>
            <a:pPr algn="ctr"/>
            <a:r>
              <a:rPr lang="ru-RU" sz="3000" dirty="0" smtClean="0"/>
              <a:t>С</a:t>
            </a:r>
          </a:p>
          <a:p>
            <a:pPr algn="ctr"/>
            <a:r>
              <a:rPr lang="ru-RU" sz="3000" dirty="0" smtClean="0"/>
              <a:t>Т</a:t>
            </a:r>
          </a:p>
          <a:p>
            <a:pPr algn="ctr"/>
            <a:r>
              <a:rPr lang="ru-RU" sz="3000" dirty="0"/>
              <a:t>А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1043608" y="1556792"/>
            <a:ext cx="7848872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200" b="1" dirty="0"/>
              <a:t>Теоретически обосновать, апробировать и внедрить принцип сетевого взаимодействия ОУ  в вопросах воспитания, обучения, социализации и интеграции детей с ОВЗ и детей-инвалидов в системе образования городского округа Красногорск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1043608" y="2060848"/>
            <a:ext cx="7848872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200" b="1" dirty="0"/>
              <a:t>Описать механизм интеграции и социально-трудовой адаптации детей-инвалидов и лиц с разными типами дизонтогенеза в социальную жизнь </a:t>
            </a:r>
            <a:r>
              <a:rPr lang="ru-RU" sz="1200" b="1" dirty="0" smtClean="0"/>
              <a:t>общества</a:t>
            </a:r>
            <a:endParaRPr lang="ru-RU" sz="1200" b="1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1043608" y="2556132"/>
            <a:ext cx="7848872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100" b="1" dirty="0"/>
              <a:t>Через активное </a:t>
            </a:r>
            <a:r>
              <a:rPr lang="ru-RU" sz="1100" b="1" dirty="0" smtClean="0"/>
              <a:t>вовлечение </a:t>
            </a:r>
            <a:r>
              <a:rPr lang="ru-RU" sz="1100" b="1" dirty="0"/>
              <a:t>педагогического, родительского и ученического сообществ, волонтерских объединений обеспечить формирование компетентностной основы </a:t>
            </a:r>
            <a:r>
              <a:rPr lang="ru-RU" sz="1100" b="1" dirty="0" smtClean="0"/>
              <a:t>толерантного отношения </a:t>
            </a:r>
            <a:r>
              <a:rPr lang="ru-RU" sz="1100" b="1" dirty="0"/>
              <a:t>к «особым» детям со стороны </a:t>
            </a:r>
            <a:r>
              <a:rPr lang="ru-RU" sz="1100" b="1" dirty="0" smtClean="0"/>
              <a:t>общества</a:t>
            </a:r>
            <a:endParaRPr lang="ru-RU" sz="1100" b="1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1043608" y="3067084"/>
            <a:ext cx="7848872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200" b="1" dirty="0"/>
              <a:t>Каталогизировать существующие адаптированные основные и дополнительные общеобразовательные программы для лиц с ограниченными возможностями здоровья и детей-инвалидов</a:t>
            </a: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1043608" y="3571140"/>
            <a:ext cx="7848872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/>
              <a:t>Активизировать взаимодействие с работодателями </a:t>
            </a:r>
            <a:r>
              <a:rPr lang="ru-RU" sz="1200" b="1" dirty="0" smtClean="0"/>
              <a:t>г.о. </a:t>
            </a:r>
            <a:r>
              <a:rPr lang="ru-RU" sz="1200" b="1" dirty="0"/>
              <a:t>Красногорск в вопросах трудоустройства детей-инвалидов и лиц с  </a:t>
            </a:r>
            <a:r>
              <a:rPr lang="ru-RU" sz="1200" b="1" dirty="0" smtClean="0"/>
              <a:t>ОВЗ, </a:t>
            </a:r>
            <a:r>
              <a:rPr lang="ru-RU" sz="1200" b="1" dirty="0"/>
              <a:t>окончивших обучение и прошедших начальную профессиональную </a:t>
            </a:r>
            <a:r>
              <a:rPr lang="ru-RU" sz="1200" b="1" dirty="0" smtClean="0"/>
              <a:t>подготовку</a:t>
            </a:r>
            <a:endParaRPr lang="ru-RU" sz="1200" b="1" dirty="0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1043608" y="4293096"/>
            <a:ext cx="7848872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200" b="1" dirty="0"/>
              <a:t>Расширить репертуар вариативных и дифференцированных форм образования </a:t>
            </a:r>
            <a:r>
              <a:rPr lang="ru-RU" sz="1200" b="1" dirty="0" smtClean="0"/>
              <a:t> </a:t>
            </a:r>
            <a:r>
              <a:rPr lang="ru-RU" sz="1200" b="1" dirty="0"/>
              <a:t>детей </a:t>
            </a:r>
            <a:r>
              <a:rPr lang="ru-RU" sz="1200" b="1" dirty="0" smtClean="0"/>
              <a:t>с ОВЗ и </a:t>
            </a:r>
            <a:r>
              <a:rPr lang="ru-RU" sz="1200" b="1" dirty="0"/>
              <a:t>детей-инвалидов в системе образования городского округа </a:t>
            </a:r>
            <a:r>
              <a:rPr lang="ru-RU" sz="1200" b="1" dirty="0" smtClean="0"/>
              <a:t>Красногорск</a:t>
            </a:r>
            <a:endParaRPr lang="ru-RU" sz="1200" b="1" dirty="0"/>
          </a:p>
          <a:p>
            <a:pPr algn="just"/>
            <a:endParaRPr lang="ru-RU" sz="1200" b="1" dirty="0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1043608" y="4797152"/>
            <a:ext cx="7848872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100" b="1" dirty="0"/>
              <a:t>Обеспечить своевременное повышение квалификации и </a:t>
            </a:r>
            <a:r>
              <a:rPr lang="ru-RU" sz="1100" b="1" dirty="0" smtClean="0"/>
              <a:t>проф.переподготовку педагогов </a:t>
            </a:r>
            <a:r>
              <a:rPr lang="ru-RU" sz="1100" b="1" dirty="0"/>
              <a:t>системы образования </a:t>
            </a:r>
            <a:r>
              <a:rPr lang="ru-RU" sz="1100" b="1" dirty="0" smtClean="0"/>
              <a:t>городского г.о. Красногорск, </a:t>
            </a:r>
            <a:r>
              <a:rPr lang="ru-RU" sz="1100" b="1" dirty="0"/>
              <a:t>занимающихся вопросами воспитания, обучения и социализации детей-инвалидов и лиц с </a:t>
            </a:r>
            <a:r>
              <a:rPr lang="ru-RU" sz="1100" b="1" dirty="0" smtClean="0"/>
              <a:t>ОВЗ</a:t>
            </a:r>
            <a:endParaRPr lang="ru-RU" sz="1100" b="1" dirty="0"/>
          </a:p>
          <a:p>
            <a:pPr algn="just"/>
            <a:endParaRPr lang="ru-RU" sz="1200" b="1" dirty="0"/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1043608" y="5301208"/>
            <a:ext cx="7848872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100" b="1" dirty="0"/>
              <a:t>Создать единое развивающее пространство и современный коррекционно-развивающий кластер для лиц с  </a:t>
            </a:r>
            <a:r>
              <a:rPr lang="ru-RU" sz="1100" b="1" dirty="0" smtClean="0"/>
              <a:t>ОВЗ </a:t>
            </a:r>
            <a:r>
              <a:rPr lang="ru-RU" sz="1100" b="1" dirty="0"/>
              <a:t>и детей-инвалидов от 0 до 23лет, интегрально охватывающее </a:t>
            </a:r>
            <a:r>
              <a:rPr lang="ru-RU" sz="1100" b="1" dirty="0" smtClean="0"/>
              <a:t>уровни от </a:t>
            </a:r>
            <a:r>
              <a:rPr lang="ru-RU" sz="1100" b="1" dirty="0"/>
              <a:t>раннего </a:t>
            </a:r>
            <a:r>
              <a:rPr lang="ru-RU" sz="1100" b="1" dirty="0" smtClean="0"/>
              <a:t>развития до профессионального образования</a:t>
            </a:r>
            <a:endParaRPr lang="ru-RU" sz="1100" b="1" dirty="0"/>
          </a:p>
          <a:p>
            <a:pPr algn="just"/>
            <a:endParaRPr lang="ru-RU" sz="1200" b="1" dirty="0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1043608" y="5805264"/>
            <a:ext cx="7848872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200" dirty="0"/>
          </a:p>
          <a:p>
            <a:pPr lvl="0" algn="just"/>
            <a:r>
              <a:rPr lang="ru-RU" sz="1100" b="1" dirty="0"/>
              <a:t>Транслировать  </a:t>
            </a:r>
            <a:r>
              <a:rPr lang="ru-RU" sz="1100" b="1" dirty="0" smtClean="0"/>
              <a:t>опыт </a:t>
            </a:r>
            <a:r>
              <a:rPr lang="ru-RU" sz="1100" b="1" dirty="0"/>
              <a:t>апробации и внедрения инновационной </a:t>
            </a:r>
            <a:r>
              <a:rPr lang="ru-RU" sz="1100" b="1" dirty="0" smtClean="0"/>
              <a:t>модели </a:t>
            </a:r>
            <a:r>
              <a:rPr lang="ru-RU" sz="1100" b="1" dirty="0"/>
              <a:t>комплексного психолого-медико-социального сопровождения </a:t>
            </a:r>
            <a:r>
              <a:rPr lang="ru-RU" sz="1100" b="1" dirty="0" smtClean="0"/>
              <a:t>воспитания</a:t>
            </a:r>
            <a:r>
              <a:rPr lang="ru-RU" sz="1100" b="1" dirty="0"/>
              <a:t>, обучения и социализации лиц </a:t>
            </a:r>
            <a:r>
              <a:rPr lang="ru-RU" sz="1100" b="1" dirty="0" smtClean="0"/>
              <a:t>от </a:t>
            </a:r>
            <a:r>
              <a:rPr lang="ru-RU" sz="1100" b="1" dirty="0"/>
              <a:t>0 до 23 лет с позиций междисциплинарного </a:t>
            </a:r>
            <a:r>
              <a:rPr lang="ru-RU" sz="1100" b="1" dirty="0" smtClean="0"/>
              <a:t>подхода</a:t>
            </a:r>
            <a:endParaRPr lang="ru-RU" sz="1100" b="1" dirty="0"/>
          </a:p>
          <a:p>
            <a:pPr algn="just"/>
            <a:endParaRPr lang="ru-RU" sz="1200" b="1" dirty="0"/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1043608" y="6309320"/>
            <a:ext cx="7848872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200" b="1" dirty="0"/>
              <a:t>Активизировать взаимодействие со СМИ в вопросах пропаганды идей инклюзивного образования, изменения отношения общества к людям с ограниченными возможностями 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332436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6864" cy="866527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Реализация принципа сетевого взаимодействия образовательных организаций городского округа Красногорск в рамках проекта «Инклюзия – 2.0. Точка роста» </a:t>
            </a:r>
            <a:endParaRPr lang="ru-RU" sz="2000" b="1" dirty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347864" y="2780928"/>
            <a:ext cx="2232248" cy="93610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МБОУ «Образовательный центр «Созвездие»»; ТПМПК городского округа Красногорск</a:t>
            </a:r>
            <a:endParaRPr lang="ru-RU" sz="1400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899592" y="2780928"/>
            <a:ext cx="2232248" cy="93610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МБДОУ </a:t>
            </a:r>
            <a:r>
              <a:rPr lang="ru-RU" sz="1400" dirty="0" err="1" smtClean="0"/>
              <a:t>д.с</a:t>
            </a:r>
            <a:r>
              <a:rPr lang="ru-RU" sz="1400" dirty="0" smtClean="0"/>
              <a:t>. №28</a:t>
            </a:r>
          </a:p>
          <a:p>
            <a:pPr algn="ctr"/>
            <a:r>
              <a:rPr lang="ru-RU" sz="1400" dirty="0" smtClean="0"/>
              <a:t>(АООП ДО ТНР)</a:t>
            </a:r>
            <a:endParaRPr lang="ru-RU" sz="1400" dirty="0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899592" y="1484784"/>
            <a:ext cx="2232248" cy="93610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МБОУ гимназия №5</a:t>
            </a:r>
          </a:p>
          <a:p>
            <a:pPr algn="ctr"/>
            <a:r>
              <a:rPr lang="ru-RU" sz="1400" dirty="0" smtClean="0"/>
              <a:t>(АООП вариант 4.1)</a:t>
            </a:r>
            <a:endParaRPr lang="ru-RU" sz="1400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899592" y="4149080"/>
            <a:ext cx="2232248" cy="93610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Специализированные (логопедические) группы ДОУ городского округа Красногорск</a:t>
            </a:r>
            <a:endParaRPr lang="ru-RU" sz="1400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5796136" y="1484040"/>
            <a:ext cx="2232248" cy="93610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МБДОУ </a:t>
            </a:r>
            <a:r>
              <a:rPr lang="ru-RU" sz="1400" dirty="0" err="1" smtClean="0"/>
              <a:t>д.с</a:t>
            </a:r>
            <a:r>
              <a:rPr lang="ru-RU" sz="1400" dirty="0" smtClean="0"/>
              <a:t>. №8</a:t>
            </a:r>
          </a:p>
          <a:p>
            <a:pPr algn="ctr"/>
            <a:r>
              <a:rPr lang="ru-RU" sz="1400" dirty="0" smtClean="0"/>
              <a:t>(АООП ДО ТНР, АООП ДО ТМНР и нарушениями ОДА)</a:t>
            </a:r>
            <a:endParaRPr lang="ru-RU" sz="1400" dirty="0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347864" y="1484784"/>
            <a:ext cx="2232248" cy="93610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МБОУ СОШ №3</a:t>
            </a:r>
          </a:p>
          <a:p>
            <a:pPr algn="ctr"/>
            <a:r>
              <a:rPr lang="ru-RU" sz="1400" dirty="0" smtClean="0"/>
              <a:t>(АООП – вариант 7.1.; 8.1.;8.2.)</a:t>
            </a:r>
            <a:endParaRPr lang="ru-RU" sz="1400" dirty="0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357495" y="4149080"/>
            <a:ext cx="2232248" cy="93610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ОУ городского округа Красногорск, реализующие АООП для обучающихся на дому</a:t>
            </a:r>
            <a:endParaRPr lang="ru-RU" sz="1400" dirty="0"/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5796136" y="2780928"/>
            <a:ext cx="2232248" cy="93610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МБДОУ </a:t>
            </a:r>
            <a:r>
              <a:rPr lang="ru-RU" sz="1400" dirty="0" err="1" smtClean="0"/>
              <a:t>д.с</a:t>
            </a:r>
            <a:r>
              <a:rPr lang="ru-RU" sz="1400" dirty="0" smtClean="0"/>
              <a:t>. №35</a:t>
            </a:r>
          </a:p>
          <a:p>
            <a:pPr algn="ctr"/>
            <a:r>
              <a:rPr lang="ru-RU" sz="1400" dirty="0" smtClean="0"/>
              <a:t>(АООП ДО ТНР)</a:t>
            </a:r>
            <a:endParaRPr lang="ru-RU" sz="1400" dirty="0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5796136" y="4149080"/>
            <a:ext cx="2232248" cy="93610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Специализированные логопункты ДОУ городского округа Красногорск</a:t>
            </a:r>
            <a:endParaRPr lang="ru-RU" sz="14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3059832" y="2420888"/>
            <a:ext cx="297663" cy="3600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5535101" y="3768704"/>
            <a:ext cx="297663" cy="3600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535101" y="2420144"/>
            <a:ext cx="297663" cy="3607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3059832" y="3767960"/>
            <a:ext cx="297663" cy="3607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463988" y="2434884"/>
            <a:ext cx="0" cy="3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4490298" y="3767960"/>
            <a:ext cx="0" cy="3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3131840" y="3356992"/>
            <a:ext cx="22084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580112" y="3356992"/>
            <a:ext cx="22084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10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Уровни психолого-медико-социального сопровождения инклюзивной образовательной практики в </a:t>
            </a:r>
            <a:r>
              <a:rPr lang="ru-RU" sz="2000" b="1" dirty="0"/>
              <a:t>рамках </a:t>
            </a:r>
            <a:r>
              <a:rPr lang="ru-RU" sz="2000" b="1" dirty="0" smtClean="0"/>
              <a:t>реализации проекта </a:t>
            </a:r>
            <a:br>
              <a:rPr lang="ru-RU" sz="2000" b="1" dirty="0" smtClean="0"/>
            </a:br>
            <a:r>
              <a:rPr lang="ru-RU" sz="2000" b="1" dirty="0" smtClean="0"/>
              <a:t>«</a:t>
            </a:r>
            <a:r>
              <a:rPr lang="ru-RU" sz="2000" b="1" dirty="0"/>
              <a:t>Инклюзия – 2.0. Точка роста» 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062517"/>
              </p:ext>
            </p:extLst>
          </p:nvPr>
        </p:nvGraphicFramePr>
        <p:xfrm>
          <a:off x="1331640" y="1340768"/>
          <a:ext cx="63367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56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423821287"/>
              </p:ext>
            </p:extLst>
          </p:nvPr>
        </p:nvGraphicFramePr>
        <p:xfrm>
          <a:off x="1475656" y="1124744"/>
          <a:ext cx="712879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11560" y="237800"/>
            <a:ext cx="81369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Этапы образования, на которых реализуется модель  проекта</a:t>
            </a:r>
          </a:p>
          <a:p>
            <a:pPr algn="ctr"/>
            <a:r>
              <a:rPr lang="ru-RU" b="1" dirty="0" smtClean="0"/>
              <a:t> «Инклюзия </a:t>
            </a:r>
            <a:r>
              <a:rPr lang="ru-RU" b="1" dirty="0"/>
              <a:t>– 2.0. Точка роста</a:t>
            </a:r>
            <a:r>
              <a:rPr lang="ru-RU" dirty="0"/>
              <a:t>»</a:t>
            </a:r>
          </a:p>
          <a:p>
            <a:endParaRPr lang="ru-RU" sz="1400" dirty="0"/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3661047085"/>
              </p:ext>
            </p:extLst>
          </p:nvPr>
        </p:nvGraphicFramePr>
        <p:xfrm>
          <a:off x="251520" y="952053"/>
          <a:ext cx="108012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137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79889593"/>
              </p:ext>
            </p:extLst>
          </p:nvPr>
        </p:nvGraphicFramePr>
        <p:xfrm>
          <a:off x="981207" y="764704"/>
          <a:ext cx="7200800" cy="3312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3135" y="3717032"/>
            <a:ext cx="8496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 Проект </a:t>
            </a:r>
            <a:r>
              <a:rPr lang="ru-RU" dirty="0"/>
              <a:t>Модель комплексного психолого-медико-социального </a:t>
            </a:r>
            <a:r>
              <a:rPr lang="ru-RU" dirty="0" smtClean="0"/>
              <a:t>сопровождения  </a:t>
            </a:r>
            <a:r>
              <a:rPr lang="ru-RU" dirty="0"/>
              <a:t>обучения, воспитания и развития лиц </a:t>
            </a:r>
            <a:r>
              <a:rPr lang="ru-RU" dirty="0" smtClean="0"/>
              <a:t>с </a:t>
            </a:r>
            <a:r>
              <a:rPr lang="ru-RU" dirty="0"/>
              <a:t>ограниченных возможностей здоровья (ОВЗ) и детей-инвалидов </a:t>
            </a:r>
            <a:r>
              <a:rPr lang="ru-RU" dirty="0" smtClean="0"/>
              <a:t>от </a:t>
            </a:r>
            <a:r>
              <a:rPr lang="ru-RU" dirty="0"/>
              <a:t>0 до 23 лет с позиций междисциплинарного </a:t>
            </a:r>
            <a:r>
              <a:rPr lang="ru-RU" dirty="0" smtClean="0"/>
              <a:t>подхода «</a:t>
            </a:r>
            <a:r>
              <a:rPr lang="ru-RU" b="1" dirty="0" smtClean="0"/>
              <a:t>Инклюзия </a:t>
            </a:r>
            <a:r>
              <a:rPr lang="ru-RU" b="1" dirty="0"/>
              <a:t>– 2.0. Точка роста</a:t>
            </a:r>
            <a:r>
              <a:rPr lang="ru-RU" dirty="0" smtClean="0"/>
              <a:t>»», </a:t>
            </a:r>
            <a:r>
              <a:rPr lang="ru-RU" dirty="0"/>
              <a:t>созданный специалистами МБОУ «Образовательный центр «Созвездие»» будет реализован в период с 01.12.2018 по </a:t>
            </a:r>
            <a:r>
              <a:rPr lang="ru-RU" dirty="0" smtClean="0"/>
              <a:t>30.11.2023г</a:t>
            </a:r>
            <a:r>
              <a:rPr lang="ru-RU" dirty="0"/>
              <a:t>., в 3 этапа. Запланированное достижение цели проекта обеспечивается путем реализации соответствующих мероприятий, реализуемых специалистами центра поэтапно.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33265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Этапы реализации проекта «Инклюзия – 2.0. Точка роста»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199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9895" y="188639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Ожидаемые результаты </a:t>
            </a:r>
            <a:r>
              <a:rPr lang="ru-RU" b="1" dirty="0" smtClean="0"/>
              <a:t>проекта</a:t>
            </a:r>
            <a:endParaRPr lang="ru-RU" b="1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105898"/>
              </p:ext>
            </p:extLst>
          </p:nvPr>
        </p:nvGraphicFramePr>
        <p:xfrm>
          <a:off x="251519" y="836712"/>
          <a:ext cx="8568952" cy="554461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380202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 Дети-инвалиды и лица с различными типами ОВЗ</a:t>
                      </a:r>
                      <a:endParaRPr lang="ru-RU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6441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Дети-инвалиды и лица с различными типами ограниченных возможностей:</a:t>
                      </a:r>
                    </a:p>
                    <a:p>
                      <a:pPr lvl="0" algn="ctr"/>
                      <a:r>
                        <a:rPr lang="ru-RU" sz="1600" dirty="0" smtClean="0"/>
                        <a:t>смогут полноценно реализовать свое право на качественное разноуровневое образование, воспитание и начальную трудовую подготовку с учетом типа их дизонтогенеза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получат возможность полноценного раскрытия творческого потенциала (урочная и внеурочная и культурно-досуговая деятельность) посредством реализации принципа сетевого взаимодействия образовательных организаций разных уровней образования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будут обеспечены возможностью оказания им специализированной, культурно-досуговой и абилитационной помощи посредством улучшения доступности к объектам социальной инфраструктуры коррекционных и культурно-досуговых учреждений с использованием специализированного транспортного средства для маломобильных групп населения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смогут интегрироваться в систему эффективных коммуникативных взаимоотношений со сверстниками с преодолением конфликта лояльности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20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895" y="373305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Ожидаемые результаты </a:t>
            </a:r>
            <a:r>
              <a:rPr lang="ru-RU" b="1" dirty="0" smtClean="0"/>
              <a:t>проекта</a:t>
            </a:r>
            <a:endParaRPr lang="ru-RU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46766"/>
              </p:ext>
            </p:extLst>
          </p:nvPr>
        </p:nvGraphicFramePr>
        <p:xfrm>
          <a:off x="231863" y="1196752"/>
          <a:ext cx="8568951" cy="43643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56317"/>
                <a:gridCol w="2856317"/>
                <a:gridCol w="2856317"/>
              </a:tblGrid>
              <a:tr h="41755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Семьи, воспитывающие детей-инвалидов и лиц с ОВЗ смогут</a:t>
                      </a:r>
                      <a:endParaRPr lang="ru-RU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7503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effectLst/>
                        </a:rPr>
                        <a:t>снизить степень изоляции от социальной жизни общества</a:t>
                      </a:r>
                    </a:p>
                    <a:p>
                      <a:pPr algn="ctr"/>
                      <a:endParaRPr lang="ru-RU" sz="1600" b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effectLst/>
                        </a:rPr>
                        <a:t>получат ресурсные возможности для оказания всесторонней помощи своему ребенку</a:t>
                      </a:r>
                    </a:p>
                    <a:p>
                      <a:pPr algn="ctr"/>
                      <a:endParaRPr lang="ru-RU" sz="1600" b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effectLst/>
                        </a:rPr>
                        <a:t>повысить уровень родительской компетентности посредством консультативной деятельности специализированного сообщества</a:t>
                      </a:r>
                      <a:endParaRPr lang="ru-RU" sz="1600" b="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2071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Педагогическое, родительское и ученическое сообщества, </a:t>
                      </a:r>
                    </a:p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волонтерские объединения приобретут навыки</a:t>
                      </a:r>
                      <a:endParaRPr lang="ru-RU" sz="18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475746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effectLst/>
                        </a:rPr>
                        <a:t>принятия, толерантного и эмпатического отношения к «особым» детям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effectLst/>
                        </a:rPr>
                        <a:t>использования технологий оказания всесторонней помощи в социализации, развитии и обучении детей-инвалидов и лиц с ОВЗ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effectLst/>
                        </a:rPr>
                        <a:t>эффективной межличностной коммуникации.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72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1134</Words>
  <Application>Microsoft Office PowerPoint</Application>
  <PresentationFormat>Экран (4:3)</PresentationFormat>
  <Paragraphs>162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Нормативно-правовая база  МБОУ «Образовательный центр «Созвездие»»</vt:lpstr>
      <vt:lpstr>Презентация PowerPoint</vt:lpstr>
      <vt:lpstr>Реализация принципа сетевого взаимодействия образовательных организаций городского округа Красногорск в рамках проекта «Инклюзия – 2.0. Точка роста» </vt:lpstr>
      <vt:lpstr>Уровни психолого-медико-социального сопровождения инклюзивной образовательной практики в рамках реализации проекта  «Инклюзия – 2.0. Точка роста»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Коррекционно-развивающее обучение и сопровождение</vt:lpstr>
      <vt:lpstr>Презентация PowerPoint</vt:lpstr>
      <vt:lpstr> ОФОРМЛЕНИЕ РЕКРЕАЦИОННЫХ ЗОН  И УЧЕБНЫХ КАБИНЕТОВ</vt:lpstr>
      <vt:lpstr> Деятельность ТПМПК г.о. Красногорск</vt:lpstr>
      <vt:lpstr> Медицинское сопровождение</vt:lpstr>
      <vt:lpstr>Презентация PowerPoint</vt:lpstr>
      <vt:lpstr> Профессиональная переподготовка,  курсы повышения квалификации </vt:lpstr>
      <vt:lpstr> Досуговая, внеурочная деятельность обучающихся</vt:lpstr>
      <vt:lpstr> Ранняя трудовая адаптация.  Начальная профессиональная подготовка</vt:lpstr>
      <vt:lpstr> Муниципальный Фестиваль творческих достижений обучающихся с ограниченными возможностями здоровья  «Царство детских сердец» </vt:lpstr>
      <vt:lpstr> Достижения обучающихся</vt:lpstr>
      <vt:lpstr> Награды Центра</vt:lpstr>
      <vt:lpstr> Диссеминация опыта</vt:lpstr>
      <vt:lpstr> Коллектив МБОУ «Образовательный центр «Созвездие»»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принципа сетевого взаимодействия образовательных организаций городского округа Красногорск в рамках проекта «Инклюзия – 2.0. Точка роста» </dc:title>
  <dc:creator>Ученик</dc:creator>
  <cp:lastModifiedBy>Сергей</cp:lastModifiedBy>
  <cp:revision>43</cp:revision>
  <dcterms:created xsi:type="dcterms:W3CDTF">2018-08-11T10:24:36Z</dcterms:created>
  <dcterms:modified xsi:type="dcterms:W3CDTF">2018-08-16T15:45:51Z</dcterms:modified>
</cp:coreProperties>
</file>