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49" r:id="rId3"/>
    <p:sldId id="350" r:id="rId4"/>
    <p:sldId id="326" r:id="rId5"/>
    <p:sldId id="257" r:id="rId6"/>
    <p:sldId id="302" r:id="rId7"/>
    <p:sldId id="347" r:id="rId8"/>
    <p:sldId id="297" r:id="rId9"/>
    <p:sldId id="262" r:id="rId10"/>
    <p:sldId id="306" r:id="rId11"/>
    <p:sldId id="308" r:id="rId12"/>
    <p:sldId id="309" r:id="rId13"/>
    <p:sldId id="310" r:id="rId14"/>
    <p:sldId id="265" r:id="rId15"/>
    <p:sldId id="266" r:id="rId16"/>
    <p:sldId id="270" r:id="rId17"/>
    <p:sldId id="313" r:id="rId18"/>
    <p:sldId id="328" r:id="rId19"/>
    <p:sldId id="348" r:id="rId20"/>
    <p:sldId id="352" r:id="rId21"/>
    <p:sldId id="283" r:id="rId22"/>
    <p:sldId id="284" r:id="rId23"/>
    <p:sldId id="339" r:id="rId24"/>
    <p:sldId id="312" r:id="rId25"/>
    <p:sldId id="288" r:id="rId26"/>
    <p:sldId id="29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69E"/>
    <a:srgbClr val="270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90" autoAdjust="0"/>
    <p:restoredTop sz="94646" autoAdjust="0"/>
  </p:normalViewPr>
  <p:slideViewPr>
    <p:cSldViewPr>
      <p:cViewPr varScale="1">
        <p:scale>
          <a:sx n="128" d="100"/>
          <a:sy n="128" d="100"/>
        </p:scale>
        <p:origin x="163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8AB889-95CA-4057-A118-D4DD12F6BD2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30D0F-0843-4912-8CAA-6E284C65D89E}">
      <dgm:prSet phldrT="[Текст]"/>
      <dgm:spPr/>
      <dgm:t>
        <a:bodyPr/>
        <a:lstStyle/>
        <a:p>
          <a:r>
            <a:rPr lang="ru-RU" dirty="0" smtClean="0"/>
            <a:t>проблема</a:t>
          </a:r>
          <a:endParaRPr lang="ru-RU" dirty="0"/>
        </a:p>
      </dgm:t>
    </dgm:pt>
    <dgm:pt modelId="{D2E076A1-2038-4D0E-9BA8-45352C909E22}" type="parTrans" cxnId="{211ADEE2-005D-4ED8-B74A-298DC272377B}">
      <dgm:prSet/>
      <dgm:spPr/>
      <dgm:t>
        <a:bodyPr/>
        <a:lstStyle/>
        <a:p>
          <a:endParaRPr lang="ru-RU"/>
        </a:p>
      </dgm:t>
    </dgm:pt>
    <dgm:pt modelId="{331E22F1-6145-4D50-B458-36A70FA91729}" type="sibTrans" cxnId="{211ADEE2-005D-4ED8-B74A-298DC272377B}">
      <dgm:prSet/>
      <dgm:spPr/>
      <dgm:t>
        <a:bodyPr/>
        <a:lstStyle/>
        <a:p>
          <a:endParaRPr lang="ru-RU"/>
        </a:p>
      </dgm:t>
    </dgm:pt>
    <dgm:pt modelId="{DDA1FA10-8BAD-468F-80EA-A6DBDF6849B2}">
      <dgm:prSet phldrT="[Текст]"/>
      <dgm:spPr/>
      <dgm:t>
        <a:bodyPr/>
        <a:lstStyle/>
        <a:p>
          <a:r>
            <a: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ограниченность познаний молодого поколения о различных специальностях</a:t>
          </a:r>
          <a:endParaRPr lang="ru-RU" dirty="0"/>
        </a:p>
      </dgm:t>
    </dgm:pt>
    <dgm:pt modelId="{2BA67CC6-3578-4671-B044-F6B9ADFA08EB}" type="parTrans" cxnId="{1447BDB3-2B8D-4ECE-9D74-7A4FFAAAE258}">
      <dgm:prSet/>
      <dgm:spPr/>
      <dgm:t>
        <a:bodyPr/>
        <a:lstStyle/>
        <a:p>
          <a:endParaRPr lang="ru-RU"/>
        </a:p>
      </dgm:t>
    </dgm:pt>
    <dgm:pt modelId="{A301B6A2-51D2-44AC-B851-961167B0E3AF}" type="sibTrans" cxnId="{1447BDB3-2B8D-4ECE-9D74-7A4FFAAAE258}">
      <dgm:prSet/>
      <dgm:spPr/>
      <dgm:t>
        <a:bodyPr/>
        <a:lstStyle/>
        <a:p>
          <a:endParaRPr lang="ru-RU"/>
        </a:p>
      </dgm:t>
    </dgm:pt>
    <dgm:pt modelId="{01008303-6EDE-4031-98B1-0EB2CB8A48C6}">
      <dgm:prSet phldrT="[Текст]"/>
      <dgm:spPr/>
      <dgm:t>
        <a:bodyPr/>
        <a:lstStyle/>
        <a:p>
          <a:r>
            <a: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работа не по полученной специальности</a:t>
          </a:r>
          <a:endParaRPr lang="ru-RU" dirty="0"/>
        </a:p>
      </dgm:t>
    </dgm:pt>
    <dgm:pt modelId="{D65999FE-0304-4902-B58D-3C637B7CB330}" type="parTrans" cxnId="{320DF44E-125A-4A7C-9710-BFA1BE4BBE63}">
      <dgm:prSet/>
      <dgm:spPr/>
      <dgm:t>
        <a:bodyPr/>
        <a:lstStyle/>
        <a:p>
          <a:endParaRPr lang="ru-RU"/>
        </a:p>
      </dgm:t>
    </dgm:pt>
    <dgm:pt modelId="{89EFDA92-1005-42FA-A8BF-75FBB2DDC2C7}" type="sibTrans" cxnId="{320DF44E-125A-4A7C-9710-BFA1BE4BBE63}">
      <dgm:prSet/>
      <dgm:spPr/>
      <dgm:t>
        <a:bodyPr/>
        <a:lstStyle/>
        <a:p>
          <a:endParaRPr lang="ru-RU"/>
        </a:p>
      </dgm:t>
    </dgm:pt>
    <dgm:pt modelId="{C5C57565-320D-46EB-A779-294EFDB1664D}">
      <dgm:prSet phldrT="[Текст]"/>
      <dgm:spPr/>
      <dgm:t>
        <a:bodyPr/>
        <a:lstStyle/>
        <a:p>
          <a:r>
            <a:rPr lang="ru-RU" dirty="0" smtClean="0"/>
            <a:t>решение</a:t>
          </a:r>
          <a:endParaRPr lang="ru-RU" dirty="0"/>
        </a:p>
      </dgm:t>
    </dgm:pt>
    <dgm:pt modelId="{47A3619B-C958-4F00-B53F-E1392D439676}" type="parTrans" cxnId="{75DDA6AF-ACC3-4EE8-A19F-6376AEC31A80}">
      <dgm:prSet/>
      <dgm:spPr/>
      <dgm:t>
        <a:bodyPr/>
        <a:lstStyle/>
        <a:p>
          <a:endParaRPr lang="ru-RU"/>
        </a:p>
      </dgm:t>
    </dgm:pt>
    <dgm:pt modelId="{F33CBA35-0E6B-4336-B624-5B0C4A7F7559}" type="sibTrans" cxnId="{75DDA6AF-ACC3-4EE8-A19F-6376AEC31A80}">
      <dgm:prSet/>
      <dgm:spPr/>
      <dgm:t>
        <a:bodyPr/>
        <a:lstStyle/>
        <a:p>
          <a:endParaRPr lang="ru-RU"/>
        </a:p>
      </dgm:t>
    </dgm:pt>
    <dgm:pt modelId="{68BDD117-CE61-4720-8271-87342301C216}">
      <dgm:prSet phldrT="[Текст]"/>
      <dgm:spPr/>
      <dgm:t>
        <a:bodyPr/>
        <a:lstStyle/>
        <a:p>
          <a:r>
            <a: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знакомство не только с внешними атрибутами профессии, а более глубокое погружение в специальность</a:t>
          </a:r>
          <a:endParaRPr lang="ru-RU" dirty="0"/>
        </a:p>
      </dgm:t>
    </dgm:pt>
    <dgm:pt modelId="{348FCA9E-E00F-44B1-842E-CA5D4C3DA2B8}" type="parTrans" cxnId="{36DAE74E-0CD2-4AC7-9216-33C8AB3EF14A}">
      <dgm:prSet/>
      <dgm:spPr/>
      <dgm:t>
        <a:bodyPr/>
        <a:lstStyle/>
        <a:p>
          <a:endParaRPr lang="ru-RU"/>
        </a:p>
      </dgm:t>
    </dgm:pt>
    <dgm:pt modelId="{53929AF5-72F2-49EB-A520-0E00311E2DBC}" type="sibTrans" cxnId="{36DAE74E-0CD2-4AC7-9216-33C8AB3EF14A}">
      <dgm:prSet/>
      <dgm:spPr/>
      <dgm:t>
        <a:bodyPr/>
        <a:lstStyle/>
        <a:p>
          <a:endParaRPr lang="ru-RU"/>
        </a:p>
      </dgm:t>
    </dgm:pt>
    <dgm:pt modelId="{B0C3B066-EF1F-4396-BB3D-A06271EC400F}">
      <dgm:prSet phldrT="[Текст]"/>
      <dgm:spPr/>
      <dgm:t>
        <a:bodyPr/>
        <a:lstStyle/>
        <a:p>
          <a:r>
            <a: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представление о профессиях, отражающее  вложенный в нее труд, моральную ответственность, значение для общества и страны</a:t>
          </a:r>
          <a:endParaRPr lang="ru-RU" dirty="0"/>
        </a:p>
      </dgm:t>
    </dgm:pt>
    <dgm:pt modelId="{DE62774E-1BEA-4F47-9617-2476F0828D13}" type="parTrans" cxnId="{1569BCC9-FC76-4684-BB28-29FC92A1CA03}">
      <dgm:prSet/>
      <dgm:spPr/>
      <dgm:t>
        <a:bodyPr/>
        <a:lstStyle/>
        <a:p>
          <a:endParaRPr lang="ru-RU"/>
        </a:p>
      </dgm:t>
    </dgm:pt>
    <dgm:pt modelId="{1BFD230A-6611-4D73-B202-6043AC2B2FFC}" type="sibTrans" cxnId="{1569BCC9-FC76-4684-BB28-29FC92A1CA03}">
      <dgm:prSet/>
      <dgm:spPr/>
      <dgm:t>
        <a:bodyPr/>
        <a:lstStyle/>
        <a:p>
          <a:endParaRPr lang="ru-RU"/>
        </a:p>
      </dgm:t>
    </dgm:pt>
    <dgm:pt modelId="{7CFC7695-002C-479E-A04F-E0CA9C699A6D}">
      <dgm:prSet phldrT="[Текст]"/>
      <dgm:spPr/>
      <dgm:t>
        <a:bodyPr/>
        <a:lstStyle/>
        <a:p>
          <a:r>
            <a:rPr lang="ru-RU" dirty="0" smtClean="0"/>
            <a:t>средство</a:t>
          </a:r>
          <a:endParaRPr lang="ru-RU" dirty="0"/>
        </a:p>
      </dgm:t>
    </dgm:pt>
    <dgm:pt modelId="{EB0EE115-5C50-4444-9ADD-8E428FFEB888}" type="parTrans" cxnId="{12A79FC4-AC4E-4884-8534-7887DA25365F}">
      <dgm:prSet/>
      <dgm:spPr/>
      <dgm:t>
        <a:bodyPr/>
        <a:lstStyle/>
        <a:p>
          <a:endParaRPr lang="ru-RU"/>
        </a:p>
      </dgm:t>
    </dgm:pt>
    <dgm:pt modelId="{7F26F074-E300-456C-898C-4319968CF1E6}" type="sibTrans" cxnId="{12A79FC4-AC4E-4884-8534-7887DA25365F}">
      <dgm:prSet/>
      <dgm:spPr/>
      <dgm:t>
        <a:bodyPr/>
        <a:lstStyle/>
        <a:p>
          <a:endParaRPr lang="ru-RU"/>
        </a:p>
      </dgm:t>
    </dgm:pt>
    <dgm:pt modelId="{452CA94D-45F0-429A-9E2B-4F8E8B546F71}">
      <dgm:prSet phldrT="[Текст]"/>
      <dgm:spPr/>
      <dgm:t>
        <a:bodyPr/>
        <a:lstStyle/>
        <a:p>
          <a:r>
            <a: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привлечение внешних ресурсов – социальных партнеров, как родителей, так и различных организаций</a:t>
          </a:r>
          <a:endParaRPr lang="ru-RU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D202632D-234B-4528-8845-40D5F8EFF9B5}" type="parTrans" cxnId="{4A6702B3-DE1E-4C94-BAF2-F3E8287F453F}">
      <dgm:prSet/>
      <dgm:spPr/>
      <dgm:t>
        <a:bodyPr/>
        <a:lstStyle/>
        <a:p>
          <a:endParaRPr lang="ru-RU"/>
        </a:p>
      </dgm:t>
    </dgm:pt>
    <dgm:pt modelId="{783EE554-3D38-44DB-B983-87A83B1C9D86}" type="sibTrans" cxnId="{4A6702B3-DE1E-4C94-BAF2-F3E8287F453F}">
      <dgm:prSet/>
      <dgm:spPr/>
      <dgm:t>
        <a:bodyPr/>
        <a:lstStyle/>
        <a:p>
          <a:endParaRPr lang="ru-RU"/>
        </a:p>
      </dgm:t>
    </dgm:pt>
    <dgm:pt modelId="{92004AD3-B014-4F92-880C-AD809098CAB4}">
      <dgm:prSet phldrT="[Текст]"/>
      <dgm:spPr/>
      <dgm:t>
        <a:bodyPr/>
        <a:lstStyle/>
        <a:p>
          <a:r>
            <a:rPr lang="ru-RU" dirty="0" smtClean="0"/>
            <a:t>метод</a:t>
          </a:r>
          <a:endParaRPr lang="ru-RU" dirty="0"/>
        </a:p>
      </dgm:t>
    </dgm:pt>
    <dgm:pt modelId="{1183617F-3733-4089-8035-2E524B66368D}" type="parTrans" cxnId="{D8D6DFE4-7154-486A-A17E-D2AD2BF3E280}">
      <dgm:prSet/>
      <dgm:spPr/>
      <dgm:t>
        <a:bodyPr/>
        <a:lstStyle/>
        <a:p>
          <a:endParaRPr lang="ru-RU"/>
        </a:p>
      </dgm:t>
    </dgm:pt>
    <dgm:pt modelId="{7CFD441E-3134-44A6-9FE5-77DA7D228F82}" type="sibTrans" cxnId="{D8D6DFE4-7154-486A-A17E-D2AD2BF3E280}">
      <dgm:prSet/>
      <dgm:spPr/>
      <dgm:t>
        <a:bodyPr/>
        <a:lstStyle/>
        <a:p>
          <a:endParaRPr lang="ru-RU"/>
        </a:p>
      </dgm:t>
    </dgm:pt>
    <dgm:pt modelId="{359E1AEE-73B3-485D-951A-DAAD98698DFF}">
      <dgm:prSet phldrT="[Текст]"/>
      <dgm:spPr/>
      <dgm:t>
        <a:bodyPr/>
        <a:lstStyle/>
        <a:p>
          <a:r>
            <a:rPr lang="ru-RU" dirty="0" smtClean="0"/>
            <a:t>цель</a:t>
          </a:r>
          <a:endParaRPr lang="ru-RU" dirty="0"/>
        </a:p>
      </dgm:t>
    </dgm:pt>
    <dgm:pt modelId="{49EACB02-4D3F-4C3E-AA45-90C8AC4E3B2A}" type="parTrans" cxnId="{D75C531D-9A15-4321-A2A3-80F9FB4EE1F0}">
      <dgm:prSet/>
      <dgm:spPr/>
      <dgm:t>
        <a:bodyPr/>
        <a:lstStyle/>
        <a:p>
          <a:endParaRPr lang="ru-RU"/>
        </a:p>
      </dgm:t>
    </dgm:pt>
    <dgm:pt modelId="{8AE78868-7C10-42AF-9DB5-94506A335F98}" type="sibTrans" cxnId="{D75C531D-9A15-4321-A2A3-80F9FB4EE1F0}">
      <dgm:prSet/>
      <dgm:spPr/>
      <dgm:t>
        <a:bodyPr/>
        <a:lstStyle/>
        <a:p>
          <a:endParaRPr lang="ru-RU"/>
        </a:p>
      </dgm:t>
    </dgm:pt>
    <dgm:pt modelId="{53825338-853F-42BA-893E-6FA9823D6670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метод проектов</a:t>
          </a:r>
        </a:p>
        <a:p>
          <a:pPr marL="57150" indent="0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интерактивный, эмоционально окрашенный и дающий обучающие результаты</a:t>
          </a:r>
          <a:endParaRPr lang="ru-RU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CCF5367-27FC-4696-BE71-4C86DA1FFBA3}" type="parTrans" cxnId="{782D2239-EBDA-4022-8893-6018A8C623FD}">
      <dgm:prSet/>
      <dgm:spPr/>
      <dgm:t>
        <a:bodyPr/>
        <a:lstStyle/>
        <a:p>
          <a:endParaRPr lang="ru-RU"/>
        </a:p>
      </dgm:t>
    </dgm:pt>
    <dgm:pt modelId="{6C9F9752-3E0F-46B7-9C6D-47684FE35899}" type="sibTrans" cxnId="{782D2239-EBDA-4022-8893-6018A8C623FD}">
      <dgm:prSet/>
      <dgm:spPr/>
      <dgm:t>
        <a:bodyPr/>
        <a:lstStyle/>
        <a:p>
          <a:endParaRPr lang="ru-RU"/>
        </a:p>
      </dgm:t>
    </dgm:pt>
    <dgm:pt modelId="{C46594C3-B8AF-45AE-9A0E-408C4E702BD1}">
      <dgm:prSet/>
      <dgm:spPr/>
      <dgm:t>
        <a:bodyPr/>
        <a:lstStyle/>
        <a:p>
          <a:pPr mar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главный продукт - клип с участием детей</a:t>
          </a:r>
          <a:endParaRPr lang="ru-RU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F37A0E5-5E73-4135-AC91-1492675125FA}" type="parTrans" cxnId="{330794F6-B37F-4815-A6D2-22FAC34EC473}">
      <dgm:prSet/>
      <dgm:spPr/>
      <dgm:t>
        <a:bodyPr/>
        <a:lstStyle/>
        <a:p>
          <a:endParaRPr lang="ru-RU"/>
        </a:p>
      </dgm:t>
    </dgm:pt>
    <dgm:pt modelId="{ED215596-D779-4AF0-A166-A962D6EC5C66}" type="sibTrans" cxnId="{330794F6-B37F-4815-A6D2-22FAC34EC473}">
      <dgm:prSet/>
      <dgm:spPr/>
      <dgm:t>
        <a:bodyPr/>
        <a:lstStyle/>
        <a:p>
          <a:endParaRPr lang="ru-RU"/>
        </a:p>
      </dgm:t>
    </dgm:pt>
    <dgm:pt modelId="{FE72C166-EC06-4CB0-9DCB-68015403154B}">
      <dgm:prSet/>
      <dgm:spPr/>
      <dgm:t>
        <a:bodyPr/>
        <a:lstStyle/>
        <a:p>
          <a:r>
            <a: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возрождение уважительного отношения к общественно значимым профессиям, идеализация нравственных качеств героизма, самоотдачи и самопожертвования</a:t>
          </a:r>
          <a:endParaRPr lang="ru-RU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66534B6-BFC1-4789-A037-E1C29270A0AC}" type="parTrans" cxnId="{718EBF1F-B355-4A2D-9253-17EFAE548849}">
      <dgm:prSet/>
      <dgm:spPr/>
      <dgm:t>
        <a:bodyPr/>
        <a:lstStyle/>
        <a:p>
          <a:endParaRPr lang="ru-RU"/>
        </a:p>
      </dgm:t>
    </dgm:pt>
    <dgm:pt modelId="{F3C82DA0-2C11-43C2-87D7-9931A85AB948}" type="sibTrans" cxnId="{718EBF1F-B355-4A2D-9253-17EFAE548849}">
      <dgm:prSet/>
      <dgm:spPr/>
      <dgm:t>
        <a:bodyPr/>
        <a:lstStyle/>
        <a:p>
          <a:endParaRPr lang="ru-RU"/>
        </a:p>
      </dgm:t>
    </dgm:pt>
    <dgm:pt modelId="{D48D925B-BEC8-4098-8258-093F705B16EB}" type="pres">
      <dgm:prSet presAssocID="{718AB889-95CA-4057-A118-D4DD12F6BD2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059BCD-06EA-4E26-B432-19B434ABEEBB}" type="pres">
      <dgm:prSet presAssocID="{91030D0F-0843-4912-8CAA-6E284C65D89E}" presName="composite" presStyleCnt="0"/>
      <dgm:spPr/>
    </dgm:pt>
    <dgm:pt modelId="{239677D3-0A7C-4144-A03C-597F7EFE8187}" type="pres">
      <dgm:prSet presAssocID="{91030D0F-0843-4912-8CAA-6E284C65D89E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E700F-BF1E-4977-A2C1-6D81754BBA4A}" type="pres">
      <dgm:prSet presAssocID="{91030D0F-0843-4912-8CAA-6E284C65D89E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17DB2-A771-4C15-9EBF-9A978A02E42F}" type="pres">
      <dgm:prSet presAssocID="{331E22F1-6145-4D50-B458-36A70FA91729}" presName="sp" presStyleCnt="0"/>
      <dgm:spPr/>
    </dgm:pt>
    <dgm:pt modelId="{DC91C30E-E3A7-4C4D-BB88-01195B57FCA8}" type="pres">
      <dgm:prSet presAssocID="{C5C57565-320D-46EB-A779-294EFDB1664D}" presName="composite" presStyleCnt="0"/>
      <dgm:spPr/>
    </dgm:pt>
    <dgm:pt modelId="{ECD3F792-E57E-437D-9315-2A9F3D324D76}" type="pres">
      <dgm:prSet presAssocID="{C5C57565-320D-46EB-A779-294EFDB1664D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232DD-1D42-41E0-9AAE-6B12C14C31EB}" type="pres">
      <dgm:prSet presAssocID="{C5C57565-320D-46EB-A779-294EFDB1664D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EB2EA-BBA7-431C-B669-EF99E9A9690C}" type="pres">
      <dgm:prSet presAssocID="{F33CBA35-0E6B-4336-B624-5B0C4A7F7559}" presName="sp" presStyleCnt="0"/>
      <dgm:spPr/>
    </dgm:pt>
    <dgm:pt modelId="{1296F8A1-3A25-4676-B6EF-77019526A17B}" type="pres">
      <dgm:prSet presAssocID="{7CFC7695-002C-479E-A04F-E0CA9C699A6D}" presName="composite" presStyleCnt="0"/>
      <dgm:spPr/>
    </dgm:pt>
    <dgm:pt modelId="{DD701268-40F6-4322-A7FD-C50FD2A2A603}" type="pres">
      <dgm:prSet presAssocID="{7CFC7695-002C-479E-A04F-E0CA9C699A6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E05068-A256-45FB-9DC8-E95A11189DA6}" type="pres">
      <dgm:prSet presAssocID="{7CFC7695-002C-479E-A04F-E0CA9C699A6D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00A94-7FC4-49B4-8ED9-60ED75D9F61B}" type="pres">
      <dgm:prSet presAssocID="{7F26F074-E300-456C-898C-4319968CF1E6}" presName="sp" presStyleCnt="0"/>
      <dgm:spPr/>
    </dgm:pt>
    <dgm:pt modelId="{0F3FF210-A1F3-4460-860D-E860640742F9}" type="pres">
      <dgm:prSet presAssocID="{92004AD3-B014-4F92-880C-AD809098CAB4}" presName="composite" presStyleCnt="0"/>
      <dgm:spPr/>
    </dgm:pt>
    <dgm:pt modelId="{EEC04C50-3A93-4EDD-891C-8BF12ED3EDB7}" type="pres">
      <dgm:prSet presAssocID="{92004AD3-B014-4F92-880C-AD809098CAB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63524-1F79-459B-B2C2-C547E4F254CA}" type="pres">
      <dgm:prSet presAssocID="{92004AD3-B014-4F92-880C-AD809098CAB4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D94B5-1867-43FE-AE80-3C964F55A123}" type="pres">
      <dgm:prSet presAssocID="{7CFD441E-3134-44A6-9FE5-77DA7D228F82}" presName="sp" presStyleCnt="0"/>
      <dgm:spPr/>
    </dgm:pt>
    <dgm:pt modelId="{B1FA2279-82AA-4F1F-A981-2BB29781D1C9}" type="pres">
      <dgm:prSet presAssocID="{359E1AEE-73B3-485D-951A-DAAD98698DFF}" presName="composite" presStyleCnt="0"/>
      <dgm:spPr/>
    </dgm:pt>
    <dgm:pt modelId="{D0C707D5-DA46-4F67-842A-F00151A796B4}" type="pres">
      <dgm:prSet presAssocID="{359E1AEE-73B3-485D-951A-DAAD98698DF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961A2-8BA7-48BF-99BB-EB87F8F179DB}" type="pres">
      <dgm:prSet presAssocID="{359E1AEE-73B3-485D-951A-DAAD98698DFF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B1BC60-29A6-450E-AFBB-8B57A9E1E3FE}" type="presOf" srcId="{7CFC7695-002C-479E-A04F-E0CA9C699A6D}" destId="{DD701268-40F6-4322-A7FD-C50FD2A2A603}" srcOrd="0" destOrd="0" presId="urn:microsoft.com/office/officeart/2005/8/layout/chevron2"/>
    <dgm:cxn modelId="{D8D11D0E-67C5-46D9-B494-F3D6553CDABE}" type="presOf" srcId="{92004AD3-B014-4F92-880C-AD809098CAB4}" destId="{EEC04C50-3A93-4EDD-891C-8BF12ED3EDB7}" srcOrd="0" destOrd="0" presId="urn:microsoft.com/office/officeart/2005/8/layout/chevron2"/>
    <dgm:cxn modelId="{330794F6-B37F-4815-A6D2-22FAC34EC473}" srcId="{92004AD3-B014-4F92-880C-AD809098CAB4}" destId="{C46594C3-B8AF-45AE-9A0E-408C4E702BD1}" srcOrd="1" destOrd="0" parTransId="{4F37A0E5-5E73-4135-AC91-1492675125FA}" sibTransId="{ED215596-D779-4AF0-A166-A962D6EC5C66}"/>
    <dgm:cxn modelId="{B97E8B67-B98C-4562-A108-79FD0103F804}" type="presOf" srcId="{01008303-6EDE-4031-98B1-0EB2CB8A48C6}" destId="{20CE700F-BF1E-4977-A2C1-6D81754BBA4A}" srcOrd="0" destOrd="1" presId="urn:microsoft.com/office/officeart/2005/8/layout/chevron2"/>
    <dgm:cxn modelId="{D85E51BC-850D-4889-A4F4-C30B74BD963E}" type="presOf" srcId="{452CA94D-45F0-429A-9E2B-4F8E8B546F71}" destId="{D3E05068-A256-45FB-9DC8-E95A11189DA6}" srcOrd="0" destOrd="0" presId="urn:microsoft.com/office/officeart/2005/8/layout/chevron2"/>
    <dgm:cxn modelId="{C59E0AB3-4773-4AB9-9CB4-F023A9232A11}" type="presOf" srcId="{718AB889-95CA-4057-A118-D4DD12F6BD2C}" destId="{D48D925B-BEC8-4098-8258-093F705B16EB}" srcOrd="0" destOrd="0" presId="urn:microsoft.com/office/officeart/2005/8/layout/chevron2"/>
    <dgm:cxn modelId="{D75C531D-9A15-4321-A2A3-80F9FB4EE1F0}" srcId="{718AB889-95CA-4057-A118-D4DD12F6BD2C}" destId="{359E1AEE-73B3-485D-951A-DAAD98698DFF}" srcOrd="4" destOrd="0" parTransId="{49EACB02-4D3F-4C3E-AA45-90C8AC4E3B2A}" sibTransId="{8AE78868-7C10-42AF-9DB5-94506A335F98}"/>
    <dgm:cxn modelId="{3D504C00-CD74-48E8-8039-D5A2F11112CE}" type="presOf" srcId="{359E1AEE-73B3-485D-951A-DAAD98698DFF}" destId="{D0C707D5-DA46-4F67-842A-F00151A796B4}" srcOrd="0" destOrd="0" presId="urn:microsoft.com/office/officeart/2005/8/layout/chevron2"/>
    <dgm:cxn modelId="{2638E1B7-E373-43ED-8964-083BB05EE417}" type="presOf" srcId="{B0C3B066-EF1F-4396-BB3D-A06271EC400F}" destId="{C5C232DD-1D42-41E0-9AAE-6B12C14C31EB}" srcOrd="0" destOrd="1" presId="urn:microsoft.com/office/officeart/2005/8/layout/chevron2"/>
    <dgm:cxn modelId="{320DF44E-125A-4A7C-9710-BFA1BE4BBE63}" srcId="{91030D0F-0843-4912-8CAA-6E284C65D89E}" destId="{01008303-6EDE-4031-98B1-0EB2CB8A48C6}" srcOrd="1" destOrd="0" parTransId="{D65999FE-0304-4902-B58D-3C637B7CB330}" sibTransId="{89EFDA92-1005-42FA-A8BF-75FBB2DDC2C7}"/>
    <dgm:cxn modelId="{520D01DF-CE4D-4CB0-B1A3-1A08D06F82A9}" type="presOf" srcId="{53825338-853F-42BA-893E-6FA9823D6670}" destId="{DA063524-1F79-459B-B2C2-C547E4F254CA}" srcOrd="0" destOrd="0" presId="urn:microsoft.com/office/officeart/2005/8/layout/chevron2"/>
    <dgm:cxn modelId="{1569BCC9-FC76-4684-BB28-29FC92A1CA03}" srcId="{C5C57565-320D-46EB-A779-294EFDB1664D}" destId="{B0C3B066-EF1F-4396-BB3D-A06271EC400F}" srcOrd="1" destOrd="0" parTransId="{DE62774E-1BEA-4F47-9617-2476F0828D13}" sibTransId="{1BFD230A-6611-4D73-B202-6043AC2B2FFC}"/>
    <dgm:cxn modelId="{1447BDB3-2B8D-4ECE-9D74-7A4FFAAAE258}" srcId="{91030D0F-0843-4912-8CAA-6E284C65D89E}" destId="{DDA1FA10-8BAD-468F-80EA-A6DBDF6849B2}" srcOrd="0" destOrd="0" parTransId="{2BA67CC6-3578-4671-B044-F6B9ADFA08EB}" sibTransId="{A301B6A2-51D2-44AC-B851-961167B0E3AF}"/>
    <dgm:cxn modelId="{782D2239-EBDA-4022-8893-6018A8C623FD}" srcId="{92004AD3-B014-4F92-880C-AD809098CAB4}" destId="{53825338-853F-42BA-893E-6FA9823D6670}" srcOrd="0" destOrd="0" parTransId="{9CCF5367-27FC-4696-BE71-4C86DA1FFBA3}" sibTransId="{6C9F9752-3E0F-46B7-9C6D-47684FE35899}"/>
    <dgm:cxn modelId="{36DAE74E-0CD2-4AC7-9216-33C8AB3EF14A}" srcId="{C5C57565-320D-46EB-A779-294EFDB1664D}" destId="{68BDD117-CE61-4720-8271-87342301C216}" srcOrd="0" destOrd="0" parTransId="{348FCA9E-E00F-44B1-842E-CA5D4C3DA2B8}" sibTransId="{53929AF5-72F2-49EB-A520-0E00311E2DBC}"/>
    <dgm:cxn modelId="{718EBF1F-B355-4A2D-9253-17EFAE548849}" srcId="{359E1AEE-73B3-485D-951A-DAAD98698DFF}" destId="{FE72C166-EC06-4CB0-9DCB-68015403154B}" srcOrd="0" destOrd="0" parTransId="{766534B6-BFC1-4789-A037-E1C29270A0AC}" sibTransId="{F3C82DA0-2C11-43C2-87D7-9931A85AB948}"/>
    <dgm:cxn modelId="{EA0A2569-9AF6-43D6-A1BC-4901217F794A}" type="presOf" srcId="{91030D0F-0843-4912-8CAA-6E284C65D89E}" destId="{239677D3-0A7C-4144-A03C-597F7EFE8187}" srcOrd="0" destOrd="0" presId="urn:microsoft.com/office/officeart/2005/8/layout/chevron2"/>
    <dgm:cxn modelId="{5271007A-3587-440B-A213-52644F7B3099}" type="presOf" srcId="{C5C57565-320D-46EB-A779-294EFDB1664D}" destId="{ECD3F792-E57E-437D-9315-2A9F3D324D76}" srcOrd="0" destOrd="0" presId="urn:microsoft.com/office/officeart/2005/8/layout/chevron2"/>
    <dgm:cxn modelId="{0BEE6793-CBBD-41CC-9D72-E10E0F4E6B73}" type="presOf" srcId="{DDA1FA10-8BAD-468F-80EA-A6DBDF6849B2}" destId="{20CE700F-BF1E-4977-A2C1-6D81754BBA4A}" srcOrd="0" destOrd="0" presId="urn:microsoft.com/office/officeart/2005/8/layout/chevron2"/>
    <dgm:cxn modelId="{162D85DD-1115-4A71-9BAA-4BE4BE61047F}" type="presOf" srcId="{FE72C166-EC06-4CB0-9DCB-68015403154B}" destId="{65C961A2-8BA7-48BF-99BB-EB87F8F179DB}" srcOrd="0" destOrd="0" presId="urn:microsoft.com/office/officeart/2005/8/layout/chevron2"/>
    <dgm:cxn modelId="{4A6702B3-DE1E-4C94-BAF2-F3E8287F453F}" srcId="{7CFC7695-002C-479E-A04F-E0CA9C699A6D}" destId="{452CA94D-45F0-429A-9E2B-4F8E8B546F71}" srcOrd="0" destOrd="0" parTransId="{D202632D-234B-4528-8845-40D5F8EFF9B5}" sibTransId="{783EE554-3D38-44DB-B983-87A83B1C9D86}"/>
    <dgm:cxn modelId="{E24D0038-7375-4E6E-8351-6D663334CA82}" type="presOf" srcId="{68BDD117-CE61-4720-8271-87342301C216}" destId="{C5C232DD-1D42-41E0-9AAE-6B12C14C31EB}" srcOrd="0" destOrd="0" presId="urn:microsoft.com/office/officeart/2005/8/layout/chevron2"/>
    <dgm:cxn modelId="{211ADEE2-005D-4ED8-B74A-298DC272377B}" srcId="{718AB889-95CA-4057-A118-D4DD12F6BD2C}" destId="{91030D0F-0843-4912-8CAA-6E284C65D89E}" srcOrd="0" destOrd="0" parTransId="{D2E076A1-2038-4D0E-9BA8-45352C909E22}" sibTransId="{331E22F1-6145-4D50-B458-36A70FA91729}"/>
    <dgm:cxn modelId="{D8D6DFE4-7154-486A-A17E-D2AD2BF3E280}" srcId="{718AB889-95CA-4057-A118-D4DD12F6BD2C}" destId="{92004AD3-B014-4F92-880C-AD809098CAB4}" srcOrd="3" destOrd="0" parTransId="{1183617F-3733-4089-8035-2E524B66368D}" sibTransId="{7CFD441E-3134-44A6-9FE5-77DA7D228F82}"/>
    <dgm:cxn modelId="{CA32B781-D3C4-421E-B9F9-AA161E22DF16}" type="presOf" srcId="{C46594C3-B8AF-45AE-9A0E-408C4E702BD1}" destId="{DA063524-1F79-459B-B2C2-C547E4F254CA}" srcOrd="0" destOrd="1" presId="urn:microsoft.com/office/officeart/2005/8/layout/chevron2"/>
    <dgm:cxn modelId="{12A79FC4-AC4E-4884-8534-7887DA25365F}" srcId="{718AB889-95CA-4057-A118-D4DD12F6BD2C}" destId="{7CFC7695-002C-479E-A04F-E0CA9C699A6D}" srcOrd="2" destOrd="0" parTransId="{EB0EE115-5C50-4444-9ADD-8E428FFEB888}" sibTransId="{7F26F074-E300-456C-898C-4319968CF1E6}"/>
    <dgm:cxn modelId="{75DDA6AF-ACC3-4EE8-A19F-6376AEC31A80}" srcId="{718AB889-95CA-4057-A118-D4DD12F6BD2C}" destId="{C5C57565-320D-46EB-A779-294EFDB1664D}" srcOrd="1" destOrd="0" parTransId="{47A3619B-C958-4F00-B53F-E1392D439676}" sibTransId="{F33CBA35-0E6B-4336-B624-5B0C4A7F7559}"/>
    <dgm:cxn modelId="{28FCFA41-3D07-474B-8827-987FB8E61B21}" type="presParOf" srcId="{D48D925B-BEC8-4098-8258-093F705B16EB}" destId="{68059BCD-06EA-4E26-B432-19B434ABEEBB}" srcOrd="0" destOrd="0" presId="urn:microsoft.com/office/officeart/2005/8/layout/chevron2"/>
    <dgm:cxn modelId="{DB7816EB-241A-441B-BFE3-2D1409DF986E}" type="presParOf" srcId="{68059BCD-06EA-4E26-B432-19B434ABEEBB}" destId="{239677D3-0A7C-4144-A03C-597F7EFE8187}" srcOrd="0" destOrd="0" presId="urn:microsoft.com/office/officeart/2005/8/layout/chevron2"/>
    <dgm:cxn modelId="{0FD24AD6-7BB8-4311-A287-CC63F12CED24}" type="presParOf" srcId="{68059BCD-06EA-4E26-B432-19B434ABEEBB}" destId="{20CE700F-BF1E-4977-A2C1-6D81754BBA4A}" srcOrd="1" destOrd="0" presId="urn:microsoft.com/office/officeart/2005/8/layout/chevron2"/>
    <dgm:cxn modelId="{E908AD3D-DCD1-4CFC-B83A-A15F7AD01879}" type="presParOf" srcId="{D48D925B-BEC8-4098-8258-093F705B16EB}" destId="{06517DB2-A771-4C15-9EBF-9A978A02E42F}" srcOrd="1" destOrd="0" presId="urn:microsoft.com/office/officeart/2005/8/layout/chevron2"/>
    <dgm:cxn modelId="{43C4CE54-CF4D-46A3-9A24-3393403895B1}" type="presParOf" srcId="{D48D925B-BEC8-4098-8258-093F705B16EB}" destId="{DC91C30E-E3A7-4C4D-BB88-01195B57FCA8}" srcOrd="2" destOrd="0" presId="urn:microsoft.com/office/officeart/2005/8/layout/chevron2"/>
    <dgm:cxn modelId="{063B4510-6BFE-4A2B-8532-0C1493B2838A}" type="presParOf" srcId="{DC91C30E-E3A7-4C4D-BB88-01195B57FCA8}" destId="{ECD3F792-E57E-437D-9315-2A9F3D324D76}" srcOrd="0" destOrd="0" presId="urn:microsoft.com/office/officeart/2005/8/layout/chevron2"/>
    <dgm:cxn modelId="{DB0524F0-C0C2-4AE7-9642-A53271BE54FC}" type="presParOf" srcId="{DC91C30E-E3A7-4C4D-BB88-01195B57FCA8}" destId="{C5C232DD-1D42-41E0-9AAE-6B12C14C31EB}" srcOrd="1" destOrd="0" presId="urn:microsoft.com/office/officeart/2005/8/layout/chevron2"/>
    <dgm:cxn modelId="{4AF4D025-A2A7-415E-B4F0-A4AAF3BE1EAF}" type="presParOf" srcId="{D48D925B-BEC8-4098-8258-093F705B16EB}" destId="{80FEB2EA-BBA7-431C-B669-EF99E9A9690C}" srcOrd="3" destOrd="0" presId="urn:microsoft.com/office/officeart/2005/8/layout/chevron2"/>
    <dgm:cxn modelId="{930C65DF-F366-4EB1-8947-810834E9BE2F}" type="presParOf" srcId="{D48D925B-BEC8-4098-8258-093F705B16EB}" destId="{1296F8A1-3A25-4676-B6EF-77019526A17B}" srcOrd="4" destOrd="0" presId="urn:microsoft.com/office/officeart/2005/8/layout/chevron2"/>
    <dgm:cxn modelId="{467B7225-EA9B-476D-9746-EB65FCD15E33}" type="presParOf" srcId="{1296F8A1-3A25-4676-B6EF-77019526A17B}" destId="{DD701268-40F6-4322-A7FD-C50FD2A2A603}" srcOrd="0" destOrd="0" presId="urn:microsoft.com/office/officeart/2005/8/layout/chevron2"/>
    <dgm:cxn modelId="{4DF09FD4-76AC-4D55-AE03-B4C49AB9E724}" type="presParOf" srcId="{1296F8A1-3A25-4676-B6EF-77019526A17B}" destId="{D3E05068-A256-45FB-9DC8-E95A11189DA6}" srcOrd="1" destOrd="0" presId="urn:microsoft.com/office/officeart/2005/8/layout/chevron2"/>
    <dgm:cxn modelId="{25C20925-1561-4DC9-8AB2-C344DA0818F3}" type="presParOf" srcId="{D48D925B-BEC8-4098-8258-093F705B16EB}" destId="{89F00A94-7FC4-49B4-8ED9-60ED75D9F61B}" srcOrd="5" destOrd="0" presId="urn:microsoft.com/office/officeart/2005/8/layout/chevron2"/>
    <dgm:cxn modelId="{4D130ED5-D174-4FEA-8CDC-2FDC4CA70ADD}" type="presParOf" srcId="{D48D925B-BEC8-4098-8258-093F705B16EB}" destId="{0F3FF210-A1F3-4460-860D-E860640742F9}" srcOrd="6" destOrd="0" presId="urn:microsoft.com/office/officeart/2005/8/layout/chevron2"/>
    <dgm:cxn modelId="{15A766B6-9679-4BE8-9B35-FD0337D0F711}" type="presParOf" srcId="{0F3FF210-A1F3-4460-860D-E860640742F9}" destId="{EEC04C50-3A93-4EDD-891C-8BF12ED3EDB7}" srcOrd="0" destOrd="0" presId="urn:microsoft.com/office/officeart/2005/8/layout/chevron2"/>
    <dgm:cxn modelId="{198FF532-809A-498B-B0A3-BA6723886D61}" type="presParOf" srcId="{0F3FF210-A1F3-4460-860D-E860640742F9}" destId="{DA063524-1F79-459B-B2C2-C547E4F254CA}" srcOrd="1" destOrd="0" presId="urn:microsoft.com/office/officeart/2005/8/layout/chevron2"/>
    <dgm:cxn modelId="{CA06FD4E-4C75-408D-BA13-DEB001F696FC}" type="presParOf" srcId="{D48D925B-BEC8-4098-8258-093F705B16EB}" destId="{68ED94B5-1867-43FE-AE80-3C964F55A123}" srcOrd="7" destOrd="0" presId="urn:microsoft.com/office/officeart/2005/8/layout/chevron2"/>
    <dgm:cxn modelId="{2B0273A8-9BF2-4BD3-875B-86D4010C888C}" type="presParOf" srcId="{D48D925B-BEC8-4098-8258-093F705B16EB}" destId="{B1FA2279-82AA-4F1F-A981-2BB29781D1C9}" srcOrd="8" destOrd="0" presId="urn:microsoft.com/office/officeart/2005/8/layout/chevron2"/>
    <dgm:cxn modelId="{252C8DD6-3E7B-4832-99C8-79A0053ABFE7}" type="presParOf" srcId="{B1FA2279-82AA-4F1F-A981-2BB29781D1C9}" destId="{D0C707D5-DA46-4F67-842A-F00151A796B4}" srcOrd="0" destOrd="0" presId="urn:microsoft.com/office/officeart/2005/8/layout/chevron2"/>
    <dgm:cxn modelId="{A53AD81C-AFD1-46FF-8E0B-950230C566F5}" type="presParOf" srcId="{B1FA2279-82AA-4F1F-A981-2BB29781D1C9}" destId="{65C961A2-8BA7-48BF-99BB-EB87F8F179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7D4252-9B22-4534-A57A-84D8FE1AB13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397FA5-BE23-46B2-8711-47B56450B0C5}">
      <dgm:prSet phldrT="[Текст]"/>
      <dgm:spPr/>
      <dgm:t>
        <a:bodyPr/>
        <a:lstStyle/>
        <a:p>
          <a:r>
            <a:rPr lang="ru-RU" dirty="0" smtClean="0"/>
            <a:t>Тема проекта</a:t>
          </a:r>
          <a:endParaRPr lang="ru-RU" dirty="0"/>
        </a:p>
      </dgm:t>
    </dgm:pt>
    <dgm:pt modelId="{8BA87EC1-1E5C-4B5E-9979-9C2426EFBA7B}" type="parTrans" cxnId="{B02401C2-3135-4D7F-9DF7-1959A5BB3C66}">
      <dgm:prSet/>
      <dgm:spPr/>
      <dgm:t>
        <a:bodyPr/>
        <a:lstStyle/>
        <a:p>
          <a:endParaRPr lang="ru-RU"/>
        </a:p>
      </dgm:t>
    </dgm:pt>
    <dgm:pt modelId="{22CE0EC6-B7F3-4546-B605-4A08DEC96825}" type="sibTrans" cxnId="{B02401C2-3135-4D7F-9DF7-1959A5BB3C66}">
      <dgm:prSet/>
      <dgm:spPr/>
      <dgm:t>
        <a:bodyPr/>
        <a:lstStyle/>
        <a:p>
          <a:endParaRPr lang="ru-RU"/>
        </a:p>
      </dgm:t>
    </dgm:pt>
    <dgm:pt modelId="{66563E06-8C72-488F-BCA2-14194D0EA1B6}">
      <dgm:prSet phldrT="[Текст]"/>
      <dgm:spPr/>
      <dgm:t>
        <a:bodyPr/>
        <a:lstStyle/>
        <a:p>
          <a:r>
            <a:rPr lang="ru-RU" dirty="0" smtClean="0"/>
            <a:t>Проектная группа</a:t>
          </a:r>
          <a:endParaRPr lang="ru-RU" dirty="0"/>
        </a:p>
      </dgm:t>
    </dgm:pt>
    <dgm:pt modelId="{B62C8687-F68D-4FCC-B951-E866768B720D}" type="parTrans" cxnId="{E71B710A-1C70-4886-A338-ADFEC04A7375}">
      <dgm:prSet/>
      <dgm:spPr/>
      <dgm:t>
        <a:bodyPr/>
        <a:lstStyle/>
        <a:p>
          <a:endParaRPr lang="ru-RU"/>
        </a:p>
      </dgm:t>
    </dgm:pt>
    <dgm:pt modelId="{FFC8CE47-3047-4A80-916A-87900AC6DBC9}" type="sibTrans" cxnId="{E71B710A-1C70-4886-A338-ADFEC04A7375}">
      <dgm:prSet/>
      <dgm:spPr/>
      <dgm:t>
        <a:bodyPr/>
        <a:lstStyle/>
        <a:p>
          <a:endParaRPr lang="ru-RU"/>
        </a:p>
      </dgm:t>
    </dgm:pt>
    <dgm:pt modelId="{DDC77179-CFA1-4BDF-BD4A-CC1A7F072604}">
      <dgm:prSet phldrT="[Текст]"/>
      <dgm:spPr/>
      <dgm:t>
        <a:bodyPr/>
        <a:lstStyle/>
        <a:p>
          <a:r>
            <a:rPr lang="ru-RU" dirty="0" smtClean="0"/>
            <a:t>Работа с родителями в группах</a:t>
          </a:r>
          <a:endParaRPr lang="ru-RU" dirty="0"/>
        </a:p>
      </dgm:t>
    </dgm:pt>
    <dgm:pt modelId="{7027DEE3-34CC-480D-B83D-3B9262EAA6A0}" type="parTrans" cxnId="{1D522C34-E5E5-4517-8FC5-02CDF849C62D}">
      <dgm:prSet/>
      <dgm:spPr/>
      <dgm:t>
        <a:bodyPr/>
        <a:lstStyle/>
        <a:p>
          <a:endParaRPr lang="ru-RU"/>
        </a:p>
      </dgm:t>
    </dgm:pt>
    <dgm:pt modelId="{29A3A24F-8D40-4B79-96F8-1DB24ADAD222}" type="sibTrans" cxnId="{1D522C34-E5E5-4517-8FC5-02CDF849C62D}">
      <dgm:prSet/>
      <dgm:spPr/>
      <dgm:t>
        <a:bodyPr/>
        <a:lstStyle/>
        <a:p>
          <a:endParaRPr lang="ru-RU"/>
        </a:p>
      </dgm:t>
    </dgm:pt>
    <dgm:pt modelId="{F127A2D2-6B75-4496-B611-473B62AFC317}">
      <dgm:prSet phldrT="[Текст]"/>
      <dgm:spPr/>
      <dgm:t>
        <a:bodyPr/>
        <a:lstStyle/>
        <a:p>
          <a:r>
            <a:rPr lang="ru-RU" dirty="0" smtClean="0"/>
            <a:t>Работа с детьми в группах </a:t>
          </a:r>
          <a:endParaRPr lang="ru-RU" dirty="0"/>
        </a:p>
      </dgm:t>
    </dgm:pt>
    <dgm:pt modelId="{7D7530BE-9ED5-4DFE-B446-0E6DB084B44B}" type="parTrans" cxnId="{1A71F3F4-C796-4085-82E0-0A3FD54F4E05}">
      <dgm:prSet/>
      <dgm:spPr/>
      <dgm:t>
        <a:bodyPr/>
        <a:lstStyle/>
        <a:p>
          <a:endParaRPr lang="ru-RU"/>
        </a:p>
      </dgm:t>
    </dgm:pt>
    <dgm:pt modelId="{9EAE8EB6-E652-4CEA-9216-28A203997196}" type="sibTrans" cxnId="{1A71F3F4-C796-4085-82E0-0A3FD54F4E05}">
      <dgm:prSet/>
      <dgm:spPr/>
      <dgm:t>
        <a:bodyPr/>
        <a:lstStyle/>
        <a:p>
          <a:endParaRPr lang="ru-RU"/>
        </a:p>
      </dgm:t>
    </dgm:pt>
    <dgm:pt modelId="{97E5180D-9C37-4F9B-BDC3-0740400EDB75}">
      <dgm:prSet phldrT="[Текст]"/>
      <dgm:spPr/>
      <dgm:t>
        <a:bodyPr/>
        <a:lstStyle/>
        <a:p>
          <a:r>
            <a:rPr lang="ru-RU" dirty="0" smtClean="0"/>
            <a:t>Использование ресурсов социальных партнеров</a:t>
          </a:r>
          <a:endParaRPr lang="ru-RU" dirty="0"/>
        </a:p>
      </dgm:t>
    </dgm:pt>
    <dgm:pt modelId="{0BBCA8FF-4A1A-4711-A150-2360D94F17EF}" type="parTrans" cxnId="{08FD7784-4DDD-4699-857C-8DA3DC815113}">
      <dgm:prSet/>
      <dgm:spPr/>
      <dgm:t>
        <a:bodyPr/>
        <a:lstStyle/>
        <a:p>
          <a:endParaRPr lang="ru-RU"/>
        </a:p>
      </dgm:t>
    </dgm:pt>
    <dgm:pt modelId="{C93911EB-46BC-4EC3-BBCA-540C8BBDD211}" type="sibTrans" cxnId="{08FD7784-4DDD-4699-857C-8DA3DC815113}">
      <dgm:prSet/>
      <dgm:spPr/>
      <dgm:t>
        <a:bodyPr/>
        <a:lstStyle/>
        <a:p>
          <a:endParaRPr lang="ru-RU"/>
        </a:p>
      </dgm:t>
    </dgm:pt>
    <dgm:pt modelId="{65ADA869-89D5-480C-A0E4-1DBCDA6EC3A7}" type="pres">
      <dgm:prSet presAssocID="{8C7D4252-9B22-4534-A57A-84D8FE1AB13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053DFA-8E72-4E85-9BD1-32AC9989D8D3}" type="pres">
      <dgm:prSet presAssocID="{8C7D4252-9B22-4534-A57A-84D8FE1AB13E}" presName="cycle" presStyleCnt="0"/>
      <dgm:spPr/>
    </dgm:pt>
    <dgm:pt modelId="{D28B01AF-2ED0-4D21-9E05-725F05A0BF9A}" type="pres">
      <dgm:prSet presAssocID="{6E397FA5-BE23-46B2-8711-47B56450B0C5}" presName="nodeFirstNode" presStyleLbl="node1" presStyleIdx="0" presStyleCnt="5" custScaleX="82164" custScaleY="75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51D15-154D-4A29-AA9A-76D07DD478EF}" type="pres">
      <dgm:prSet presAssocID="{22CE0EC6-B7F3-4546-B605-4A08DEC96825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88F9B237-4A6C-4BD3-AF8D-0809A6472D83}" type="pres">
      <dgm:prSet presAssocID="{66563E06-8C72-488F-BCA2-14194D0EA1B6}" presName="nodeFollowingNodes" presStyleLbl="node1" presStyleIdx="1" presStyleCnt="5" custScaleX="82707" custScaleY="80541" custRadScaleRad="142903" custRadScaleInc="7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4C4D8-86FB-400C-AC15-8D2F3B070120}" type="pres">
      <dgm:prSet presAssocID="{DDC77179-CFA1-4BDF-BD4A-CC1A7F072604}" presName="nodeFollowingNodes" presStyleLbl="node1" presStyleIdx="2" presStyleCnt="5" custScaleX="75907" custScaleY="71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C8FB6-E898-426F-8E50-09E13C6C8BE1}" type="pres">
      <dgm:prSet presAssocID="{F127A2D2-6B75-4496-B611-473B62AFC317}" presName="nodeFollowingNodes" presStyleLbl="node1" presStyleIdx="3" presStyleCnt="5" custScaleX="90332" custScaleY="71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AA7A0-CD86-464F-9412-4C1FFA4DE37B}" type="pres">
      <dgm:prSet presAssocID="{97E5180D-9C37-4F9B-BDC3-0740400EDB75}" presName="nodeFollowingNodes" presStyleLbl="node1" presStyleIdx="4" presStyleCnt="5" custScaleX="85857" custScaleY="90113" custRadScaleRad="142210" custRadScaleInc="-7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137F0E-BDEB-43F3-81A6-90DDDF0CB84F}" type="presOf" srcId="{F127A2D2-6B75-4496-B611-473B62AFC317}" destId="{97AC8FB6-E898-426F-8E50-09E13C6C8BE1}" srcOrd="0" destOrd="0" presId="urn:microsoft.com/office/officeart/2005/8/layout/cycle3"/>
    <dgm:cxn modelId="{B910568A-CE59-4CA0-8DEF-F63434FB05D5}" type="presOf" srcId="{8C7D4252-9B22-4534-A57A-84D8FE1AB13E}" destId="{65ADA869-89D5-480C-A0E4-1DBCDA6EC3A7}" srcOrd="0" destOrd="0" presId="urn:microsoft.com/office/officeart/2005/8/layout/cycle3"/>
    <dgm:cxn modelId="{58151CBA-DDC6-46E1-B199-9E3C440C8F39}" type="presOf" srcId="{DDC77179-CFA1-4BDF-BD4A-CC1A7F072604}" destId="{8304C4D8-86FB-400C-AC15-8D2F3B070120}" srcOrd="0" destOrd="0" presId="urn:microsoft.com/office/officeart/2005/8/layout/cycle3"/>
    <dgm:cxn modelId="{E71B710A-1C70-4886-A338-ADFEC04A7375}" srcId="{8C7D4252-9B22-4534-A57A-84D8FE1AB13E}" destId="{66563E06-8C72-488F-BCA2-14194D0EA1B6}" srcOrd="1" destOrd="0" parTransId="{B62C8687-F68D-4FCC-B951-E866768B720D}" sibTransId="{FFC8CE47-3047-4A80-916A-87900AC6DBC9}"/>
    <dgm:cxn modelId="{A8EEF037-0DD9-4B4B-AFB8-64B9CD22673D}" type="presOf" srcId="{97E5180D-9C37-4F9B-BDC3-0740400EDB75}" destId="{27BAA7A0-CD86-464F-9412-4C1FFA4DE37B}" srcOrd="0" destOrd="0" presId="urn:microsoft.com/office/officeart/2005/8/layout/cycle3"/>
    <dgm:cxn modelId="{1C4D8ED5-2774-4126-91CD-4B10A6E8E04C}" type="presOf" srcId="{22CE0EC6-B7F3-4546-B605-4A08DEC96825}" destId="{4E751D15-154D-4A29-AA9A-76D07DD478EF}" srcOrd="0" destOrd="0" presId="urn:microsoft.com/office/officeart/2005/8/layout/cycle3"/>
    <dgm:cxn modelId="{08FD7784-4DDD-4699-857C-8DA3DC815113}" srcId="{8C7D4252-9B22-4534-A57A-84D8FE1AB13E}" destId="{97E5180D-9C37-4F9B-BDC3-0740400EDB75}" srcOrd="4" destOrd="0" parTransId="{0BBCA8FF-4A1A-4711-A150-2360D94F17EF}" sibTransId="{C93911EB-46BC-4EC3-BBCA-540C8BBDD211}"/>
    <dgm:cxn modelId="{97BB3085-BB5F-482D-91CC-2938205318F0}" type="presOf" srcId="{6E397FA5-BE23-46B2-8711-47B56450B0C5}" destId="{D28B01AF-2ED0-4D21-9E05-725F05A0BF9A}" srcOrd="0" destOrd="0" presId="urn:microsoft.com/office/officeart/2005/8/layout/cycle3"/>
    <dgm:cxn modelId="{1A71F3F4-C796-4085-82E0-0A3FD54F4E05}" srcId="{8C7D4252-9B22-4534-A57A-84D8FE1AB13E}" destId="{F127A2D2-6B75-4496-B611-473B62AFC317}" srcOrd="3" destOrd="0" parTransId="{7D7530BE-9ED5-4DFE-B446-0E6DB084B44B}" sibTransId="{9EAE8EB6-E652-4CEA-9216-28A203997196}"/>
    <dgm:cxn modelId="{135D2330-13F7-4CDB-8948-B56BB8CC6D87}" type="presOf" srcId="{66563E06-8C72-488F-BCA2-14194D0EA1B6}" destId="{88F9B237-4A6C-4BD3-AF8D-0809A6472D83}" srcOrd="0" destOrd="0" presId="urn:microsoft.com/office/officeart/2005/8/layout/cycle3"/>
    <dgm:cxn modelId="{1D522C34-E5E5-4517-8FC5-02CDF849C62D}" srcId="{8C7D4252-9B22-4534-A57A-84D8FE1AB13E}" destId="{DDC77179-CFA1-4BDF-BD4A-CC1A7F072604}" srcOrd="2" destOrd="0" parTransId="{7027DEE3-34CC-480D-B83D-3B9262EAA6A0}" sibTransId="{29A3A24F-8D40-4B79-96F8-1DB24ADAD222}"/>
    <dgm:cxn modelId="{B02401C2-3135-4D7F-9DF7-1959A5BB3C66}" srcId="{8C7D4252-9B22-4534-A57A-84D8FE1AB13E}" destId="{6E397FA5-BE23-46B2-8711-47B56450B0C5}" srcOrd="0" destOrd="0" parTransId="{8BA87EC1-1E5C-4B5E-9979-9C2426EFBA7B}" sibTransId="{22CE0EC6-B7F3-4546-B605-4A08DEC96825}"/>
    <dgm:cxn modelId="{B411F453-6ACC-45FB-B7A2-2597FE110880}" type="presParOf" srcId="{65ADA869-89D5-480C-A0E4-1DBCDA6EC3A7}" destId="{DB053DFA-8E72-4E85-9BD1-32AC9989D8D3}" srcOrd="0" destOrd="0" presId="urn:microsoft.com/office/officeart/2005/8/layout/cycle3"/>
    <dgm:cxn modelId="{33BFB6A8-6D32-423A-BF4E-A57C35D0E62A}" type="presParOf" srcId="{DB053DFA-8E72-4E85-9BD1-32AC9989D8D3}" destId="{D28B01AF-2ED0-4D21-9E05-725F05A0BF9A}" srcOrd="0" destOrd="0" presId="urn:microsoft.com/office/officeart/2005/8/layout/cycle3"/>
    <dgm:cxn modelId="{48E74809-EE4A-42F1-A542-4F4039EB2559}" type="presParOf" srcId="{DB053DFA-8E72-4E85-9BD1-32AC9989D8D3}" destId="{4E751D15-154D-4A29-AA9A-76D07DD478EF}" srcOrd="1" destOrd="0" presId="urn:microsoft.com/office/officeart/2005/8/layout/cycle3"/>
    <dgm:cxn modelId="{2BABF5EB-68F6-4DDD-A7DB-94CF0C3FA382}" type="presParOf" srcId="{DB053DFA-8E72-4E85-9BD1-32AC9989D8D3}" destId="{88F9B237-4A6C-4BD3-AF8D-0809A6472D83}" srcOrd="2" destOrd="0" presId="urn:microsoft.com/office/officeart/2005/8/layout/cycle3"/>
    <dgm:cxn modelId="{B55913B6-250A-4B58-B9A3-700943A6B784}" type="presParOf" srcId="{DB053DFA-8E72-4E85-9BD1-32AC9989D8D3}" destId="{8304C4D8-86FB-400C-AC15-8D2F3B070120}" srcOrd="3" destOrd="0" presId="urn:microsoft.com/office/officeart/2005/8/layout/cycle3"/>
    <dgm:cxn modelId="{603540DD-0E6A-4BF4-844B-FE88278C9E49}" type="presParOf" srcId="{DB053DFA-8E72-4E85-9BD1-32AC9989D8D3}" destId="{97AC8FB6-E898-426F-8E50-09E13C6C8BE1}" srcOrd="4" destOrd="0" presId="urn:microsoft.com/office/officeart/2005/8/layout/cycle3"/>
    <dgm:cxn modelId="{125AADDE-6387-4F24-A7C1-FA4E21EA49C2}" type="presParOf" srcId="{DB053DFA-8E72-4E85-9BD1-32AC9989D8D3}" destId="{27BAA7A0-CD86-464F-9412-4C1FFA4DE37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750459-A1AF-4657-9D19-182348A86119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AD8933-C2B2-4646-B3AA-54A14824CC9B}">
      <dgm:prSet phldrT="[Текст]"/>
      <dgm:spPr/>
      <dgm:t>
        <a:bodyPr/>
        <a:lstStyle/>
        <a:p>
          <a:r>
            <a:rPr lang="ru-RU" dirty="0" smtClean="0"/>
            <a:t>Детский сад</a:t>
          </a:r>
          <a:endParaRPr lang="ru-RU" dirty="0"/>
        </a:p>
      </dgm:t>
    </dgm:pt>
    <dgm:pt modelId="{BE7EC878-3BF6-4963-9479-52CBC9417CBB}" type="parTrans" cxnId="{5557CE07-D451-42A8-8159-C2E19075F696}">
      <dgm:prSet/>
      <dgm:spPr/>
      <dgm:t>
        <a:bodyPr/>
        <a:lstStyle/>
        <a:p>
          <a:endParaRPr lang="ru-RU"/>
        </a:p>
      </dgm:t>
    </dgm:pt>
    <dgm:pt modelId="{1AD78608-62C9-4725-80FF-18709BFE3DF1}" type="sibTrans" cxnId="{5557CE07-D451-42A8-8159-C2E19075F696}">
      <dgm:prSet/>
      <dgm:spPr/>
      <dgm:t>
        <a:bodyPr/>
        <a:lstStyle/>
        <a:p>
          <a:endParaRPr lang="ru-RU"/>
        </a:p>
      </dgm:t>
    </dgm:pt>
    <dgm:pt modelId="{7BD13B05-AD9F-4046-A606-B532AA7F8C78}">
      <dgm:prSet phldrT="[Текст]" custT="1"/>
      <dgm:spPr/>
      <dgm:t>
        <a:bodyPr/>
        <a:lstStyle/>
        <a:p>
          <a:r>
            <a:rPr lang="ru-RU" sz="1000" b="0" i="0" dirty="0" smtClean="0"/>
            <a:t>ФГБУ «НМИЦ им. В. А. </a:t>
          </a:r>
          <a:r>
            <a:rPr lang="ru-RU" sz="1000" b="0" i="0" dirty="0" err="1" smtClean="0"/>
            <a:t>Алмазова</a:t>
          </a:r>
          <a:r>
            <a:rPr lang="ru-RU" sz="1000" b="0" i="0" dirty="0" smtClean="0"/>
            <a:t>»</a:t>
          </a:r>
          <a:r>
            <a:rPr lang="ru-RU" sz="1000" dirty="0" smtClean="0"/>
            <a:t>  </a:t>
          </a:r>
          <a:endParaRPr lang="ru-RU" sz="1000" dirty="0"/>
        </a:p>
      </dgm:t>
    </dgm:pt>
    <dgm:pt modelId="{3521E713-2196-48B0-949A-42A2D2E9E340}" type="parTrans" cxnId="{F06DF213-5438-4DA3-A356-637985E5FA5B}">
      <dgm:prSet/>
      <dgm:spPr/>
      <dgm:t>
        <a:bodyPr/>
        <a:lstStyle/>
        <a:p>
          <a:endParaRPr lang="ru-RU"/>
        </a:p>
      </dgm:t>
    </dgm:pt>
    <dgm:pt modelId="{D0DF5622-9F6A-429B-8498-FAC4766DDBD4}" type="sibTrans" cxnId="{F06DF213-5438-4DA3-A356-637985E5FA5B}">
      <dgm:prSet/>
      <dgm:spPr/>
      <dgm:t>
        <a:bodyPr/>
        <a:lstStyle/>
        <a:p>
          <a:endParaRPr lang="ru-RU"/>
        </a:p>
      </dgm:t>
    </dgm:pt>
    <dgm:pt modelId="{2507ED64-EF6D-4719-AF38-A01D878C0ECE}">
      <dgm:prSet phldrT="[Текст]" custT="1"/>
      <dgm:spPr/>
      <dgm:t>
        <a:bodyPr/>
        <a:lstStyle/>
        <a:p>
          <a:r>
            <a:rPr lang="ru-RU" sz="1000" dirty="0" smtClean="0"/>
            <a:t>Комитет культуры СПб</a:t>
          </a:r>
          <a:endParaRPr lang="ru-RU" sz="1000" dirty="0"/>
        </a:p>
      </dgm:t>
    </dgm:pt>
    <dgm:pt modelId="{89E6D717-A15B-4FBB-8C16-566E90D8B0B8}" type="parTrans" cxnId="{67C29F78-8CCB-4746-B141-42E5EB98E8FB}">
      <dgm:prSet/>
      <dgm:spPr/>
      <dgm:t>
        <a:bodyPr/>
        <a:lstStyle/>
        <a:p>
          <a:endParaRPr lang="ru-RU"/>
        </a:p>
      </dgm:t>
    </dgm:pt>
    <dgm:pt modelId="{5AFA75AC-B4D4-470A-A00E-7A81B5F71D54}" type="sibTrans" cxnId="{67C29F78-8CCB-4746-B141-42E5EB98E8FB}">
      <dgm:prSet/>
      <dgm:spPr/>
      <dgm:t>
        <a:bodyPr/>
        <a:lstStyle/>
        <a:p>
          <a:endParaRPr lang="ru-RU"/>
        </a:p>
      </dgm:t>
    </dgm:pt>
    <dgm:pt modelId="{310104E8-73FB-40E5-B3E3-E33AB6DC83C3}">
      <dgm:prSet phldrT="[Текст]" custT="1"/>
      <dgm:spPr/>
      <dgm:t>
        <a:bodyPr/>
        <a:lstStyle/>
        <a:p>
          <a:r>
            <a:rPr lang="ru-RU" sz="1000" dirty="0" smtClean="0"/>
            <a:t>Государственный Русский музей</a:t>
          </a:r>
          <a:endParaRPr lang="ru-RU" sz="1000" dirty="0"/>
        </a:p>
      </dgm:t>
    </dgm:pt>
    <dgm:pt modelId="{BA58A12E-E106-4498-BD17-63A2D1036063}" type="parTrans" cxnId="{9C2F98A5-871F-4E7D-9C75-46BC9C186920}">
      <dgm:prSet/>
      <dgm:spPr/>
      <dgm:t>
        <a:bodyPr/>
        <a:lstStyle/>
        <a:p>
          <a:endParaRPr lang="ru-RU"/>
        </a:p>
      </dgm:t>
    </dgm:pt>
    <dgm:pt modelId="{5145E4D2-1975-4BD6-993B-32C6F076FC17}" type="sibTrans" cxnId="{9C2F98A5-871F-4E7D-9C75-46BC9C186920}">
      <dgm:prSet/>
      <dgm:spPr/>
      <dgm:t>
        <a:bodyPr/>
        <a:lstStyle/>
        <a:p>
          <a:endParaRPr lang="ru-RU"/>
        </a:p>
      </dgm:t>
    </dgm:pt>
    <dgm:pt modelId="{1BBBEDE9-2BA3-4991-AEF0-10ABECEBA37B}">
      <dgm:prSet phldrT="[Текст]" custT="1"/>
      <dgm:spPr/>
      <dgm:t>
        <a:bodyPr/>
        <a:lstStyle/>
        <a:p>
          <a:r>
            <a:rPr lang="ru-RU" sz="1000" dirty="0" smtClean="0"/>
            <a:t>Пискаревский мемориал</a:t>
          </a:r>
          <a:endParaRPr lang="ru-RU" sz="1000" dirty="0"/>
        </a:p>
      </dgm:t>
    </dgm:pt>
    <dgm:pt modelId="{93853006-C81C-4502-98F3-B6AE0F968C57}" type="parTrans" cxnId="{926A1DB5-BEB8-4A51-9C46-E9A2037F0936}">
      <dgm:prSet/>
      <dgm:spPr/>
      <dgm:t>
        <a:bodyPr/>
        <a:lstStyle/>
        <a:p>
          <a:endParaRPr lang="ru-RU"/>
        </a:p>
      </dgm:t>
    </dgm:pt>
    <dgm:pt modelId="{3ABDB604-924C-4900-8869-3F20FFC54F88}" type="sibTrans" cxnId="{926A1DB5-BEB8-4A51-9C46-E9A2037F0936}">
      <dgm:prSet/>
      <dgm:spPr/>
      <dgm:t>
        <a:bodyPr/>
        <a:lstStyle/>
        <a:p>
          <a:endParaRPr lang="ru-RU"/>
        </a:p>
      </dgm:t>
    </dgm:pt>
    <dgm:pt modelId="{2073B319-D89D-43C0-9679-2E43D7CB6841}">
      <dgm:prSet phldrT="[Текст]" custT="1"/>
      <dgm:spPr/>
      <dgm:t>
        <a:bodyPr/>
        <a:lstStyle/>
        <a:p>
          <a:r>
            <a:rPr lang="ru-RU" sz="1000" dirty="0" smtClean="0"/>
            <a:t>Аэропорт Пулково</a:t>
          </a:r>
          <a:endParaRPr lang="ru-RU" sz="1000" dirty="0"/>
        </a:p>
      </dgm:t>
    </dgm:pt>
    <dgm:pt modelId="{85273E60-9A61-4FDD-9026-5F0A41FA5E35}" type="parTrans" cxnId="{D497760E-20E8-4418-9DEE-21B17DD8404B}">
      <dgm:prSet/>
      <dgm:spPr/>
      <dgm:t>
        <a:bodyPr/>
        <a:lstStyle/>
        <a:p>
          <a:endParaRPr lang="ru-RU"/>
        </a:p>
      </dgm:t>
    </dgm:pt>
    <dgm:pt modelId="{0CEA516A-5564-4D73-AF90-A8CE19B632DA}" type="sibTrans" cxnId="{D497760E-20E8-4418-9DEE-21B17DD8404B}">
      <dgm:prSet/>
      <dgm:spPr/>
      <dgm:t>
        <a:bodyPr/>
        <a:lstStyle/>
        <a:p>
          <a:endParaRPr lang="ru-RU"/>
        </a:p>
      </dgm:t>
    </dgm:pt>
    <dgm:pt modelId="{2AEE344B-5A84-4F35-9265-8307C5AB935D}">
      <dgm:prSet phldrT="[Текст]" custT="1"/>
      <dgm:spPr/>
      <dgm:t>
        <a:bodyPr/>
        <a:lstStyle/>
        <a:p>
          <a:r>
            <a:rPr lang="ru-RU" sz="1200" dirty="0" smtClean="0"/>
            <a:t>Межпарламентская ассамблея стран СНГ</a:t>
          </a:r>
          <a:endParaRPr lang="ru-RU" sz="1200" dirty="0"/>
        </a:p>
      </dgm:t>
    </dgm:pt>
    <dgm:pt modelId="{F5940C8D-D472-4796-8E95-834523DBF5C0}" type="parTrans" cxnId="{EA7A4FB0-1C53-4DD2-8595-DC81E8302BAF}">
      <dgm:prSet/>
      <dgm:spPr/>
      <dgm:t>
        <a:bodyPr/>
        <a:lstStyle/>
        <a:p>
          <a:endParaRPr lang="ru-RU"/>
        </a:p>
      </dgm:t>
    </dgm:pt>
    <dgm:pt modelId="{A070B3DC-56B1-43DC-AA34-663D65B00FE9}" type="sibTrans" cxnId="{EA7A4FB0-1C53-4DD2-8595-DC81E8302BAF}">
      <dgm:prSet/>
      <dgm:spPr/>
      <dgm:t>
        <a:bodyPr/>
        <a:lstStyle/>
        <a:p>
          <a:endParaRPr lang="ru-RU"/>
        </a:p>
      </dgm:t>
    </dgm:pt>
    <dgm:pt modelId="{9034A853-CBFE-42C0-BE09-6011F7C71594}">
      <dgm:prSet phldrT="[Текст]" custT="1"/>
      <dgm:spPr/>
      <dgm:t>
        <a:bodyPr/>
        <a:lstStyle/>
        <a:p>
          <a:r>
            <a:rPr lang="ru-RU" sz="1000" dirty="0" smtClean="0"/>
            <a:t>Родители </a:t>
          </a:r>
          <a:endParaRPr lang="ru-RU" sz="1000" dirty="0"/>
        </a:p>
      </dgm:t>
    </dgm:pt>
    <dgm:pt modelId="{54F0CBC3-2E6B-48D4-BA99-2476440C860F}" type="parTrans" cxnId="{7F45C65F-1481-4C38-BE29-0A47EFEF43A9}">
      <dgm:prSet/>
      <dgm:spPr/>
      <dgm:t>
        <a:bodyPr/>
        <a:lstStyle/>
        <a:p>
          <a:endParaRPr lang="ru-RU"/>
        </a:p>
      </dgm:t>
    </dgm:pt>
    <dgm:pt modelId="{84DA5908-E660-48E5-A178-0AE31D8CDF00}" type="sibTrans" cxnId="{7F45C65F-1481-4C38-BE29-0A47EFEF43A9}">
      <dgm:prSet/>
      <dgm:spPr/>
      <dgm:t>
        <a:bodyPr/>
        <a:lstStyle/>
        <a:p>
          <a:endParaRPr lang="ru-RU"/>
        </a:p>
      </dgm:t>
    </dgm:pt>
    <dgm:pt modelId="{9470F323-890F-493D-83C1-CC5EDB710882}" type="pres">
      <dgm:prSet presAssocID="{69750459-A1AF-4657-9D19-182348A8611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492096-408E-4E5D-BD1A-41038CF52FEA}" type="pres">
      <dgm:prSet presAssocID="{E3AD8933-C2B2-4646-B3AA-54A14824CC9B}" presName="centerShape" presStyleLbl="node0" presStyleIdx="0" presStyleCnt="1" custScaleX="157324" custScaleY="140927"/>
      <dgm:spPr/>
      <dgm:t>
        <a:bodyPr/>
        <a:lstStyle/>
        <a:p>
          <a:endParaRPr lang="ru-RU"/>
        </a:p>
      </dgm:t>
    </dgm:pt>
    <dgm:pt modelId="{14A893D4-B826-47A6-BE33-AC559DBBD104}" type="pres">
      <dgm:prSet presAssocID="{85273E60-9A61-4FDD-9026-5F0A41FA5E35}" presName="parTrans" presStyleLbl="sibTrans2D1" presStyleIdx="0" presStyleCnt="7"/>
      <dgm:spPr/>
      <dgm:t>
        <a:bodyPr/>
        <a:lstStyle/>
        <a:p>
          <a:endParaRPr lang="ru-RU"/>
        </a:p>
      </dgm:t>
    </dgm:pt>
    <dgm:pt modelId="{A42F9574-CB42-417E-A6A0-220684875990}" type="pres">
      <dgm:prSet presAssocID="{85273E60-9A61-4FDD-9026-5F0A41FA5E35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36E3D7BA-8434-40B7-925D-18ACA3F8275C}" type="pres">
      <dgm:prSet presAssocID="{2073B319-D89D-43C0-9679-2E43D7CB6841}" presName="node" presStyleLbl="node1" presStyleIdx="0" presStyleCnt="7" custScaleX="158012" custScaleY="133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6F6CB-3FFD-402C-89CB-2824740EFA95}" type="pres">
      <dgm:prSet presAssocID="{F5940C8D-D472-4796-8E95-834523DBF5C0}" presName="parTrans" presStyleLbl="sibTrans2D1" presStyleIdx="1" presStyleCnt="7"/>
      <dgm:spPr/>
      <dgm:t>
        <a:bodyPr/>
        <a:lstStyle/>
        <a:p>
          <a:endParaRPr lang="ru-RU"/>
        </a:p>
      </dgm:t>
    </dgm:pt>
    <dgm:pt modelId="{E51675AC-2DCF-4E18-B6F0-F83BF1034F77}" type="pres">
      <dgm:prSet presAssocID="{F5940C8D-D472-4796-8E95-834523DBF5C0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7A6A7DC5-3C8A-4D3A-967C-EEC207B12CF6}" type="pres">
      <dgm:prSet presAssocID="{2AEE344B-5A84-4F35-9265-8307C5AB935D}" presName="node" presStyleLbl="node1" presStyleIdx="1" presStyleCnt="7" custScaleX="155066" custScaleY="130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6C8D2-22FF-427B-9D3E-026325C5E72A}" type="pres">
      <dgm:prSet presAssocID="{93853006-C81C-4502-98F3-B6AE0F968C57}" presName="parTrans" presStyleLbl="sibTrans2D1" presStyleIdx="2" presStyleCnt="7"/>
      <dgm:spPr/>
      <dgm:t>
        <a:bodyPr/>
        <a:lstStyle/>
        <a:p>
          <a:endParaRPr lang="ru-RU"/>
        </a:p>
      </dgm:t>
    </dgm:pt>
    <dgm:pt modelId="{E1CBB429-7B8F-45C1-AF86-26616D5F7BBF}" type="pres">
      <dgm:prSet presAssocID="{93853006-C81C-4502-98F3-B6AE0F968C57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C399C1BB-004A-4131-A307-AE06F7ACA607}" type="pres">
      <dgm:prSet presAssocID="{1BBBEDE9-2BA3-4991-AEF0-10ABECEBA37B}" presName="node" presStyleLbl="node1" presStyleIdx="2" presStyleCnt="7" custScaleX="172326" custScaleY="146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ED61C-B45F-4E42-AFA7-2F0446320657}" type="pres">
      <dgm:prSet presAssocID="{BA58A12E-E106-4498-BD17-63A2D1036063}" presName="parTrans" presStyleLbl="sibTrans2D1" presStyleIdx="3" presStyleCnt="7"/>
      <dgm:spPr/>
      <dgm:t>
        <a:bodyPr/>
        <a:lstStyle/>
        <a:p>
          <a:endParaRPr lang="ru-RU"/>
        </a:p>
      </dgm:t>
    </dgm:pt>
    <dgm:pt modelId="{95DE67C5-1F1F-45DB-8A6E-3DF82183EFFA}" type="pres">
      <dgm:prSet presAssocID="{BA58A12E-E106-4498-BD17-63A2D1036063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DD7BA75A-9257-483B-B472-383ADFF73F93}" type="pres">
      <dgm:prSet presAssocID="{310104E8-73FB-40E5-B3E3-E33AB6DC83C3}" presName="node" presStyleLbl="node1" presStyleIdx="3" presStyleCnt="7" custScaleX="176087" custScaleY="135156" custRadScaleRad="98684" custRadScaleInc="-19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C3815-E86D-423A-9347-18E4924011E3}" type="pres">
      <dgm:prSet presAssocID="{3521E713-2196-48B0-949A-42A2D2E9E340}" presName="parTrans" presStyleLbl="sibTrans2D1" presStyleIdx="4" presStyleCnt="7"/>
      <dgm:spPr/>
      <dgm:t>
        <a:bodyPr/>
        <a:lstStyle/>
        <a:p>
          <a:endParaRPr lang="ru-RU"/>
        </a:p>
      </dgm:t>
    </dgm:pt>
    <dgm:pt modelId="{98EDDF77-7D5D-4E3A-9765-C0A002A89678}" type="pres">
      <dgm:prSet presAssocID="{3521E713-2196-48B0-949A-42A2D2E9E340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E2E90485-7AE7-46FC-9351-28F581052BE7}" type="pres">
      <dgm:prSet presAssocID="{7BD13B05-AD9F-4046-A606-B532AA7F8C78}" presName="node" presStyleLbl="node1" presStyleIdx="4" presStyleCnt="7" custScaleX="158012" custScaleY="133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FA192-6576-4FA1-AFCC-E3139F71B45E}" type="pres">
      <dgm:prSet presAssocID="{89E6D717-A15B-4FBB-8C16-566E90D8B0B8}" presName="parTrans" presStyleLbl="sibTrans2D1" presStyleIdx="5" presStyleCnt="7"/>
      <dgm:spPr/>
      <dgm:t>
        <a:bodyPr/>
        <a:lstStyle/>
        <a:p>
          <a:endParaRPr lang="ru-RU"/>
        </a:p>
      </dgm:t>
    </dgm:pt>
    <dgm:pt modelId="{D89CDB9C-58FB-4EA9-8F4F-B5E4EB53A1F3}" type="pres">
      <dgm:prSet presAssocID="{89E6D717-A15B-4FBB-8C16-566E90D8B0B8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DB04B3BE-BBE4-46B3-B3B4-28F70F407717}" type="pres">
      <dgm:prSet presAssocID="{2507ED64-EF6D-4719-AF38-A01D878C0ECE}" presName="node" presStyleLbl="node1" presStyleIdx="5" presStyleCnt="7" custScaleX="181653" custScaleY="151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F20545-6AD1-4565-8746-052884B14305}" type="pres">
      <dgm:prSet presAssocID="{54F0CBC3-2E6B-48D4-BA99-2476440C860F}" presName="parTrans" presStyleLbl="sibTrans2D1" presStyleIdx="6" presStyleCnt="7"/>
      <dgm:spPr/>
      <dgm:t>
        <a:bodyPr/>
        <a:lstStyle/>
        <a:p>
          <a:endParaRPr lang="ru-RU"/>
        </a:p>
      </dgm:t>
    </dgm:pt>
    <dgm:pt modelId="{FB3028F1-C309-443E-B03D-3687BFE1E791}" type="pres">
      <dgm:prSet presAssocID="{54F0CBC3-2E6B-48D4-BA99-2476440C860F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BBCE622C-4A4A-4F4C-905C-1ACEF2AC3AA8}" type="pres">
      <dgm:prSet presAssocID="{9034A853-CBFE-42C0-BE09-6011F7C71594}" presName="node" presStyleLbl="node1" presStyleIdx="6" presStyleCnt="7" custScaleX="176665" custScaleY="136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3F8573-12A1-46AD-9529-5677E47F934B}" type="presOf" srcId="{BA58A12E-E106-4498-BD17-63A2D1036063}" destId="{454ED61C-B45F-4E42-AFA7-2F0446320657}" srcOrd="0" destOrd="0" presId="urn:microsoft.com/office/officeart/2005/8/layout/radial5"/>
    <dgm:cxn modelId="{F3CDFD7B-A4D0-4BF1-A90F-831133ACE4DF}" type="presOf" srcId="{2507ED64-EF6D-4719-AF38-A01D878C0ECE}" destId="{DB04B3BE-BBE4-46B3-B3B4-28F70F407717}" srcOrd="0" destOrd="0" presId="urn:microsoft.com/office/officeart/2005/8/layout/radial5"/>
    <dgm:cxn modelId="{60258882-6837-4D2F-820A-B33372DE8E55}" type="presOf" srcId="{89E6D717-A15B-4FBB-8C16-566E90D8B0B8}" destId="{D89CDB9C-58FB-4EA9-8F4F-B5E4EB53A1F3}" srcOrd="1" destOrd="0" presId="urn:microsoft.com/office/officeart/2005/8/layout/radial5"/>
    <dgm:cxn modelId="{D497760E-20E8-4418-9DEE-21B17DD8404B}" srcId="{E3AD8933-C2B2-4646-B3AA-54A14824CC9B}" destId="{2073B319-D89D-43C0-9679-2E43D7CB6841}" srcOrd="0" destOrd="0" parTransId="{85273E60-9A61-4FDD-9026-5F0A41FA5E35}" sibTransId="{0CEA516A-5564-4D73-AF90-A8CE19B632DA}"/>
    <dgm:cxn modelId="{1AD388C1-1FD7-4F8A-9288-246CA83B7760}" type="presOf" srcId="{2AEE344B-5A84-4F35-9265-8307C5AB935D}" destId="{7A6A7DC5-3C8A-4D3A-967C-EEC207B12CF6}" srcOrd="0" destOrd="0" presId="urn:microsoft.com/office/officeart/2005/8/layout/radial5"/>
    <dgm:cxn modelId="{AA3F562E-CF62-4E9A-87E4-C359F70E88ED}" type="presOf" srcId="{7BD13B05-AD9F-4046-A606-B532AA7F8C78}" destId="{E2E90485-7AE7-46FC-9351-28F581052BE7}" srcOrd="0" destOrd="0" presId="urn:microsoft.com/office/officeart/2005/8/layout/radial5"/>
    <dgm:cxn modelId="{231A629E-5D1C-449C-B9A3-A9FF5AB4239E}" type="presOf" srcId="{9034A853-CBFE-42C0-BE09-6011F7C71594}" destId="{BBCE622C-4A4A-4F4C-905C-1ACEF2AC3AA8}" srcOrd="0" destOrd="0" presId="urn:microsoft.com/office/officeart/2005/8/layout/radial5"/>
    <dgm:cxn modelId="{B8EE525A-0242-477E-9DE6-9825470FF3E5}" type="presOf" srcId="{E3AD8933-C2B2-4646-B3AA-54A14824CC9B}" destId="{0E492096-408E-4E5D-BD1A-41038CF52FEA}" srcOrd="0" destOrd="0" presId="urn:microsoft.com/office/officeart/2005/8/layout/radial5"/>
    <dgm:cxn modelId="{67C29F78-8CCB-4746-B141-42E5EB98E8FB}" srcId="{E3AD8933-C2B2-4646-B3AA-54A14824CC9B}" destId="{2507ED64-EF6D-4719-AF38-A01D878C0ECE}" srcOrd="5" destOrd="0" parTransId="{89E6D717-A15B-4FBB-8C16-566E90D8B0B8}" sibTransId="{5AFA75AC-B4D4-470A-A00E-7A81B5F71D54}"/>
    <dgm:cxn modelId="{ADC7B1F2-331F-445F-ADC9-E8B425C68C98}" type="presOf" srcId="{85273E60-9A61-4FDD-9026-5F0A41FA5E35}" destId="{A42F9574-CB42-417E-A6A0-220684875990}" srcOrd="1" destOrd="0" presId="urn:microsoft.com/office/officeart/2005/8/layout/radial5"/>
    <dgm:cxn modelId="{D4E66C96-C40D-44C6-A958-0BD7D0A34797}" type="presOf" srcId="{93853006-C81C-4502-98F3-B6AE0F968C57}" destId="{E0D6C8D2-22FF-427B-9D3E-026325C5E72A}" srcOrd="0" destOrd="0" presId="urn:microsoft.com/office/officeart/2005/8/layout/radial5"/>
    <dgm:cxn modelId="{D29621B6-8987-42D2-8444-72E693D1673A}" type="presOf" srcId="{310104E8-73FB-40E5-B3E3-E33AB6DC83C3}" destId="{DD7BA75A-9257-483B-B472-383ADFF73F93}" srcOrd="0" destOrd="0" presId="urn:microsoft.com/office/officeart/2005/8/layout/radial5"/>
    <dgm:cxn modelId="{CA979539-85F8-4F58-8294-1DA376409A14}" type="presOf" srcId="{54F0CBC3-2E6B-48D4-BA99-2476440C860F}" destId="{F9F20545-6AD1-4565-8746-052884B14305}" srcOrd="0" destOrd="0" presId="urn:microsoft.com/office/officeart/2005/8/layout/radial5"/>
    <dgm:cxn modelId="{92CC707B-D6E0-4A36-8346-397A04A80EAA}" type="presOf" srcId="{BA58A12E-E106-4498-BD17-63A2D1036063}" destId="{95DE67C5-1F1F-45DB-8A6E-3DF82183EFFA}" srcOrd="1" destOrd="0" presId="urn:microsoft.com/office/officeart/2005/8/layout/radial5"/>
    <dgm:cxn modelId="{F06DF213-5438-4DA3-A356-637985E5FA5B}" srcId="{E3AD8933-C2B2-4646-B3AA-54A14824CC9B}" destId="{7BD13B05-AD9F-4046-A606-B532AA7F8C78}" srcOrd="4" destOrd="0" parTransId="{3521E713-2196-48B0-949A-42A2D2E9E340}" sibTransId="{D0DF5622-9F6A-429B-8498-FAC4766DDBD4}"/>
    <dgm:cxn modelId="{0C9071E5-6C5A-4778-8C27-27FB742BFA77}" type="presOf" srcId="{3521E713-2196-48B0-949A-42A2D2E9E340}" destId="{FD5C3815-E86D-423A-9347-18E4924011E3}" srcOrd="0" destOrd="0" presId="urn:microsoft.com/office/officeart/2005/8/layout/radial5"/>
    <dgm:cxn modelId="{FF914A5C-0FA4-4F01-9701-988853B1946F}" type="presOf" srcId="{85273E60-9A61-4FDD-9026-5F0A41FA5E35}" destId="{14A893D4-B826-47A6-BE33-AC559DBBD104}" srcOrd="0" destOrd="0" presId="urn:microsoft.com/office/officeart/2005/8/layout/radial5"/>
    <dgm:cxn modelId="{DD99DF23-CE07-4450-8648-1B0195C79FEE}" type="presOf" srcId="{F5940C8D-D472-4796-8E95-834523DBF5C0}" destId="{E51675AC-2DCF-4E18-B6F0-F83BF1034F77}" srcOrd="1" destOrd="0" presId="urn:microsoft.com/office/officeart/2005/8/layout/radial5"/>
    <dgm:cxn modelId="{D6D13231-E909-4A7A-9A89-101ED0C89620}" type="presOf" srcId="{93853006-C81C-4502-98F3-B6AE0F968C57}" destId="{E1CBB429-7B8F-45C1-AF86-26616D5F7BBF}" srcOrd="1" destOrd="0" presId="urn:microsoft.com/office/officeart/2005/8/layout/radial5"/>
    <dgm:cxn modelId="{EA7A4FB0-1C53-4DD2-8595-DC81E8302BAF}" srcId="{E3AD8933-C2B2-4646-B3AA-54A14824CC9B}" destId="{2AEE344B-5A84-4F35-9265-8307C5AB935D}" srcOrd="1" destOrd="0" parTransId="{F5940C8D-D472-4796-8E95-834523DBF5C0}" sibTransId="{A070B3DC-56B1-43DC-AA34-663D65B00FE9}"/>
    <dgm:cxn modelId="{76B87CAA-C1B5-4CF0-831B-95CAB620B09E}" type="presOf" srcId="{2073B319-D89D-43C0-9679-2E43D7CB6841}" destId="{36E3D7BA-8434-40B7-925D-18ACA3F8275C}" srcOrd="0" destOrd="0" presId="urn:microsoft.com/office/officeart/2005/8/layout/radial5"/>
    <dgm:cxn modelId="{F52349C9-FF82-4947-B54B-70BA7AA9DB8B}" type="presOf" srcId="{89E6D717-A15B-4FBB-8C16-566E90D8B0B8}" destId="{50FFA192-6576-4FA1-AFCC-E3139F71B45E}" srcOrd="0" destOrd="0" presId="urn:microsoft.com/office/officeart/2005/8/layout/radial5"/>
    <dgm:cxn modelId="{9E594A01-0116-45EA-82C6-BE6913B72DBE}" type="presOf" srcId="{1BBBEDE9-2BA3-4991-AEF0-10ABECEBA37B}" destId="{C399C1BB-004A-4131-A307-AE06F7ACA607}" srcOrd="0" destOrd="0" presId="urn:microsoft.com/office/officeart/2005/8/layout/radial5"/>
    <dgm:cxn modelId="{8A791DEB-1C2C-4A43-A986-0D89AC829662}" type="presOf" srcId="{3521E713-2196-48B0-949A-42A2D2E9E340}" destId="{98EDDF77-7D5D-4E3A-9765-C0A002A89678}" srcOrd="1" destOrd="0" presId="urn:microsoft.com/office/officeart/2005/8/layout/radial5"/>
    <dgm:cxn modelId="{9C2F98A5-871F-4E7D-9C75-46BC9C186920}" srcId="{E3AD8933-C2B2-4646-B3AA-54A14824CC9B}" destId="{310104E8-73FB-40E5-B3E3-E33AB6DC83C3}" srcOrd="3" destOrd="0" parTransId="{BA58A12E-E106-4498-BD17-63A2D1036063}" sibTransId="{5145E4D2-1975-4BD6-993B-32C6F076FC17}"/>
    <dgm:cxn modelId="{A8D28247-F179-4F19-B7FD-B82CB19001F2}" type="presOf" srcId="{54F0CBC3-2E6B-48D4-BA99-2476440C860F}" destId="{FB3028F1-C309-443E-B03D-3687BFE1E791}" srcOrd="1" destOrd="0" presId="urn:microsoft.com/office/officeart/2005/8/layout/radial5"/>
    <dgm:cxn modelId="{926A1DB5-BEB8-4A51-9C46-E9A2037F0936}" srcId="{E3AD8933-C2B2-4646-B3AA-54A14824CC9B}" destId="{1BBBEDE9-2BA3-4991-AEF0-10ABECEBA37B}" srcOrd="2" destOrd="0" parTransId="{93853006-C81C-4502-98F3-B6AE0F968C57}" sibTransId="{3ABDB604-924C-4900-8869-3F20FFC54F88}"/>
    <dgm:cxn modelId="{66F65884-A0AC-449C-81AA-19696279342C}" type="presOf" srcId="{F5940C8D-D472-4796-8E95-834523DBF5C0}" destId="{A336F6CB-3FFD-402C-89CB-2824740EFA95}" srcOrd="0" destOrd="0" presId="urn:microsoft.com/office/officeart/2005/8/layout/radial5"/>
    <dgm:cxn modelId="{92473E4C-D7FF-4AD9-BA96-ADB9E864C2EC}" type="presOf" srcId="{69750459-A1AF-4657-9D19-182348A86119}" destId="{9470F323-890F-493D-83C1-CC5EDB710882}" srcOrd="0" destOrd="0" presId="urn:microsoft.com/office/officeart/2005/8/layout/radial5"/>
    <dgm:cxn modelId="{7F45C65F-1481-4C38-BE29-0A47EFEF43A9}" srcId="{E3AD8933-C2B2-4646-B3AA-54A14824CC9B}" destId="{9034A853-CBFE-42C0-BE09-6011F7C71594}" srcOrd="6" destOrd="0" parTransId="{54F0CBC3-2E6B-48D4-BA99-2476440C860F}" sibTransId="{84DA5908-E660-48E5-A178-0AE31D8CDF00}"/>
    <dgm:cxn modelId="{5557CE07-D451-42A8-8159-C2E19075F696}" srcId="{69750459-A1AF-4657-9D19-182348A86119}" destId="{E3AD8933-C2B2-4646-B3AA-54A14824CC9B}" srcOrd="0" destOrd="0" parTransId="{BE7EC878-3BF6-4963-9479-52CBC9417CBB}" sibTransId="{1AD78608-62C9-4725-80FF-18709BFE3DF1}"/>
    <dgm:cxn modelId="{31DCE643-E3C1-4567-94C4-5592C3110A0A}" type="presParOf" srcId="{9470F323-890F-493D-83C1-CC5EDB710882}" destId="{0E492096-408E-4E5D-BD1A-41038CF52FEA}" srcOrd="0" destOrd="0" presId="urn:microsoft.com/office/officeart/2005/8/layout/radial5"/>
    <dgm:cxn modelId="{DBC80B39-22F0-41F5-A55A-F89B4F2E980A}" type="presParOf" srcId="{9470F323-890F-493D-83C1-CC5EDB710882}" destId="{14A893D4-B826-47A6-BE33-AC559DBBD104}" srcOrd="1" destOrd="0" presId="urn:microsoft.com/office/officeart/2005/8/layout/radial5"/>
    <dgm:cxn modelId="{1BAD79F3-9FE0-4C49-AFEE-F1B58C83EF5E}" type="presParOf" srcId="{14A893D4-B826-47A6-BE33-AC559DBBD104}" destId="{A42F9574-CB42-417E-A6A0-220684875990}" srcOrd="0" destOrd="0" presId="urn:microsoft.com/office/officeart/2005/8/layout/radial5"/>
    <dgm:cxn modelId="{F9344B6D-3AB3-4F4A-9A64-F43AC183CC45}" type="presParOf" srcId="{9470F323-890F-493D-83C1-CC5EDB710882}" destId="{36E3D7BA-8434-40B7-925D-18ACA3F8275C}" srcOrd="2" destOrd="0" presId="urn:microsoft.com/office/officeart/2005/8/layout/radial5"/>
    <dgm:cxn modelId="{474AE1D4-C1C3-411F-9042-DE8793DF583A}" type="presParOf" srcId="{9470F323-890F-493D-83C1-CC5EDB710882}" destId="{A336F6CB-3FFD-402C-89CB-2824740EFA95}" srcOrd="3" destOrd="0" presId="urn:microsoft.com/office/officeart/2005/8/layout/radial5"/>
    <dgm:cxn modelId="{6B61A2E1-1815-4399-939B-B0E4A43854DA}" type="presParOf" srcId="{A336F6CB-3FFD-402C-89CB-2824740EFA95}" destId="{E51675AC-2DCF-4E18-B6F0-F83BF1034F77}" srcOrd="0" destOrd="0" presId="urn:microsoft.com/office/officeart/2005/8/layout/radial5"/>
    <dgm:cxn modelId="{79E5DBB1-8BE8-49FB-A260-B17F6E0FFDC5}" type="presParOf" srcId="{9470F323-890F-493D-83C1-CC5EDB710882}" destId="{7A6A7DC5-3C8A-4D3A-967C-EEC207B12CF6}" srcOrd="4" destOrd="0" presId="urn:microsoft.com/office/officeart/2005/8/layout/radial5"/>
    <dgm:cxn modelId="{9057AF55-490A-495A-B71A-7871078F70BB}" type="presParOf" srcId="{9470F323-890F-493D-83C1-CC5EDB710882}" destId="{E0D6C8D2-22FF-427B-9D3E-026325C5E72A}" srcOrd="5" destOrd="0" presId="urn:microsoft.com/office/officeart/2005/8/layout/radial5"/>
    <dgm:cxn modelId="{89E4C096-7AF1-452E-874B-6A636B64468C}" type="presParOf" srcId="{E0D6C8D2-22FF-427B-9D3E-026325C5E72A}" destId="{E1CBB429-7B8F-45C1-AF86-26616D5F7BBF}" srcOrd="0" destOrd="0" presId="urn:microsoft.com/office/officeart/2005/8/layout/radial5"/>
    <dgm:cxn modelId="{0AA4A12F-B36B-4BD0-A5D0-1850DC00A1E1}" type="presParOf" srcId="{9470F323-890F-493D-83C1-CC5EDB710882}" destId="{C399C1BB-004A-4131-A307-AE06F7ACA607}" srcOrd="6" destOrd="0" presId="urn:microsoft.com/office/officeart/2005/8/layout/radial5"/>
    <dgm:cxn modelId="{DB52ABBD-04E4-4873-9BA0-15ABC5722FE6}" type="presParOf" srcId="{9470F323-890F-493D-83C1-CC5EDB710882}" destId="{454ED61C-B45F-4E42-AFA7-2F0446320657}" srcOrd="7" destOrd="0" presId="urn:microsoft.com/office/officeart/2005/8/layout/radial5"/>
    <dgm:cxn modelId="{DE13CC55-571B-4A8C-837D-5FEF19203108}" type="presParOf" srcId="{454ED61C-B45F-4E42-AFA7-2F0446320657}" destId="{95DE67C5-1F1F-45DB-8A6E-3DF82183EFFA}" srcOrd="0" destOrd="0" presId="urn:microsoft.com/office/officeart/2005/8/layout/radial5"/>
    <dgm:cxn modelId="{82F08293-8499-439C-90EA-0CED7F6DFDD1}" type="presParOf" srcId="{9470F323-890F-493D-83C1-CC5EDB710882}" destId="{DD7BA75A-9257-483B-B472-383ADFF73F93}" srcOrd="8" destOrd="0" presId="urn:microsoft.com/office/officeart/2005/8/layout/radial5"/>
    <dgm:cxn modelId="{9945F209-75A2-4B2D-AB0A-B420D0B70F36}" type="presParOf" srcId="{9470F323-890F-493D-83C1-CC5EDB710882}" destId="{FD5C3815-E86D-423A-9347-18E4924011E3}" srcOrd="9" destOrd="0" presId="urn:microsoft.com/office/officeart/2005/8/layout/radial5"/>
    <dgm:cxn modelId="{13E804B2-ACDF-4AF5-B863-0BE712626870}" type="presParOf" srcId="{FD5C3815-E86D-423A-9347-18E4924011E3}" destId="{98EDDF77-7D5D-4E3A-9765-C0A002A89678}" srcOrd="0" destOrd="0" presId="urn:microsoft.com/office/officeart/2005/8/layout/radial5"/>
    <dgm:cxn modelId="{1BA586F9-72E6-4E9B-B329-4077C0C5A9BD}" type="presParOf" srcId="{9470F323-890F-493D-83C1-CC5EDB710882}" destId="{E2E90485-7AE7-46FC-9351-28F581052BE7}" srcOrd="10" destOrd="0" presId="urn:microsoft.com/office/officeart/2005/8/layout/radial5"/>
    <dgm:cxn modelId="{070C85FA-77C2-4ED5-ACBF-2BD5C6784EA8}" type="presParOf" srcId="{9470F323-890F-493D-83C1-CC5EDB710882}" destId="{50FFA192-6576-4FA1-AFCC-E3139F71B45E}" srcOrd="11" destOrd="0" presId="urn:microsoft.com/office/officeart/2005/8/layout/radial5"/>
    <dgm:cxn modelId="{F0815258-8416-469C-A999-33A82348BCAC}" type="presParOf" srcId="{50FFA192-6576-4FA1-AFCC-E3139F71B45E}" destId="{D89CDB9C-58FB-4EA9-8F4F-B5E4EB53A1F3}" srcOrd="0" destOrd="0" presId="urn:microsoft.com/office/officeart/2005/8/layout/radial5"/>
    <dgm:cxn modelId="{6D67BAA2-FD14-4D40-B171-B047A517B397}" type="presParOf" srcId="{9470F323-890F-493D-83C1-CC5EDB710882}" destId="{DB04B3BE-BBE4-46B3-B3B4-28F70F407717}" srcOrd="12" destOrd="0" presId="urn:microsoft.com/office/officeart/2005/8/layout/radial5"/>
    <dgm:cxn modelId="{911A8E0D-425C-4AB3-A2D9-FD65F8F4B535}" type="presParOf" srcId="{9470F323-890F-493D-83C1-CC5EDB710882}" destId="{F9F20545-6AD1-4565-8746-052884B14305}" srcOrd="13" destOrd="0" presId="urn:microsoft.com/office/officeart/2005/8/layout/radial5"/>
    <dgm:cxn modelId="{7E052CF8-F5C6-4320-8C04-C467DA97C4FF}" type="presParOf" srcId="{F9F20545-6AD1-4565-8746-052884B14305}" destId="{FB3028F1-C309-443E-B03D-3687BFE1E791}" srcOrd="0" destOrd="0" presId="urn:microsoft.com/office/officeart/2005/8/layout/radial5"/>
    <dgm:cxn modelId="{2753AC00-5931-4ADF-9ED0-E429C4B38E1B}" type="presParOf" srcId="{9470F323-890F-493D-83C1-CC5EDB710882}" destId="{BBCE622C-4A4A-4F4C-905C-1ACEF2AC3AA8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9677D3-0A7C-4144-A03C-597F7EFE8187}">
      <dsp:nvSpPr>
        <dsp:cNvPr id="0" name=""/>
        <dsp:cNvSpPr/>
      </dsp:nvSpPr>
      <dsp:spPr>
        <a:xfrm rot="5400000">
          <a:off x="-186700" y="186829"/>
          <a:ext cx="1244669" cy="8712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проблема</a:t>
          </a:r>
          <a:endParaRPr lang="ru-RU" sz="1500" kern="1200" dirty="0"/>
        </a:p>
      </dsp:txBody>
      <dsp:txXfrm rot="-5400000">
        <a:off x="1" y="435762"/>
        <a:ext cx="871268" cy="373401"/>
      </dsp:txXfrm>
    </dsp:sp>
    <dsp:sp modelId="{20CE700F-BF1E-4977-A2C1-6D81754BBA4A}">
      <dsp:nvSpPr>
        <dsp:cNvPr id="0" name=""/>
        <dsp:cNvSpPr/>
      </dsp:nvSpPr>
      <dsp:spPr>
        <a:xfrm rot="5400000">
          <a:off x="4066150" y="-3194753"/>
          <a:ext cx="809035" cy="71987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ограниченность познаний молодого поколения о различных специальностях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работа не по полученной специальности</a:t>
          </a:r>
          <a:endParaRPr lang="ru-RU" sz="1200" kern="1200" dirty="0"/>
        </a:p>
      </dsp:txBody>
      <dsp:txXfrm rot="-5400000">
        <a:off x="871268" y="39623"/>
        <a:ext cx="7159305" cy="730047"/>
      </dsp:txXfrm>
    </dsp:sp>
    <dsp:sp modelId="{ECD3F792-E57E-437D-9315-2A9F3D324D76}">
      <dsp:nvSpPr>
        <dsp:cNvPr id="0" name=""/>
        <dsp:cNvSpPr/>
      </dsp:nvSpPr>
      <dsp:spPr>
        <a:xfrm rot="5400000">
          <a:off x="-186700" y="1315757"/>
          <a:ext cx="1244669" cy="8712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решение</a:t>
          </a:r>
          <a:endParaRPr lang="ru-RU" sz="1500" kern="1200" dirty="0"/>
        </a:p>
      </dsp:txBody>
      <dsp:txXfrm rot="-5400000">
        <a:off x="1" y="1564690"/>
        <a:ext cx="871268" cy="373401"/>
      </dsp:txXfrm>
    </dsp:sp>
    <dsp:sp modelId="{C5C232DD-1D42-41E0-9AAE-6B12C14C31EB}">
      <dsp:nvSpPr>
        <dsp:cNvPr id="0" name=""/>
        <dsp:cNvSpPr/>
      </dsp:nvSpPr>
      <dsp:spPr>
        <a:xfrm rot="5400000">
          <a:off x="4066150" y="-2065824"/>
          <a:ext cx="809035" cy="71987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знакомство не только с внешними атрибутами профессии, а более глубокое погружение в специальность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представление о профессиях, отражающее  вложенный в нее труд, моральную ответственность, значение для общества и страны</a:t>
          </a:r>
          <a:endParaRPr lang="ru-RU" sz="1200" kern="1200" dirty="0"/>
        </a:p>
      </dsp:txBody>
      <dsp:txXfrm rot="-5400000">
        <a:off x="871268" y="1168552"/>
        <a:ext cx="7159305" cy="730047"/>
      </dsp:txXfrm>
    </dsp:sp>
    <dsp:sp modelId="{DD701268-40F6-4322-A7FD-C50FD2A2A603}">
      <dsp:nvSpPr>
        <dsp:cNvPr id="0" name=""/>
        <dsp:cNvSpPr/>
      </dsp:nvSpPr>
      <dsp:spPr>
        <a:xfrm rot="5400000">
          <a:off x="-186700" y="2444685"/>
          <a:ext cx="1244669" cy="8712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средство</a:t>
          </a:r>
          <a:endParaRPr lang="ru-RU" sz="1500" kern="1200" dirty="0"/>
        </a:p>
      </dsp:txBody>
      <dsp:txXfrm rot="-5400000">
        <a:off x="1" y="2693618"/>
        <a:ext cx="871268" cy="373401"/>
      </dsp:txXfrm>
    </dsp:sp>
    <dsp:sp modelId="{D3E05068-A256-45FB-9DC8-E95A11189DA6}">
      <dsp:nvSpPr>
        <dsp:cNvPr id="0" name=""/>
        <dsp:cNvSpPr/>
      </dsp:nvSpPr>
      <dsp:spPr>
        <a:xfrm rot="5400000">
          <a:off x="4066150" y="-936896"/>
          <a:ext cx="809035" cy="71987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привлечение внешних ресурсов – социальных партнеров, как родителей, так и различных организаций</a:t>
          </a:r>
          <a:endParaRPr lang="ru-RU" sz="12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 rot="-5400000">
        <a:off x="871268" y="2297480"/>
        <a:ext cx="7159305" cy="730047"/>
      </dsp:txXfrm>
    </dsp:sp>
    <dsp:sp modelId="{EEC04C50-3A93-4EDD-891C-8BF12ED3EDB7}">
      <dsp:nvSpPr>
        <dsp:cNvPr id="0" name=""/>
        <dsp:cNvSpPr/>
      </dsp:nvSpPr>
      <dsp:spPr>
        <a:xfrm rot="5400000">
          <a:off x="-186700" y="3573613"/>
          <a:ext cx="1244669" cy="8712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метод</a:t>
          </a:r>
          <a:endParaRPr lang="ru-RU" sz="1500" kern="1200" dirty="0"/>
        </a:p>
      </dsp:txBody>
      <dsp:txXfrm rot="-5400000">
        <a:off x="1" y="3822546"/>
        <a:ext cx="871268" cy="373401"/>
      </dsp:txXfrm>
    </dsp:sp>
    <dsp:sp modelId="{DA063524-1F79-459B-B2C2-C547E4F254CA}">
      <dsp:nvSpPr>
        <dsp:cNvPr id="0" name=""/>
        <dsp:cNvSpPr/>
      </dsp:nvSpPr>
      <dsp:spPr>
        <a:xfrm rot="5400000">
          <a:off x="4066150" y="192031"/>
          <a:ext cx="809035" cy="71987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метод проектов</a:t>
          </a:r>
        </a:p>
        <a:p>
          <a:pPr marL="5715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интерактивный, эмоционально окрашенный и дающий обучающие результаты</a:t>
          </a:r>
          <a:endParaRPr lang="ru-RU" sz="12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0" lvl="1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главный продукт - клип с участием детей</a:t>
          </a:r>
          <a:endParaRPr lang="ru-RU" sz="12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 rot="-5400000">
        <a:off x="871268" y="3426407"/>
        <a:ext cx="7159305" cy="730047"/>
      </dsp:txXfrm>
    </dsp:sp>
    <dsp:sp modelId="{D0C707D5-DA46-4F67-842A-F00151A796B4}">
      <dsp:nvSpPr>
        <dsp:cNvPr id="0" name=""/>
        <dsp:cNvSpPr/>
      </dsp:nvSpPr>
      <dsp:spPr>
        <a:xfrm rot="5400000">
          <a:off x="-186700" y="4702541"/>
          <a:ext cx="1244669" cy="8712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цель</a:t>
          </a:r>
          <a:endParaRPr lang="ru-RU" sz="1500" kern="1200" dirty="0"/>
        </a:p>
      </dsp:txBody>
      <dsp:txXfrm rot="-5400000">
        <a:off x="1" y="4951474"/>
        <a:ext cx="871268" cy="373401"/>
      </dsp:txXfrm>
    </dsp:sp>
    <dsp:sp modelId="{65C961A2-8BA7-48BF-99BB-EB87F8F179DB}">
      <dsp:nvSpPr>
        <dsp:cNvPr id="0" name=""/>
        <dsp:cNvSpPr/>
      </dsp:nvSpPr>
      <dsp:spPr>
        <a:xfrm rot="5400000">
          <a:off x="4066150" y="1320959"/>
          <a:ext cx="809035" cy="71987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возрождение уважительного отношения к общественно значимым профессиям, идеализация нравственных качеств героизма, самоотдачи и самопожертвования</a:t>
          </a:r>
          <a:endParaRPr lang="ru-RU" sz="12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 rot="-5400000">
        <a:off x="871268" y="4555335"/>
        <a:ext cx="7159305" cy="7300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51D15-154D-4A29-AA9A-76D07DD478EF}">
      <dsp:nvSpPr>
        <dsp:cNvPr id="0" name=""/>
        <dsp:cNvSpPr/>
      </dsp:nvSpPr>
      <dsp:spPr>
        <a:xfrm>
          <a:off x="1629302" y="98587"/>
          <a:ext cx="5008019" cy="5008019"/>
        </a:xfrm>
        <a:prstGeom prst="circularArrow">
          <a:avLst>
            <a:gd name="adj1" fmla="val 5544"/>
            <a:gd name="adj2" fmla="val 330680"/>
            <a:gd name="adj3" fmla="val 14173450"/>
            <a:gd name="adj4" fmla="val 1714848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B01AF-2ED0-4D21-9E05-725F05A0BF9A}">
      <dsp:nvSpPr>
        <dsp:cNvPr id="0" name=""/>
        <dsp:cNvSpPr/>
      </dsp:nvSpPr>
      <dsp:spPr>
        <a:xfrm>
          <a:off x="3167580" y="156336"/>
          <a:ext cx="1931462" cy="8923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Тема проекта</a:t>
          </a:r>
          <a:endParaRPr lang="ru-RU" sz="1400" kern="1200" dirty="0"/>
        </a:p>
      </dsp:txBody>
      <dsp:txXfrm>
        <a:off x="3211140" y="199896"/>
        <a:ext cx="1844342" cy="805209"/>
      </dsp:txXfrm>
    </dsp:sp>
    <dsp:sp modelId="{88F9B237-4A6C-4BD3-AF8D-0809A6472D83}">
      <dsp:nvSpPr>
        <dsp:cNvPr id="0" name=""/>
        <dsp:cNvSpPr/>
      </dsp:nvSpPr>
      <dsp:spPr>
        <a:xfrm>
          <a:off x="6131017" y="1561922"/>
          <a:ext cx="1944226" cy="946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Проектная группа</a:t>
          </a:r>
          <a:endParaRPr lang="ru-RU" sz="1400" kern="1200" dirty="0"/>
        </a:p>
      </dsp:txBody>
      <dsp:txXfrm>
        <a:off x="6177229" y="1608134"/>
        <a:ext cx="1851802" cy="854230"/>
      </dsp:txXfrm>
    </dsp:sp>
    <dsp:sp modelId="{8304C4D8-86FB-400C-AC15-8D2F3B070120}">
      <dsp:nvSpPr>
        <dsp:cNvPr id="0" name=""/>
        <dsp:cNvSpPr/>
      </dsp:nvSpPr>
      <dsp:spPr>
        <a:xfrm>
          <a:off x="4496407" y="4047511"/>
          <a:ext cx="1784376" cy="836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Работа с родителями в группах</a:t>
          </a:r>
          <a:endParaRPr lang="ru-RU" sz="1400" kern="1200" dirty="0"/>
        </a:p>
      </dsp:txBody>
      <dsp:txXfrm>
        <a:off x="4537252" y="4088356"/>
        <a:ext cx="1702686" cy="755020"/>
      </dsp:txXfrm>
    </dsp:sp>
    <dsp:sp modelId="{97AC8FB6-E898-426F-8E50-09E13C6C8BE1}">
      <dsp:nvSpPr>
        <dsp:cNvPr id="0" name=""/>
        <dsp:cNvSpPr/>
      </dsp:nvSpPr>
      <dsp:spPr>
        <a:xfrm>
          <a:off x="1816293" y="4047511"/>
          <a:ext cx="2123470" cy="836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Работа с детьми в группах </a:t>
          </a:r>
          <a:endParaRPr lang="ru-RU" sz="1400" kern="1200" dirty="0"/>
        </a:p>
      </dsp:txBody>
      <dsp:txXfrm>
        <a:off x="1857138" y="4088356"/>
        <a:ext cx="2041780" cy="755020"/>
      </dsp:txXfrm>
    </dsp:sp>
    <dsp:sp modelId="{27BAA7A0-CD86-464F-9412-4C1FFA4DE37B}">
      <dsp:nvSpPr>
        <dsp:cNvPr id="0" name=""/>
        <dsp:cNvSpPr/>
      </dsp:nvSpPr>
      <dsp:spPr>
        <a:xfrm>
          <a:off x="168333" y="1510873"/>
          <a:ext cx="2018275" cy="10591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Использование ресурсов социальных партнеров</a:t>
          </a:r>
          <a:endParaRPr lang="ru-RU" sz="1400" kern="1200" dirty="0"/>
        </a:p>
      </dsp:txBody>
      <dsp:txXfrm>
        <a:off x="220037" y="1562577"/>
        <a:ext cx="1914867" cy="9557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92096-408E-4E5D-BD1A-41038CF52FEA}">
      <dsp:nvSpPr>
        <dsp:cNvPr id="0" name=""/>
        <dsp:cNvSpPr/>
      </dsp:nvSpPr>
      <dsp:spPr>
        <a:xfrm>
          <a:off x="3238915" y="1818086"/>
          <a:ext cx="1875453" cy="1679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Детский сад</a:t>
          </a:r>
          <a:endParaRPr lang="ru-RU" sz="2500" kern="1200" dirty="0"/>
        </a:p>
      </dsp:txBody>
      <dsp:txXfrm>
        <a:off x="3513569" y="2064114"/>
        <a:ext cx="1326145" cy="1187929"/>
      </dsp:txXfrm>
    </dsp:sp>
    <dsp:sp modelId="{14A893D4-B826-47A6-BE33-AC559DBBD104}">
      <dsp:nvSpPr>
        <dsp:cNvPr id="0" name=""/>
        <dsp:cNvSpPr/>
      </dsp:nvSpPr>
      <dsp:spPr>
        <a:xfrm rot="16200000">
          <a:off x="4106415" y="1438351"/>
          <a:ext cx="140453" cy="50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127483" y="1559902"/>
        <a:ext cx="98317" cy="301448"/>
      </dsp:txXfrm>
    </dsp:sp>
    <dsp:sp modelId="{36E3D7BA-8434-40B7-925D-18ACA3F8275C}">
      <dsp:nvSpPr>
        <dsp:cNvPr id="0" name=""/>
        <dsp:cNvSpPr/>
      </dsp:nvSpPr>
      <dsp:spPr>
        <a:xfrm>
          <a:off x="3125924" y="-225970"/>
          <a:ext cx="2101436" cy="17790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Аэропорт Пулково</a:t>
          </a:r>
          <a:endParaRPr lang="ru-RU" sz="1000" kern="1200" dirty="0"/>
        </a:p>
      </dsp:txBody>
      <dsp:txXfrm>
        <a:off x="3433672" y="34566"/>
        <a:ext cx="1485940" cy="1257977"/>
      </dsp:txXfrm>
    </dsp:sp>
    <dsp:sp modelId="{A336F6CB-3FFD-402C-89CB-2824740EFA95}">
      <dsp:nvSpPr>
        <dsp:cNvPr id="0" name=""/>
        <dsp:cNvSpPr/>
      </dsp:nvSpPr>
      <dsp:spPr>
        <a:xfrm rot="19285714">
          <a:off x="4893255" y="1805366"/>
          <a:ext cx="75303" cy="50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895719" y="1912892"/>
        <a:ext cx="52712" cy="301448"/>
      </dsp:txXfrm>
    </dsp:sp>
    <dsp:sp modelId="{7A6A7DC5-3C8A-4D3A-967C-EEC207B12CF6}">
      <dsp:nvSpPr>
        <dsp:cNvPr id="0" name=""/>
        <dsp:cNvSpPr/>
      </dsp:nvSpPr>
      <dsp:spPr>
        <a:xfrm>
          <a:off x="4704896" y="548102"/>
          <a:ext cx="2062256" cy="17328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Межпарламентская ассамблея стран СНГ</a:t>
          </a:r>
          <a:endParaRPr lang="ru-RU" sz="1200" kern="1200" dirty="0"/>
        </a:p>
      </dsp:txBody>
      <dsp:txXfrm>
        <a:off x="5006906" y="801868"/>
        <a:ext cx="1458236" cy="1225289"/>
      </dsp:txXfrm>
    </dsp:sp>
    <dsp:sp modelId="{E0D6C8D2-22FF-427B-9D3E-026325C5E72A}">
      <dsp:nvSpPr>
        <dsp:cNvPr id="0" name=""/>
        <dsp:cNvSpPr/>
      </dsp:nvSpPr>
      <dsp:spPr>
        <a:xfrm rot="11571429">
          <a:off x="5031521" y="2606404"/>
          <a:ext cx="38654" cy="50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5042972" y="2708177"/>
        <a:ext cx="27058" cy="301448"/>
      </dsp:txXfrm>
    </dsp:sp>
    <dsp:sp modelId="{C399C1BB-004A-4131-A307-AE06F7ACA607}">
      <dsp:nvSpPr>
        <dsp:cNvPr id="0" name=""/>
        <dsp:cNvSpPr/>
      </dsp:nvSpPr>
      <dsp:spPr>
        <a:xfrm>
          <a:off x="4975259" y="2124816"/>
          <a:ext cx="2291801" cy="19541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Пискаревский мемориал</a:t>
          </a:r>
          <a:endParaRPr lang="ru-RU" sz="1000" kern="1200" dirty="0"/>
        </a:p>
      </dsp:txBody>
      <dsp:txXfrm>
        <a:off x="5310885" y="2410998"/>
        <a:ext cx="1620549" cy="1381810"/>
      </dsp:txXfrm>
    </dsp:sp>
    <dsp:sp modelId="{454ED61C-B45F-4E42-AFA7-2F0446320657}">
      <dsp:nvSpPr>
        <dsp:cNvPr id="0" name=""/>
        <dsp:cNvSpPr/>
      </dsp:nvSpPr>
      <dsp:spPr>
        <a:xfrm rot="3555159">
          <a:off x="4614997" y="3212562"/>
          <a:ext cx="81859" cy="50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620998" y="3302492"/>
        <a:ext cx="57301" cy="301448"/>
      </dsp:txXfrm>
    </dsp:sp>
    <dsp:sp modelId="{DD7BA75A-9257-483B-B472-383ADFF73F93}">
      <dsp:nvSpPr>
        <dsp:cNvPr id="0" name=""/>
        <dsp:cNvSpPr/>
      </dsp:nvSpPr>
      <dsp:spPr>
        <a:xfrm>
          <a:off x="4012020" y="3450941"/>
          <a:ext cx="2341819" cy="1797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Государственный Русский музей</a:t>
          </a:r>
          <a:endParaRPr lang="ru-RU" sz="1000" kern="1200" dirty="0"/>
        </a:p>
      </dsp:txBody>
      <dsp:txXfrm>
        <a:off x="4354971" y="3714174"/>
        <a:ext cx="1655917" cy="1271003"/>
      </dsp:txXfrm>
    </dsp:sp>
    <dsp:sp modelId="{FD5C3815-E86D-423A-9347-18E4924011E3}">
      <dsp:nvSpPr>
        <dsp:cNvPr id="0" name=""/>
        <dsp:cNvSpPr/>
      </dsp:nvSpPr>
      <dsp:spPr>
        <a:xfrm rot="6942857">
          <a:off x="3698606" y="3276138"/>
          <a:ext cx="118837" cy="50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724166" y="3360561"/>
        <a:ext cx="83186" cy="301448"/>
      </dsp:txXfrm>
    </dsp:sp>
    <dsp:sp modelId="{E2E90485-7AE7-46FC-9351-28F581052BE7}">
      <dsp:nvSpPr>
        <dsp:cNvPr id="0" name=""/>
        <dsp:cNvSpPr/>
      </dsp:nvSpPr>
      <dsp:spPr>
        <a:xfrm>
          <a:off x="2260532" y="3565559"/>
          <a:ext cx="2101436" cy="17790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/>
            <a:t>ФГБУ «НМИЦ им. В. А. </a:t>
          </a:r>
          <a:r>
            <a:rPr lang="ru-RU" sz="1000" b="0" i="0" kern="1200" dirty="0" err="1" smtClean="0"/>
            <a:t>Алмазова</a:t>
          </a:r>
          <a:r>
            <a:rPr lang="ru-RU" sz="1000" b="0" i="0" kern="1200" dirty="0" smtClean="0"/>
            <a:t>»</a:t>
          </a:r>
          <a:r>
            <a:rPr lang="ru-RU" sz="1000" kern="1200" dirty="0" smtClean="0"/>
            <a:t>  </a:t>
          </a:r>
          <a:endParaRPr lang="ru-RU" sz="1000" kern="1200" dirty="0"/>
        </a:p>
      </dsp:txBody>
      <dsp:txXfrm>
        <a:off x="2568280" y="3826095"/>
        <a:ext cx="1485940" cy="1257977"/>
      </dsp:txXfrm>
    </dsp:sp>
    <dsp:sp modelId="{50FFA192-6576-4FA1-AFCC-E3139F71B45E}">
      <dsp:nvSpPr>
        <dsp:cNvPr id="0" name=""/>
        <dsp:cNvSpPr/>
      </dsp:nvSpPr>
      <dsp:spPr>
        <a:xfrm rot="20828571">
          <a:off x="3295449" y="2599995"/>
          <a:ext cx="70127" cy="50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295713" y="2702819"/>
        <a:ext cx="49089" cy="301448"/>
      </dsp:txXfrm>
    </dsp:sp>
    <dsp:sp modelId="{DB04B3BE-BBE4-46B3-B3B4-28F70F407717}">
      <dsp:nvSpPr>
        <dsp:cNvPr id="0" name=""/>
        <dsp:cNvSpPr/>
      </dsp:nvSpPr>
      <dsp:spPr>
        <a:xfrm>
          <a:off x="1024202" y="2097652"/>
          <a:ext cx="2415843" cy="20085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Комитет культуры СПб</a:t>
          </a:r>
          <a:endParaRPr lang="ru-RU" sz="1000" kern="1200" dirty="0"/>
        </a:p>
      </dsp:txBody>
      <dsp:txXfrm>
        <a:off x="1377994" y="2391790"/>
        <a:ext cx="1708259" cy="1420225"/>
      </dsp:txXfrm>
    </dsp:sp>
    <dsp:sp modelId="{F9F20545-6AD1-4565-8746-052884B14305}">
      <dsp:nvSpPr>
        <dsp:cNvPr id="0" name=""/>
        <dsp:cNvSpPr/>
      </dsp:nvSpPr>
      <dsp:spPr>
        <a:xfrm rot="13114286">
          <a:off x="3442417" y="1832447"/>
          <a:ext cx="27838" cy="502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449857" y="1935533"/>
        <a:ext cx="19487" cy="301448"/>
      </dsp:txXfrm>
    </dsp:sp>
    <dsp:sp modelId="{BBCE622C-4A4A-4F4C-905C-1ACEF2AC3AA8}">
      <dsp:nvSpPr>
        <dsp:cNvPr id="0" name=""/>
        <dsp:cNvSpPr/>
      </dsp:nvSpPr>
      <dsp:spPr>
        <a:xfrm>
          <a:off x="1442506" y="505791"/>
          <a:ext cx="2349506" cy="18174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Родители </a:t>
          </a:r>
          <a:endParaRPr lang="ru-RU" sz="1000" kern="1200" dirty="0"/>
        </a:p>
      </dsp:txBody>
      <dsp:txXfrm>
        <a:off x="1786583" y="771950"/>
        <a:ext cx="1661352" cy="1285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2DB8A-34AB-4FBE-B1B4-14F3F5C8F487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8E590-F7D1-45DC-893D-839AAEA012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7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35163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fld id="{8F5B4B2D-94EB-462B-B9AD-A323C3D17B3A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fld id="{3050CA60-3252-4883-8CC3-2B957AF1650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tx1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tx1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7884" y="5157192"/>
            <a:ext cx="7776864" cy="1470025"/>
          </a:xfrm>
        </p:spPr>
        <p:txBody>
          <a:bodyPr>
            <a:normAutofit/>
          </a:bodyPr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Проект «Поколение 2030»</a:t>
            </a:r>
            <a:br>
              <a:rPr lang="ru-RU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ru-RU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Снимаем клип «Вперед, Россия!»</a:t>
            </a:r>
          </a:p>
        </p:txBody>
      </p:sp>
      <p:pic>
        <p:nvPicPr>
          <p:cNvPr id="4" name="Рисунок 3" descr="logo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6773"/>
            <a:ext cx="1584621" cy="1746252"/>
          </a:xfrm>
          <a:prstGeom prst="rect">
            <a:avLst/>
          </a:prstGeom>
        </p:spPr>
      </p:pic>
      <p:pic>
        <p:nvPicPr>
          <p:cNvPr id="38914" name="Picture 2" descr="http://rastishka.by/wp-content/uploads/2015/06/dz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6580" y="1988840"/>
            <a:ext cx="4999472" cy="37177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4133" y="692696"/>
            <a:ext cx="6344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chemeClr val="tx2"/>
                </a:solidFill>
                <a:ea typeface="+mj-ea"/>
                <a:cs typeface="+mj-cs"/>
              </a:rPr>
              <a:t>Современный </a:t>
            </a:r>
            <a:r>
              <a:rPr lang="ru-RU" sz="3600" dirty="0" smtClean="0">
                <a:solidFill>
                  <a:schemeClr val="tx2"/>
                </a:solidFill>
                <a:ea typeface="+mj-ea"/>
                <a:cs typeface="+mj-cs"/>
              </a:rPr>
              <a:t>ребенок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tx2"/>
                </a:solidFill>
                <a:ea typeface="+mj-ea"/>
                <a:cs typeface="+mj-cs"/>
              </a:rPr>
              <a:t>и знакомство с  профессиями</a:t>
            </a:r>
            <a:endParaRPr lang="ru-RU" sz="3600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160" y="267668"/>
            <a:ext cx="8229600" cy="1143000"/>
          </a:xfrm>
        </p:spPr>
        <p:txBody>
          <a:bodyPr/>
          <a:lstStyle/>
          <a:p>
            <a:pPr algn="ctr"/>
            <a:r>
              <a:rPr lang="ru-RU" sz="3200" dirty="0">
                <a:latin typeface="+mn-lt"/>
              </a:rPr>
              <a:t>Родители о своих профессиях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755576" y="1594023"/>
            <a:ext cx="8229600" cy="4389437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4000" b="1" dirty="0" smtClean="0">
                <a:solidFill>
                  <a:srgbClr val="2E127C"/>
                </a:solidFill>
                <a:latin typeface="Segoe Script" panose="020B0504020000000003" pitchFamily="34" charset="0"/>
              </a:rPr>
              <a:t>Профессия - стоматолог</a:t>
            </a:r>
            <a:r>
              <a:rPr lang="ru-RU" altLang="ru-RU" dirty="0" smtClean="0">
                <a:solidFill>
                  <a:srgbClr val="0000CC"/>
                </a:solidFill>
                <a:latin typeface="Segoe Script" panose="020B0504020000000003" pitchFamily="34" charset="0"/>
              </a:rPr>
              <a:t/>
            </a:r>
            <a:br>
              <a:rPr lang="ru-RU" altLang="ru-RU" dirty="0" smtClean="0">
                <a:solidFill>
                  <a:srgbClr val="0000CC"/>
                </a:solidFill>
                <a:latin typeface="Segoe Script" panose="020B0504020000000003" pitchFamily="34" charset="0"/>
              </a:rPr>
            </a:br>
            <a:endParaRPr lang="ru-RU" altLang="ru-RU" dirty="0" smtClean="0"/>
          </a:p>
        </p:txBody>
      </p:sp>
      <p:pic>
        <p:nvPicPr>
          <p:cNvPr id="8" name="Рисунок 40" descr="F:\стендовый доклад\DSC_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3" y="2348880"/>
            <a:ext cx="42116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1" descr="F:\стендовый доклад\DSC_00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56" y="3520025"/>
            <a:ext cx="43259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7272" y="261690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13656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Тема Гигиена, Стоматология\Семейная стоматология\DSC06960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5400000">
            <a:off x="5301953" y="1546919"/>
            <a:ext cx="4246447" cy="282603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Прямоугольник 1"/>
          <p:cNvSpPr/>
          <p:nvPr/>
        </p:nvSpPr>
        <p:spPr>
          <a:xfrm>
            <a:off x="233926" y="836712"/>
            <a:ext cx="497123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2E127C"/>
                </a:solidFill>
                <a:latin typeface="Segoe Script" panose="020B0504020000000003" pitchFamily="34" charset="0"/>
              </a:rPr>
              <a:t>Рентгенологический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2E127C"/>
                </a:solidFill>
                <a:latin typeface="Segoe Script" panose="020B0504020000000003" pitchFamily="34" charset="0"/>
              </a:rPr>
              <a:t> </a:t>
            </a:r>
            <a:r>
              <a:rPr lang="ru-RU" sz="3200" b="1" dirty="0" smtClean="0">
                <a:solidFill>
                  <a:srgbClr val="2E127C"/>
                </a:solidFill>
                <a:latin typeface="Segoe Script" panose="020B0504020000000003" pitchFamily="34" charset="0"/>
              </a:rPr>
              <a:t>кабинет,</a:t>
            </a:r>
            <a:endParaRPr lang="ru-RU" sz="3200" b="1" dirty="0">
              <a:solidFill>
                <a:srgbClr val="2E127C"/>
              </a:solidFill>
              <a:latin typeface="Segoe Script" panose="020B0504020000000003" pitchFamily="34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2E127C"/>
                </a:solidFill>
                <a:latin typeface="Segoe Script" panose="020B0504020000000003" pitchFamily="34" charset="0"/>
              </a:rPr>
              <a:t> Кабинет хирурга</a:t>
            </a:r>
          </a:p>
        </p:txBody>
      </p:sp>
      <p:pic>
        <p:nvPicPr>
          <p:cNvPr id="9221" name="Picture 5" descr="E:\Тема Гигиена, Стоматология\Семейная стоматология\DSC06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5370112" cy="357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0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1049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785225" cy="1143000"/>
          </a:xfrm>
        </p:spPr>
        <p:txBody>
          <a:bodyPr/>
          <a:lstStyle/>
          <a:p>
            <a:pPr algn="ctr"/>
            <a:r>
              <a:rPr lang="ru-RU" altLang="ru-RU" sz="4000" b="1" dirty="0">
                <a:solidFill>
                  <a:srgbClr val="2E127C"/>
                </a:solidFill>
                <a:latin typeface="Segoe Script" panose="020B0504020000000003" pitchFamily="34" charset="0"/>
                <a:ea typeface="+mn-ea"/>
                <a:cs typeface="+mn-cs"/>
              </a:rPr>
              <a:t>Профессия –педиатр</a:t>
            </a:r>
            <a:r>
              <a:rPr lang="ru-RU" altLang="ru-RU" dirty="0" smtClean="0">
                <a:solidFill>
                  <a:srgbClr val="0000CC"/>
                </a:solidFill>
                <a:latin typeface="Segoe Script" panose="020B0504020000000003" pitchFamily="34" charset="0"/>
              </a:rPr>
              <a:t/>
            </a:r>
            <a:br>
              <a:rPr lang="ru-RU" altLang="ru-RU" dirty="0" smtClean="0">
                <a:solidFill>
                  <a:srgbClr val="0000CC"/>
                </a:solidFill>
                <a:latin typeface="Segoe Script" panose="020B0504020000000003" pitchFamily="34" charset="0"/>
              </a:rPr>
            </a:br>
            <a:endParaRPr lang="ru-RU" altLang="ru-RU" dirty="0" smtClean="0"/>
          </a:p>
        </p:txBody>
      </p:sp>
      <p:pic>
        <p:nvPicPr>
          <p:cNvPr id="10243" name="Рисунок 49" descr="F:\стендовый доклад\DSC_04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79" y="1842542"/>
            <a:ext cx="5648923" cy="4032448"/>
          </a:xfrm>
          <a:noFill/>
        </p:spPr>
      </p:pic>
      <p:pic>
        <p:nvPicPr>
          <p:cNvPr id="5" name="Picture 14" descr="H:\2016-2017\ФОТО С ТЕЛЕФОНА\февраль 2017\20161129_0948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61" y="1844824"/>
            <a:ext cx="2341658" cy="402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1668725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259632" y="1556792"/>
            <a:ext cx="8229600" cy="1143000"/>
          </a:xfrm>
        </p:spPr>
        <p:txBody>
          <a:bodyPr/>
          <a:lstStyle/>
          <a:p>
            <a:r>
              <a:rPr lang="ru-RU" altLang="ru-RU" sz="4000" b="1" dirty="0">
                <a:solidFill>
                  <a:srgbClr val="2E127C"/>
                </a:solidFill>
                <a:latin typeface="Segoe Script" panose="020B0504020000000003" pitchFamily="34" charset="0"/>
                <a:ea typeface="+mn-ea"/>
                <a:cs typeface="+mn-cs"/>
              </a:rPr>
              <a:t>Профессия –нефролог</a:t>
            </a:r>
            <a:r>
              <a:rPr lang="ru-RU" altLang="ru-RU" dirty="0" smtClean="0">
                <a:solidFill>
                  <a:srgbClr val="2E127C"/>
                </a:solidFill>
                <a:latin typeface="Segoe Script" panose="020B0504020000000003" pitchFamily="34" charset="0"/>
              </a:rPr>
              <a:t/>
            </a:r>
            <a:br>
              <a:rPr lang="ru-RU" altLang="ru-RU" dirty="0" smtClean="0">
                <a:solidFill>
                  <a:srgbClr val="2E127C"/>
                </a:solidFill>
                <a:latin typeface="Segoe Script" panose="020B0504020000000003" pitchFamily="34" charset="0"/>
              </a:rPr>
            </a:br>
            <a:endParaRPr lang="ru-RU" altLang="ru-RU" dirty="0" smtClean="0">
              <a:solidFill>
                <a:srgbClr val="2E127C"/>
              </a:solidFill>
            </a:endParaRPr>
          </a:p>
        </p:txBody>
      </p:sp>
      <p:pic>
        <p:nvPicPr>
          <p:cNvPr id="11267" name="Рисунок 52" descr="F:\стендовый доклад\DSC_60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63" y="2205038"/>
            <a:ext cx="4310062" cy="3168650"/>
          </a:xfrm>
          <a:noFill/>
        </p:spPr>
      </p:pic>
      <p:pic>
        <p:nvPicPr>
          <p:cNvPr id="11268" name="Рисунок 51" descr="F:\стендовый доклад\DSC_58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205038"/>
            <a:ext cx="4192587" cy="3168650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7690976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23528" y="620688"/>
            <a:ext cx="86616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Партнер ФГБУ «СЗФМИЦ им.В.А.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Алмазова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» Минздрава России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2" descr="F:\проект\_MG_9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7850"/>
            <a:ext cx="7272808" cy="484853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9406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+mn-lt"/>
              </a:rPr>
              <a:t>Партнер Ателье и коллектив детского сада</a:t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>создание костюмов – копий формы специалистов </a:t>
            </a:r>
            <a:r>
              <a:rPr lang="ru-RU" sz="3100" dirty="0">
                <a:latin typeface="+mn-lt"/>
              </a:rPr>
              <a:t>медицинского профиля</a:t>
            </a:r>
          </a:p>
        </p:txBody>
      </p:sp>
      <p:pic>
        <p:nvPicPr>
          <p:cNvPr id="5" name="Рисунок 4" descr="_MG_9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504919"/>
            <a:ext cx="4572000" cy="3048000"/>
          </a:xfrm>
          <a:prstGeom prst="rect">
            <a:avLst/>
          </a:prstGeom>
        </p:spPr>
      </p:pic>
      <p:pic>
        <p:nvPicPr>
          <p:cNvPr id="4" name="Рисунок 3" descr="_MG_9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226284"/>
            <a:ext cx="4428492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pPr algn="ctr"/>
            <a:r>
              <a:rPr lang="ru-RU" sz="3200" dirty="0" smtClean="0">
                <a:latin typeface="+mn-lt"/>
              </a:rPr>
              <a:t>Съемочный процесс</a:t>
            </a:r>
            <a:endParaRPr lang="ru-RU" sz="3200" dirty="0">
              <a:latin typeface="+mn-lt"/>
            </a:endParaRPr>
          </a:p>
        </p:txBody>
      </p:sp>
      <p:pic>
        <p:nvPicPr>
          <p:cNvPr id="6" name="Picture 3" descr="F:\проект\_MG_9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588731" cy="43924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83568" y="1519411"/>
            <a:ext cx="8856663" cy="1143000"/>
          </a:xfrm>
        </p:spPr>
        <p:txBody>
          <a:bodyPr/>
          <a:lstStyle/>
          <a:p>
            <a:r>
              <a:rPr lang="ru-RU" altLang="ru-RU" sz="3600" b="1" dirty="0" smtClean="0">
                <a:solidFill>
                  <a:srgbClr val="2E127C"/>
                </a:solidFill>
                <a:latin typeface="Segoe Script" panose="020B0504020000000003" pitchFamily="34" charset="0"/>
              </a:rPr>
              <a:t>Профессия –военнослужащий</a:t>
            </a:r>
            <a:r>
              <a:rPr lang="ru-RU" altLang="ru-RU" dirty="0" smtClean="0">
                <a:solidFill>
                  <a:srgbClr val="2E127C"/>
                </a:solidFill>
                <a:latin typeface="Segoe Script" panose="020B0504020000000003" pitchFamily="34" charset="0"/>
              </a:rPr>
              <a:t/>
            </a:r>
            <a:br>
              <a:rPr lang="ru-RU" altLang="ru-RU" dirty="0" smtClean="0">
                <a:solidFill>
                  <a:srgbClr val="2E127C"/>
                </a:solidFill>
                <a:latin typeface="Segoe Script" panose="020B0504020000000003" pitchFamily="34" charset="0"/>
              </a:rPr>
            </a:br>
            <a:endParaRPr lang="ru-RU" altLang="ru-RU" dirty="0" smtClean="0">
              <a:solidFill>
                <a:srgbClr val="2E127C"/>
              </a:solidFill>
            </a:endParaRPr>
          </a:p>
        </p:txBody>
      </p:sp>
      <p:pic>
        <p:nvPicPr>
          <p:cNvPr id="19459" name="Рисунок 59" descr="F:\стендовый доклад\DSC_24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090911"/>
            <a:ext cx="4457700" cy="3240088"/>
          </a:xfrm>
          <a:noFill/>
        </p:spPr>
      </p:pic>
      <p:pic>
        <p:nvPicPr>
          <p:cNvPr id="19460" name="Рисунок 58" descr="F:\стендовый доклад\DSC_24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233911"/>
            <a:ext cx="4167187" cy="3240088"/>
          </a:xfrm>
          <a:noFill/>
        </p:spPr>
      </p:pic>
      <p:sp>
        <p:nvSpPr>
          <p:cNvPr id="2" name="Прямоугольник 1"/>
          <p:cNvSpPr/>
          <p:nvPr/>
        </p:nvSpPr>
        <p:spPr>
          <a:xfrm>
            <a:off x="1792896" y="697042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4617B"/>
                </a:solidFill>
                <a:ea typeface="+mj-ea"/>
                <a:cs typeface="+mj-cs"/>
              </a:rPr>
              <a:t>Родители о своих профессиях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2209845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243" y="963098"/>
            <a:ext cx="869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200" dirty="0" smtClean="0">
                <a:solidFill>
                  <a:schemeClr val="tx2"/>
                </a:solidFill>
                <a:ea typeface="+mj-ea"/>
                <a:cs typeface="+mj-cs"/>
              </a:rPr>
              <a:t>Виртуальный филиал Русского музея - детям</a:t>
            </a:r>
            <a:endParaRPr lang="ru-RU" sz="32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4" name="Picture 4" descr="F:\2013-2014\Музейка\1 станд\Дети разгадывают кроссворд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3" y="3212976"/>
            <a:ext cx="489654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:\2013-2014\Музейка\1 станд\Просмотр мультфильма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25" y="1916832"/>
            <a:ext cx="355483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916832"/>
            <a:ext cx="8856663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ru-RU" altLang="ru-RU" sz="3200" b="1" dirty="0" smtClean="0">
                <a:solidFill>
                  <a:srgbClr val="2E127C"/>
                </a:solidFill>
                <a:latin typeface="Segoe Script" panose="020B0504020000000003" pitchFamily="34" charset="0"/>
              </a:rPr>
              <a:t>Профессия </a:t>
            </a:r>
          </a:p>
          <a:p>
            <a:r>
              <a:rPr lang="ru-RU" altLang="ru-RU" sz="3200" b="1" dirty="0" smtClean="0">
                <a:solidFill>
                  <a:srgbClr val="2E127C"/>
                </a:solidFill>
                <a:latin typeface="Segoe Script" panose="020B0504020000000003" pitchFamily="34" charset="0"/>
              </a:rPr>
              <a:t>военнослужащий</a:t>
            </a:r>
            <a:r>
              <a:rPr lang="ru-RU" altLang="ru-RU" dirty="0" smtClean="0">
                <a:solidFill>
                  <a:srgbClr val="2E127C"/>
                </a:solidFill>
                <a:latin typeface="Segoe Script" panose="020B0504020000000003" pitchFamily="34" charset="0"/>
              </a:rPr>
              <a:t/>
            </a:r>
            <a:br>
              <a:rPr lang="ru-RU" altLang="ru-RU" dirty="0" smtClean="0">
                <a:solidFill>
                  <a:srgbClr val="2E127C"/>
                </a:solidFill>
                <a:latin typeface="Segoe Script" panose="020B0504020000000003" pitchFamily="34" charset="0"/>
              </a:rPr>
            </a:br>
            <a:endParaRPr lang="ru-RU" altLang="ru-RU" dirty="0" smtClean="0">
              <a:solidFill>
                <a:srgbClr val="2E127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6131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ru-RU" sz="3200" dirty="0" smtClean="0">
                <a:latin typeface="+mn-lt"/>
              </a:rPr>
              <a:t>Знакомство </a:t>
            </a:r>
            <a:r>
              <a:rPr lang="ru-RU" sz="3200" dirty="0">
                <a:latin typeface="+mn-lt"/>
              </a:rPr>
              <a:t>с профессиями</a:t>
            </a:r>
            <a:br>
              <a:rPr lang="ru-RU" sz="3200" dirty="0">
                <a:latin typeface="+mn-lt"/>
              </a:rPr>
            </a:br>
            <a:r>
              <a:rPr lang="ru-RU" sz="3200" dirty="0" smtClean="0">
                <a:latin typeface="+mn-lt"/>
              </a:rPr>
              <a:t> морской офицер и моряк</a:t>
            </a:r>
            <a:endParaRPr lang="ru-RU" sz="32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5397476" cy="3735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08920"/>
            <a:ext cx="3109507" cy="38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341758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364" y="404664"/>
            <a:ext cx="8363272" cy="419894"/>
          </a:xfrm>
        </p:spPr>
        <p:txBody>
          <a:bodyPr/>
          <a:lstStyle/>
          <a:p>
            <a:r>
              <a:rPr lang="ru-RU" sz="2800" dirty="0" smtClean="0"/>
              <a:t>Проект знакомства с профессиями «поколение 20-30»</a:t>
            </a:r>
            <a:endParaRPr lang="ru-RU" sz="28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47086886"/>
              </p:ext>
            </p:extLst>
          </p:nvPr>
        </p:nvGraphicFramePr>
        <p:xfrm>
          <a:off x="536966" y="980728"/>
          <a:ext cx="807006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8665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ru-RU" sz="3200" dirty="0" smtClean="0">
                <a:latin typeface="+mn-lt"/>
              </a:rPr>
              <a:t>Знакомство </a:t>
            </a:r>
            <a:r>
              <a:rPr lang="ru-RU" sz="3200" dirty="0">
                <a:latin typeface="+mn-lt"/>
              </a:rPr>
              <a:t>с </a:t>
            </a:r>
            <a:r>
              <a:rPr lang="ru-RU" sz="3200" dirty="0" smtClean="0">
                <a:latin typeface="+mn-lt"/>
              </a:rPr>
              <a:t>профессией</a:t>
            </a:r>
            <a:r>
              <a:rPr lang="ru-RU" sz="3200" dirty="0">
                <a:latin typeface="+mn-lt"/>
              </a:rPr>
              <a:t/>
            </a:r>
            <a:br>
              <a:rPr lang="ru-RU" sz="3200" dirty="0">
                <a:latin typeface="+mn-lt"/>
              </a:rPr>
            </a:br>
            <a:r>
              <a:rPr lang="ru-RU" sz="3200" dirty="0" smtClean="0">
                <a:latin typeface="+mn-lt"/>
              </a:rPr>
              <a:t> военнослужащий</a:t>
            </a:r>
            <a:endParaRPr lang="ru-RU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3" y="1700808"/>
            <a:ext cx="3384376" cy="4901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10667"/>
            <a:ext cx="3200711" cy="48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0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556792"/>
            <a:ext cx="763284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 smtClean="0">
                <a:latin typeface="+mn-lt"/>
              </a:rPr>
              <a:t>Вознесение цветов 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sz="2700" dirty="0" smtClean="0">
                <a:latin typeface="+mn-lt"/>
              </a:rPr>
              <a:t>Пискаревский мемориал</a:t>
            </a:r>
            <a:r>
              <a:rPr lang="en-US" sz="2700" dirty="0" smtClean="0">
                <a:latin typeface="+mn-lt"/>
              </a:rPr>
              <a:t/>
            </a:r>
            <a:br>
              <a:rPr lang="en-US" sz="27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директор Олег Александрович Баев</a:t>
            </a:r>
            <a:br>
              <a:rPr lang="ru-RU" sz="1800" dirty="0" smtClean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pic>
        <p:nvPicPr>
          <p:cNvPr id="5" name="Picture 2" descr="F:\проект\2fe2edc6fb13c2ea15f75dcf5a50432d__1440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789040"/>
            <a:ext cx="6608920" cy="2748421"/>
          </a:xfrm>
          <a:prstGeom prst="rect">
            <a:avLst/>
          </a:prstGeom>
          <a:noFill/>
        </p:spPr>
      </p:pic>
      <p:pic>
        <p:nvPicPr>
          <p:cNvPr id="4" name="Рисунок 3" descr="IMG_1289.JPG"/>
          <p:cNvPicPr>
            <a:picLocks noChangeAspect="1"/>
          </p:cNvPicPr>
          <p:nvPr/>
        </p:nvPicPr>
        <p:blipFill rotWithShape="1">
          <a:blip r:embed="rId3" cstate="print"/>
          <a:srcRect l="7743" t="6678" r="6581" b="18517"/>
          <a:stretch/>
        </p:blipFill>
        <p:spPr>
          <a:xfrm>
            <a:off x="323528" y="1124744"/>
            <a:ext cx="4464497" cy="2925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742684"/>
            <a:ext cx="8229600" cy="792088"/>
          </a:xfrm>
        </p:spPr>
        <p:txBody>
          <a:bodyPr/>
          <a:lstStyle/>
          <a:p>
            <a:pPr algn="ctr"/>
            <a:r>
              <a:rPr lang="ru-RU" sz="3200" dirty="0" smtClean="0">
                <a:latin typeface="+mn-lt"/>
              </a:rPr>
              <a:t>Бессмертный полк</a:t>
            </a:r>
            <a:endParaRPr lang="ru-RU" sz="3200" dirty="0">
              <a:latin typeface="+mn-lt"/>
            </a:endParaRPr>
          </a:p>
        </p:txBody>
      </p:sp>
      <p:pic>
        <p:nvPicPr>
          <p:cNvPr id="4" name="Рисунок 3" descr="-QEJLaQME7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417" y="1772816"/>
            <a:ext cx="7823853" cy="4400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7655" y="135308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9366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cs typeface="Aharoni" pitchFamily="2" charset="-79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cs typeface="Aharoni" pitchFamily="2" charset="-79"/>
              </a:rPr>
            </a:br>
            <a:endParaRPr lang="ru-RU" sz="3200" b="1" dirty="0" smtClean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250825" y="990600"/>
            <a:ext cx="8893175" cy="1143000"/>
          </a:xfrm>
        </p:spPr>
        <p:txBody>
          <a:bodyPr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ru-RU" sz="3200" dirty="0" smtClean="0">
                <a:solidFill>
                  <a:schemeClr val="tx2"/>
                </a:solidFill>
                <a:ea typeface="+mj-ea"/>
                <a:cs typeface="+mj-cs"/>
              </a:rPr>
              <a:t>Виртуальные </a:t>
            </a:r>
            <a:r>
              <a:rPr lang="ru-RU" sz="3200" dirty="0">
                <a:solidFill>
                  <a:schemeClr val="tx2"/>
                </a:solidFill>
                <a:ea typeface="+mj-ea"/>
                <a:cs typeface="+mj-cs"/>
              </a:rPr>
              <a:t>экскурсии в Русский музей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3600" b="1" dirty="0">
                <a:solidFill>
                  <a:srgbClr val="2E127C"/>
                </a:solidFill>
                <a:latin typeface="Segoe Script" panose="020B0504020000000003" pitchFamily="34" charset="0"/>
                <a:ea typeface="+mj-ea"/>
                <a:cs typeface="+mj-cs"/>
              </a:rPr>
              <a:t>вельможа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/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4" y="2151416"/>
            <a:ext cx="5346949" cy="401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3600"/>
            <a:ext cx="30384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31866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123728" y="1628800"/>
            <a:ext cx="8229600" cy="1143000"/>
          </a:xfrm>
        </p:spPr>
        <p:txBody>
          <a:bodyPr/>
          <a:lstStyle/>
          <a:p>
            <a:r>
              <a:rPr lang="ru-RU" altLang="ru-RU" sz="3600" b="1" dirty="0" smtClean="0">
                <a:solidFill>
                  <a:srgbClr val="2E127C"/>
                </a:solidFill>
                <a:latin typeface="Segoe Script" panose="020B0504020000000003" pitchFamily="34" charset="0"/>
              </a:rPr>
              <a:t>Профессия –консул</a:t>
            </a:r>
            <a:r>
              <a:rPr lang="ru-RU" altLang="ru-RU" dirty="0" smtClean="0">
                <a:solidFill>
                  <a:srgbClr val="0000CC"/>
                </a:solidFill>
                <a:latin typeface="Segoe Script" panose="020B0504020000000003" pitchFamily="34" charset="0"/>
              </a:rPr>
              <a:t/>
            </a:r>
            <a:br>
              <a:rPr lang="ru-RU" altLang="ru-RU" dirty="0" smtClean="0">
                <a:solidFill>
                  <a:srgbClr val="0000CC"/>
                </a:solidFill>
                <a:latin typeface="Segoe Script" panose="020B0504020000000003" pitchFamily="34" charset="0"/>
              </a:rPr>
            </a:br>
            <a:endParaRPr lang="ru-RU" altLang="ru-RU" dirty="0" smtClean="0"/>
          </a:p>
        </p:txBody>
      </p:sp>
      <p:pic>
        <p:nvPicPr>
          <p:cNvPr id="13315" name="Рисунок 62" descr="F:\стендовый доклад\IMG_77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762" y="2012124"/>
            <a:ext cx="4752652" cy="3168650"/>
          </a:xfrm>
          <a:noFill/>
        </p:spPr>
      </p:pic>
      <p:pic>
        <p:nvPicPr>
          <p:cNvPr id="13316" name="Рисунок 64" descr="F:\стендовый доклад\IMG_77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2" y="3933056"/>
            <a:ext cx="4340225" cy="2663825"/>
          </a:xfrm>
          <a:noFill/>
        </p:spPr>
      </p:pic>
      <p:sp>
        <p:nvSpPr>
          <p:cNvPr id="2" name="Прямоугольник 1"/>
          <p:cNvSpPr/>
          <p:nvPr/>
        </p:nvSpPr>
        <p:spPr>
          <a:xfrm>
            <a:off x="1880952" y="684337"/>
            <a:ext cx="6246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srgbClr val="04617B"/>
                </a:solidFill>
              </a:rPr>
              <a:t>Родители о своих профессиях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941538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AutoShape 4" descr="https://lh3.googleusercontent.com/bU7I1jsnFgXCgeNabOVGuk2pc8aMjZ0FaTpmJx5Kim_qvUMOWxPRIR_BUwxhsmLNPkKYvdEIdQFYORjhVAPrZDsYcyswb9yGsq-o_5xeTV63GDccs3CzH32EZDCc3rnxFHQolF5o_idbwReFYcGlNOL8cDRibWwx0cBNymRLadlkuuuxCZQYIZdE4CsRoZIZBLfdMWz7k99crmoHTGlEc3IaiJnxlpNPriZEa_Wj_3ElCy5VNHugWlV1lC9y_DuIPWQw6Poo4Z8XoNJIy56jHEeeGgVft2k-1KwXd0Puo3OzSHbcnAO_CD95GrMsLMRCKGD_pOp0TE3tH4KGPPG0WU9OdwoE7GlwXTbNW0lM9Mie9OEVYR6LjcjUq8hdY_ov6n6TnWv69xNAGuGme-4tKLhB8GkoIQpgnLm1k9EcEKNR2wsHmgMUaqFNVMdE-3w1pxutPsYX-euPdEMxf6t3J6uz2WaDgsCR4xvWjuWUeYPY40rp53gtzOKsSFmBdoWdAbJKdJg8nKMwsmdXphp6RSkvPowCaxM8-xEIFYMV6S22Big5yvRKFqditsgwHGJ8Nt1nhaoMoCEQ757nBJ768B53Cv1KuVOx6Qjfvnc9aWye-TQrQw=w784-h1045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21.JPG"/>
          <p:cNvPicPr>
            <a:picLocks noChangeAspect="1"/>
          </p:cNvPicPr>
          <p:nvPr/>
        </p:nvPicPr>
        <p:blipFill>
          <a:blip r:embed="rId2" cstate="print"/>
          <a:srcRect l="5455" t="49107" b="1787"/>
          <a:stretch>
            <a:fillRect/>
          </a:stretch>
        </p:blipFill>
        <p:spPr>
          <a:xfrm rot="16200000">
            <a:off x="-224838" y="2897249"/>
            <a:ext cx="3096344" cy="21436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837" t="7560" r="42120" b="76060"/>
          <a:stretch>
            <a:fillRect/>
          </a:stretch>
        </p:blipFill>
        <p:spPr bwMode="auto">
          <a:xfrm>
            <a:off x="251520" y="269620"/>
            <a:ext cx="4159600" cy="121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747115" y="980728"/>
            <a:ext cx="6141368" cy="1296144"/>
          </a:xfrm>
        </p:spPr>
        <p:txBody>
          <a:bodyPr/>
          <a:lstStyle/>
          <a:p>
            <a:pPr algn="r"/>
            <a:r>
              <a:rPr lang="ru-RU" sz="1600" dirty="0" smtClean="0">
                <a:latin typeface="+mn-lt"/>
              </a:rPr>
              <a:t>Генеральный секретарь – 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руководитель секретариата Совета МПА СНГ 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Алексей Сергеев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Заместитель руководителя секретариата Совета МПА СНГ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Сергей Анатольевич </a:t>
            </a:r>
            <a:r>
              <a:rPr lang="ru-RU" sz="1600" dirty="0" err="1" smtClean="0">
                <a:latin typeface="+mn-lt"/>
              </a:rPr>
              <a:t>Курдин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pic>
        <p:nvPicPr>
          <p:cNvPr id="7" name="Picture 2" descr="F:\проект\_DSC2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2468" y="2420888"/>
            <a:ext cx="6236015" cy="416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76056" y="143344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38731"/>
            <a:ext cx="8147248" cy="97154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Осваиваем профессии: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президент, министры, охрана, оператор, звукорежиссер, журналист, фотограф</a:t>
            </a:r>
            <a:endParaRPr lang="ru-RU" sz="2800" dirty="0">
              <a:latin typeface="+mn-lt"/>
            </a:endParaRPr>
          </a:p>
        </p:txBody>
      </p:sp>
      <p:pic>
        <p:nvPicPr>
          <p:cNvPr id="5" name="Рисунок 4" descr="_DSC21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5184576" cy="3460704"/>
          </a:xfrm>
          <a:prstGeom prst="rect">
            <a:avLst/>
          </a:prstGeom>
        </p:spPr>
      </p:pic>
      <p:pic>
        <p:nvPicPr>
          <p:cNvPr id="6" name="Рисунок 5" descr="_DSC22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204864"/>
            <a:ext cx="3529568" cy="23559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4655440"/>
            <a:ext cx="3024336" cy="20202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34965"/>
            <a:ext cx="8229600" cy="1143000"/>
          </a:xfrm>
        </p:spPr>
        <p:txBody>
          <a:bodyPr/>
          <a:lstStyle/>
          <a:p>
            <a:pPr algn="ctr"/>
            <a:r>
              <a:rPr lang="ru-RU" sz="3200" dirty="0">
                <a:latin typeface="+mn-lt"/>
              </a:rPr>
              <a:t>Взаимодействие ДОО,  родителей и социальных партнеров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322794"/>
              </p:ext>
            </p:extLst>
          </p:nvPr>
        </p:nvGraphicFramePr>
        <p:xfrm>
          <a:off x="457200" y="1700808"/>
          <a:ext cx="8229600" cy="5040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Двойные круглые скобки 4"/>
          <p:cNvSpPr/>
          <p:nvPr/>
        </p:nvSpPr>
        <p:spPr>
          <a:xfrm>
            <a:off x="6830618" y="1988790"/>
            <a:ext cx="1728192" cy="914400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828" y="1998310"/>
            <a:ext cx="1845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Круглый стол,</a:t>
            </a:r>
            <a:endParaRPr lang="ru-RU" dirty="0"/>
          </a:p>
          <a:p>
            <a:r>
              <a:rPr lang="ru-RU" dirty="0"/>
              <a:t>анкетирование</a:t>
            </a:r>
          </a:p>
          <a:p>
            <a:r>
              <a:rPr lang="ru-RU" dirty="0" smtClean="0"/>
              <a:t>педагогов</a:t>
            </a:r>
            <a:endParaRPr lang="ru-RU" dirty="0"/>
          </a:p>
        </p:txBody>
      </p:sp>
      <p:sp>
        <p:nvSpPr>
          <p:cNvPr id="8" name="Двойные круглые скобки 7"/>
          <p:cNvSpPr/>
          <p:nvPr/>
        </p:nvSpPr>
        <p:spPr>
          <a:xfrm>
            <a:off x="7053174" y="4657690"/>
            <a:ext cx="1738536" cy="914400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020272" y="4745867"/>
            <a:ext cx="1876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Анкетирование </a:t>
            </a:r>
          </a:p>
          <a:p>
            <a:r>
              <a:rPr lang="ru-RU" dirty="0" smtClean="0"/>
              <a:t>родителей</a:t>
            </a:r>
            <a:endParaRPr lang="ru-RU" dirty="0"/>
          </a:p>
        </p:txBody>
      </p:sp>
      <p:sp>
        <p:nvSpPr>
          <p:cNvPr id="10" name="Двойные круглые скобки 9"/>
          <p:cNvSpPr/>
          <p:nvPr/>
        </p:nvSpPr>
        <p:spPr>
          <a:xfrm>
            <a:off x="254023" y="4643154"/>
            <a:ext cx="3453881" cy="984936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81538" y="4539239"/>
            <a:ext cx="35265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игровая активизация детей,</a:t>
            </a:r>
          </a:p>
          <a:p>
            <a:r>
              <a:rPr lang="ru-RU" sz="1400" dirty="0" smtClean="0"/>
              <a:t>беседы, проекты в группах,</a:t>
            </a:r>
          </a:p>
          <a:p>
            <a:r>
              <a:rPr lang="ru-RU" sz="1400" dirty="0"/>
              <a:t>театрально-музыкальные </a:t>
            </a:r>
            <a:r>
              <a:rPr lang="ru-RU" sz="1400" dirty="0" smtClean="0"/>
              <a:t>представления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художественно-эстетические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экскурсионные занятия</a:t>
            </a:r>
            <a:endParaRPr lang="ru-RU" sz="1400" dirty="0"/>
          </a:p>
        </p:txBody>
      </p:sp>
      <p:sp>
        <p:nvSpPr>
          <p:cNvPr id="12" name="Двойные круглые скобки 11"/>
          <p:cNvSpPr/>
          <p:nvPr/>
        </p:nvSpPr>
        <p:spPr>
          <a:xfrm>
            <a:off x="457199" y="1875258"/>
            <a:ext cx="2170585" cy="1049686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54845" y="1781480"/>
            <a:ext cx="2165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Продукт: клип,</a:t>
            </a:r>
          </a:p>
          <a:p>
            <a:r>
              <a:rPr lang="ru-RU" dirty="0" smtClean="0"/>
              <a:t>Размещен </a:t>
            </a:r>
            <a:endParaRPr lang="en-US" dirty="0" smtClean="0"/>
          </a:p>
          <a:p>
            <a:r>
              <a:rPr lang="ru-RU" dirty="0" smtClean="0"/>
              <a:t>на </a:t>
            </a:r>
            <a:r>
              <a:rPr lang="en-US" dirty="0" smtClean="0"/>
              <a:t>YouTube </a:t>
            </a:r>
            <a:r>
              <a:rPr lang="ru-RU" dirty="0" smtClean="0"/>
              <a:t>канале </a:t>
            </a:r>
            <a:endParaRPr lang="en-US" dirty="0" smtClean="0"/>
          </a:p>
          <a:p>
            <a:r>
              <a:rPr lang="ru-RU" dirty="0" smtClean="0"/>
              <a:t>ДОО</a:t>
            </a:r>
            <a:endParaRPr lang="ru-RU" dirty="0"/>
          </a:p>
        </p:txBody>
      </p:sp>
      <p:sp>
        <p:nvSpPr>
          <p:cNvPr id="14" name="Выноска с четырьмя стрелками 13"/>
          <p:cNvSpPr/>
          <p:nvPr/>
        </p:nvSpPr>
        <p:spPr>
          <a:xfrm>
            <a:off x="2987824" y="2981809"/>
            <a:ext cx="3168352" cy="2292533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Престиж</a:t>
            </a:r>
          </a:p>
          <a:p>
            <a:pPr algn="ctr"/>
            <a:r>
              <a:rPr lang="ru-RU" dirty="0" smtClean="0"/>
              <a:t>социально-</a:t>
            </a:r>
          </a:p>
          <a:p>
            <a:pPr algn="ctr"/>
            <a:r>
              <a:rPr lang="ru-RU" dirty="0" smtClean="0"/>
              <a:t>значимых</a:t>
            </a:r>
          </a:p>
          <a:p>
            <a:pPr algn="ctr"/>
            <a:r>
              <a:rPr lang="ru-RU" dirty="0" smtClean="0"/>
              <a:t>профессий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55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692696"/>
            <a:ext cx="7965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200" dirty="0" smtClean="0">
                <a:solidFill>
                  <a:schemeClr val="tx2"/>
                </a:solidFill>
                <a:ea typeface="+mj-ea"/>
                <a:cs typeface="+mj-cs"/>
              </a:rPr>
              <a:t>Городские и Всероссийские конференции</a:t>
            </a:r>
            <a:endParaRPr lang="ru-RU" sz="32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70" y="1408706"/>
            <a:ext cx="6135058" cy="49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520" y="4365104"/>
            <a:ext cx="8352928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69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69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300" b="1" dirty="0">
                <a:solidFill>
                  <a:srgbClr val="0D069E"/>
                </a:solidFill>
              </a:rPr>
              <a:t>Взаимодействие родителя и детского сада, создание сценария</a:t>
            </a:r>
          </a:p>
          <a:p>
            <a:pPr lvl="0" algn="ctr">
              <a:spcBef>
                <a:spcPct val="0"/>
              </a:spcBef>
            </a:pPr>
            <a:r>
              <a:rPr lang="ru-RU" sz="2300" dirty="0">
                <a:solidFill>
                  <a:srgbClr val="0D069E"/>
                </a:solidFill>
              </a:rPr>
              <a:t> Сценарий возник практически мгновенно, сюжет подсказали сами дети. Ведь они часто в своей игре подражают взрослым. Маленькие россияне задались серьёзным вопросом: «Кем быть?». Творческой группе оставалось только </a:t>
            </a:r>
            <a:r>
              <a:rPr lang="ru-RU" sz="2300" dirty="0" smtClean="0">
                <a:solidFill>
                  <a:srgbClr val="0D069E"/>
                </a:solidFill>
              </a:rPr>
              <a:t>выбрать социально значимые профессии и дать </a:t>
            </a:r>
            <a:r>
              <a:rPr lang="ru-RU" sz="2300" dirty="0">
                <a:solidFill>
                  <a:srgbClr val="0D069E"/>
                </a:solidFill>
              </a:rPr>
              <a:t>возможность детям побыть президентами, политиками, </a:t>
            </a:r>
            <a:r>
              <a:rPr lang="ru-RU" sz="2300" dirty="0" smtClean="0">
                <a:solidFill>
                  <a:srgbClr val="0D069E"/>
                </a:solidFill>
              </a:rPr>
              <a:t>военными, </a:t>
            </a:r>
            <a:r>
              <a:rPr lang="ru-RU" sz="2300" dirty="0">
                <a:solidFill>
                  <a:srgbClr val="0D069E"/>
                </a:solidFill>
              </a:rPr>
              <a:t>врачами, </a:t>
            </a:r>
            <a:r>
              <a:rPr lang="ru-RU" sz="2300" dirty="0" smtClean="0">
                <a:solidFill>
                  <a:srgbClr val="0D069E"/>
                </a:solidFill>
              </a:rPr>
              <a:t>пилотами. </a:t>
            </a:r>
            <a:r>
              <a:rPr lang="ru-RU" sz="2300" dirty="0">
                <a:solidFill>
                  <a:srgbClr val="0D069E"/>
                </a:solidFill>
              </a:rPr>
              <a:t>Была поставлена задача, дать почувствовать детям, что именно от них зависит </a:t>
            </a:r>
            <a:r>
              <a:rPr lang="ru-RU" sz="2300" dirty="0" smtClean="0">
                <a:solidFill>
                  <a:srgbClr val="0D069E"/>
                </a:solidFill>
              </a:rPr>
              <a:t>будущее страны.</a:t>
            </a:r>
            <a:r>
              <a:rPr lang="ru-RU" sz="2300" dirty="0">
                <a:solidFill>
                  <a:srgbClr val="0D069E"/>
                </a:solidFill>
              </a:rPr>
              <a:t> </a:t>
            </a: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rgbClr val="0D069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IMG_3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72141"/>
            <a:ext cx="1941680" cy="2588907"/>
          </a:xfrm>
          <a:prstGeom prst="rect">
            <a:avLst/>
          </a:prstGeom>
        </p:spPr>
      </p:pic>
      <p:pic>
        <p:nvPicPr>
          <p:cNvPr id="37890" name="Picture 2" descr="http://shkolapushnoj.edusite.ru/images/kudaua_russia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76672"/>
            <a:ext cx="6004765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419894"/>
          </a:xfrm>
        </p:spPr>
        <p:txBody>
          <a:bodyPr/>
          <a:lstStyle/>
          <a:p>
            <a:pPr algn="ctr"/>
            <a:r>
              <a:rPr lang="ru-RU" sz="3200" dirty="0" smtClean="0">
                <a:latin typeface="+mn-lt"/>
              </a:rPr>
              <a:t>Сетевое взаимодействие</a:t>
            </a:r>
            <a:endParaRPr lang="ru-RU" sz="3200" dirty="0">
              <a:latin typeface="+mn-lt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44116"/>
              </p:ext>
            </p:extLst>
          </p:nvPr>
        </p:nvGraphicFramePr>
        <p:xfrm>
          <a:off x="426368" y="1412776"/>
          <a:ext cx="8291264" cy="512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pPr algn="ctr"/>
            <a:r>
              <a:rPr lang="ru-RU" sz="2800" dirty="0">
                <a:latin typeface="+mn-lt"/>
              </a:rPr>
              <a:t>З</a:t>
            </a:r>
            <a:r>
              <a:rPr lang="ru-RU" sz="2800" dirty="0" smtClean="0">
                <a:latin typeface="+mn-lt"/>
              </a:rPr>
              <a:t>накомство </a:t>
            </a:r>
            <a:r>
              <a:rPr lang="ru-RU" sz="2800" dirty="0">
                <a:latin typeface="+mn-lt"/>
              </a:rPr>
              <a:t>с профессиями</a:t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 пилот и бортпроводник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5040560" cy="37804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051" y="4365104"/>
            <a:ext cx="3109928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051" y="1916832"/>
            <a:ext cx="3090456" cy="2304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7312" y="199883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4781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opennov.ru/files/news/82af2ecae23d46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6" y="692696"/>
            <a:ext cx="1728190" cy="12162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dirty="0" smtClean="0">
                <a:latin typeface="+mn-lt"/>
              </a:rPr>
              <a:t>           </a:t>
            </a:r>
            <a:r>
              <a:rPr lang="ru-RU" sz="3100" dirty="0" smtClean="0">
                <a:latin typeface="+mn-lt"/>
              </a:rPr>
              <a:t>партнер АО «Авиакомпания Россия»</a:t>
            </a:r>
            <a:br>
              <a:rPr lang="ru-RU" sz="31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Генеральный директор Пахомов Роман Викторович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           </a:t>
            </a:r>
            <a:r>
              <a:rPr lang="ru-RU" sz="1800" dirty="0" smtClean="0">
                <a:latin typeface="+mn-lt"/>
              </a:rPr>
              <a:t>  (предоставление и подготовка самолета к съемке)</a:t>
            </a:r>
            <a:endParaRPr lang="ru-RU" sz="3200" dirty="0">
              <a:latin typeface="+mn-lt"/>
            </a:endParaRPr>
          </a:p>
        </p:txBody>
      </p:sp>
      <p:pic>
        <p:nvPicPr>
          <p:cNvPr id="6" name="Объект 5" descr="DSC02397we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1335" y="2060848"/>
            <a:ext cx="6581330" cy="4389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7312" y="229019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2450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76872"/>
            <a:ext cx="5248582" cy="295232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344816" cy="99154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</a:rPr>
              <a:t>Ребята знакомятся с работой аэропорта</a:t>
            </a:r>
            <a:r>
              <a:rPr lang="en-US" sz="2800" dirty="0">
                <a:latin typeface="+mn-lt"/>
              </a:rPr>
              <a:t> </a:t>
            </a: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en-US" sz="2800" dirty="0">
                <a:latin typeface="+mn-lt"/>
              </a:rPr>
              <a:t>(</a:t>
            </a:r>
            <a:r>
              <a:rPr lang="ru-RU" sz="2800" dirty="0">
                <a:latin typeface="+mn-lt"/>
              </a:rPr>
              <a:t>пилота, стюардесс, технических служб…</a:t>
            </a:r>
            <a:r>
              <a:rPr lang="en-US" sz="2800" dirty="0">
                <a:latin typeface="+mn-lt"/>
              </a:rPr>
              <a:t>)</a:t>
            </a:r>
            <a:r>
              <a:rPr lang="ru-RU" sz="2800" dirty="0">
                <a:latin typeface="+mn-lt"/>
              </a:rPr>
              <a:t>, </a:t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а так же министерства иностранных дел</a:t>
            </a:r>
          </a:p>
        </p:txBody>
      </p:sp>
      <p:pic>
        <p:nvPicPr>
          <p:cNvPr id="6" name="Picture 2" descr="F:\проект\DSC02464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005064"/>
            <a:ext cx="4773242" cy="268373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87312" y="210706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D069E"/>
                </a:solidFill>
              </a:rPr>
              <a:t>Примеры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25.04.16 ДОУ 62 АППО</Template>
  <TotalTime>3745</TotalTime>
  <Words>346</Words>
  <Application>Microsoft Office PowerPoint</Application>
  <PresentationFormat>Экран (4:3)</PresentationFormat>
  <Paragraphs>103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Aharoni</vt:lpstr>
      <vt:lpstr>Calibri</vt:lpstr>
      <vt:lpstr>Constantia</vt:lpstr>
      <vt:lpstr>Segoe Script</vt:lpstr>
      <vt:lpstr>Times New Roman</vt:lpstr>
      <vt:lpstr>Wingdings 2</vt:lpstr>
      <vt:lpstr>Поток</vt:lpstr>
      <vt:lpstr>Проект «Поколение 2030» Снимаем клип «Вперед, Россия!»</vt:lpstr>
      <vt:lpstr>Проект знакомства с профессиями «поколение 20-30»</vt:lpstr>
      <vt:lpstr>Взаимодействие ДОО,  родителей и социальных партнеров</vt:lpstr>
      <vt:lpstr>Презентация PowerPoint</vt:lpstr>
      <vt:lpstr>Презентация PowerPoint</vt:lpstr>
      <vt:lpstr>Сетевое взаимодействие</vt:lpstr>
      <vt:lpstr>Знакомство с профессиями  пилот и бортпроводник</vt:lpstr>
      <vt:lpstr>           партнер АО «Авиакомпания Россия» Генеральный директор Пахомов Роман Викторович              (предоставление и подготовка самолета к съемке)</vt:lpstr>
      <vt:lpstr>Ребята знакомятся с работой аэропорта  (пилота, стюардесс, технических служб…),  а так же министерства иностранных дел</vt:lpstr>
      <vt:lpstr>Родители о своих профессиях</vt:lpstr>
      <vt:lpstr>Презентация PowerPoint</vt:lpstr>
      <vt:lpstr>Профессия –педиатр </vt:lpstr>
      <vt:lpstr>Профессия –нефролог </vt:lpstr>
      <vt:lpstr>Презентация PowerPoint</vt:lpstr>
      <vt:lpstr>Партнер Ателье и коллектив детского сада создание костюмов – копий формы специалистов медицинского профиля</vt:lpstr>
      <vt:lpstr>Съемочный процесс</vt:lpstr>
      <vt:lpstr>Профессия –военнослужащий </vt:lpstr>
      <vt:lpstr>Презентация PowerPoint</vt:lpstr>
      <vt:lpstr>Знакомство с профессиями  морской офицер и моряк</vt:lpstr>
      <vt:lpstr>Знакомство с профессией  военнослужащий</vt:lpstr>
      <vt:lpstr>Вознесение цветов  Пискаревский мемориал директор Олег Александрович Баев </vt:lpstr>
      <vt:lpstr>Бессмертный полк</vt:lpstr>
      <vt:lpstr> </vt:lpstr>
      <vt:lpstr>Профессия –консул </vt:lpstr>
      <vt:lpstr>Генеральный секретарь –  руководитель секретариата Совета МПА СНГ  Алексей Сергеев Заместитель руководителя секретариата Совета МПА СНГ Сергей Анатольевич Курдин </vt:lpstr>
      <vt:lpstr>Осваиваем профессии: президент, министры, охрана, оператор, звукорежиссер, журналист, фотограф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admin</cp:lastModifiedBy>
  <cp:revision>137</cp:revision>
  <dcterms:created xsi:type="dcterms:W3CDTF">2016-11-18T11:02:11Z</dcterms:created>
  <dcterms:modified xsi:type="dcterms:W3CDTF">2019-11-28T08:00:11Z</dcterms:modified>
</cp:coreProperties>
</file>