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7" r:id="rId2"/>
    <p:sldId id="258" r:id="rId3"/>
    <p:sldId id="259" r:id="rId4"/>
    <p:sldId id="262" r:id="rId5"/>
    <p:sldId id="260" r:id="rId6"/>
    <p:sldId id="267" r:id="rId7"/>
  </p:sldIdLst>
  <p:sldSz cx="12192000" cy="6858000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="" xmlns:p15="http://schemas.microsoft.com/office/powerpoint/2012/main">
        <p15:guide id="1" orient="horz" pos="2160" userDrawn="1">
          <p15:clr>
            <a:srgbClr val="A4A3A4"/>
          </p15:clr>
        </p15:guide>
        <p15:guide id="2" pos="3812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24608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=""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Средний стиль 2 - акцент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00" autoAdjust="0"/>
    <p:restoredTop sz="94660"/>
  </p:normalViewPr>
  <p:slideViewPr>
    <p:cSldViewPr showGuides="1">
      <p:cViewPr>
        <p:scale>
          <a:sx n="123" d="100"/>
          <a:sy n="123" d="100"/>
        </p:scale>
        <p:origin x="-114" y="-78"/>
      </p:cViewPr>
      <p:guideLst>
        <p:guide orient="horz" pos="2160"/>
        <p:guide pos="3812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45000" cy="450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651CD5F7-8557-4432-821A-A1F481F3978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ru-RU" dirty="0"/>
              <a:t>Образец заголовка</a:t>
            </a:r>
          </a:p>
        </p:txBody>
      </p:sp>
      <p:sp>
        <p:nvSpPr>
          <p:cNvPr id="3" name="Подзаголовок 2">
            <a:extLst>
              <a:ext uri="{FF2B5EF4-FFF2-40B4-BE49-F238E27FC236}">
                <a16:creationId xmlns="" xmlns:a16="http://schemas.microsoft.com/office/drawing/2014/main" id="{C1920729-B5B4-4DD9-A85D-1C636D5C0F9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ru-RU"/>
              <a:t>Образец подзаголовка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="" xmlns:a16="http://schemas.microsoft.com/office/drawing/2014/main" id="{2A041C73-1ED3-4634-9BFF-BB291B04033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8D351D-1F0C-4528-9A60-306C03970BCB}" type="datetimeFigureOut">
              <a:rPr lang="ru-RU" smtClean="0"/>
              <a:t>25.09.2021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="" xmlns:a16="http://schemas.microsoft.com/office/drawing/2014/main" id="{0281CF95-04AA-4118-A6C9-2D20D1B94E6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="" xmlns:a16="http://schemas.microsoft.com/office/drawing/2014/main" id="{23DEC913-7783-4A61-9084-24F38A47726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E610A3-CB9F-4EC5-9BF0-C6A91E1D975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73415489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Пользовательский макет">
    <p:bg>
      <p:bgPr>
        <a:blipFill dpi="0" rotWithShape="1">
          <a:blip r:embed="rId2" cstate="screen">
            <a:lum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Прямоугольник 4">
            <a:extLst>
              <a:ext uri="{FF2B5EF4-FFF2-40B4-BE49-F238E27FC236}">
                <a16:creationId xmlns="" xmlns:a16="http://schemas.microsoft.com/office/drawing/2014/main" id="{34AA6A93-D06D-4918-9B25-DDA3493DB4A7}"/>
              </a:ext>
            </a:extLst>
          </p:cNvPr>
          <p:cNvSpPr/>
          <p:nvPr userDrawn="1"/>
        </p:nvSpPr>
        <p:spPr>
          <a:xfrm>
            <a:off x="-1" y="-9184"/>
            <a:ext cx="12192001" cy="6867183"/>
          </a:xfrm>
          <a:prstGeom prst="rect">
            <a:avLst/>
          </a:prstGeom>
          <a:solidFill>
            <a:srgbClr val="246086">
              <a:alpha val="56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 dirty="0">
              <a:latin typeface="+mn-lt"/>
            </a:endParaRPr>
          </a:p>
        </p:txBody>
      </p:sp>
      <p:sp>
        <p:nvSpPr>
          <p:cNvPr id="6" name="Прямоугольник 5">
            <a:extLst>
              <a:ext uri="{FF2B5EF4-FFF2-40B4-BE49-F238E27FC236}">
                <a16:creationId xmlns="" xmlns:a16="http://schemas.microsoft.com/office/drawing/2014/main" id="{EBDE7DA0-E59A-4865-A07D-FFF8B680804C}"/>
              </a:ext>
            </a:extLst>
          </p:cNvPr>
          <p:cNvSpPr/>
          <p:nvPr userDrawn="1"/>
        </p:nvSpPr>
        <p:spPr>
          <a:xfrm>
            <a:off x="966000" y="2371500"/>
            <a:ext cx="10260000" cy="2115000"/>
          </a:xfrm>
          <a:prstGeom prst="rect">
            <a:avLst/>
          </a:prstGeom>
          <a:solidFill>
            <a:schemeClr val="bg2">
              <a:lumMod val="25000"/>
              <a:alpha val="66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 dirty="0">
              <a:latin typeface="+mn-lt"/>
            </a:endParaRPr>
          </a:p>
        </p:txBody>
      </p:sp>
      <p:sp>
        <p:nvSpPr>
          <p:cNvPr id="12" name="Заголовок 11">
            <a:extLst>
              <a:ext uri="{FF2B5EF4-FFF2-40B4-BE49-F238E27FC236}">
                <a16:creationId xmlns="" xmlns:a16="http://schemas.microsoft.com/office/drawing/2014/main" id="{82FC1B94-B0B9-4B6A-8218-C8C00BEA118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93400" y="2761625"/>
            <a:ext cx="9807600" cy="1325563"/>
          </a:xfrm>
        </p:spPr>
        <p:txBody>
          <a:bodyPr>
            <a:normAutofit/>
          </a:bodyPr>
          <a:lstStyle>
            <a:lvl1pPr algn="ctr">
              <a:defRPr sz="5400" b="1"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r>
              <a:rPr lang="ru-RU" dirty="0"/>
              <a:t>Образец заголовка</a:t>
            </a:r>
          </a:p>
        </p:txBody>
      </p:sp>
    </p:spTree>
    <p:extLst>
      <p:ext uri="{BB962C8B-B14F-4D97-AF65-F5344CB8AC3E}">
        <p14:creationId xmlns:p14="http://schemas.microsoft.com/office/powerpoint/2010/main" val="247100416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рямоугольник 6">
            <a:extLst>
              <a:ext uri="{FF2B5EF4-FFF2-40B4-BE49-F238E27FC236}">
                <a16:creationId xmlns="" xmlns:a16="http://schemas.microsoft.com/office/drawing/2014/main" id="{1FBBB08D-5216-4008-B97A-09B99910BFB1}"/>
              </a:ext>
            </a:extLst>
          </p:cNvPr>
          <p:cNvSpPr/>
          <p:nvPr userDrawn="1"/>
        </p:nvSpPr>
        <p:spPr>
          <a:xfrm>
            <a:off x="-1" y="-9184"/>
            <a:ext cx="12192001" cy="6867183"/>
          </a:xfrm>
          <a:prstGeom prst="rect">
            <a:avLst/>
          </a:prstGeom>
          <a:solidFill>
            <a:srgbClr val="246086">
              <a:alpha val="7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 dirty="0">
              <a:solidFill>
                <a:schemeClr val="bg1"/>
              </a:solidFill>
              <a:latin typeface="+mn-lt"/>
              <a:cs typeface="Arial" panose="020B0604020202020204" pitchFamily="34" charset="0"/>
            </a:endParaRPr>
          </a:p>
        </p:txBody>
      </p:sp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9DECDB09-5E83-4275-BBB8-3B192F64731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b="1" i="0"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r>
              <a:rPr lang="ru-RU" dirty="0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0A505EF8-7397-4F79-980E-40C6A6C8210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  <a:lvl2pPr>
              <a:defRPr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2pPr>
            <a:lvl3pPr>
              <a:defRPr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3pPr>
            <a:lvl4pPr>
              <a:defRPr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4pPr>
            <a:lvl5pPr>
              <a:defRPr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="" xmlns:a16="http://schemas.microsoft.com/office/drawing/2014/main" id="{22EDE99C-96B4-4B0C-9EB0-499540BA792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fld id="{D98D351D-1F0C-4528-9A60-306C03970BCB}" type="datetimeFigureOut">
              <a:rPr lang="ru-RU" smtClean="0"/>
              <a:pPr/>
              <a:t>25.09.2021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="" xmlns:a16="http://schemas.microsoft.com/office/drawing/2014/main" id="{7F366E90-CF4C-4196-BD9F-ADF8E357299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="" xmlns:a16="http://schemas.microsoft.com/office/drawing/2014/main" id="{A597619A-D243-4547-AA3F-00C07B374FF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fld id="{64E610A3-CB9F-4EC5-9BF0-C6A91E1D9754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463828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9_Пользовательский маке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90079977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Пользовательский маке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Прямоугольник 5">
            <a:extLst>
              <a:ext uri="{FF2B5EF4-FFF2-40B4-BE49-F238E27FC236}">
                <a16:creationId xmlns="" xmlns:a16="http://schemas.microsoft.com/office/drawing/2014/main" id="{5A1764CA-5E79-41D7-B5C3-C4B8A4DD5D0B}"/>
              </a:ext>
            </a:extLst>
          </p:cNvPr>
          <p:cNvSpPr/>
          <p:nvPr userDrawn="1"/>
        </p:nvSpPr>
        <p:spPr>
          <a:xfrm>
            <a:off x="8976000" y="0"/>
            <a:ext cx="3216000" cy="6858000"/>
          </a:xfrm>
          <a:prstGeom prst="rect">
            <a:avLst/>
          </a:prstGeom>
          <a:solidFill>
            <a:srgbClr val="24608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latin typeface="+mn-lt"/>
              <a:cs typeface="Arial" panose="020B0604020202020204" pitchFamily="34" charset="0"/>
            </a:endParaRPr>
          </a:p>
        </p:txBody>
      </p:sp>
      <p:sp>
        <p:nvSpPr>
          <p:cNvPr id="8" name="Рисунок 7">
            <a:extLst>
              <a:ext uri="{FF2B5EF4-FFF2-40B4-BE49-F238E27FC236}">
                <a16:creationId xmlns="" xmlns:a16="http://schemas.microsoft.com/office/drawing/2014/main" id="{EFB2C84D-D9EC-4777-8874-B38F8554B7AB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7266000" y="234000"/>
            <a:ext cx="4635001" cy="6390000"/>
          </a:xfrm>
        </p:spPr>
        <p:txBody>
          <a:bodyPr/>
          <a:lstStyle>
            <a:lvl1pPr>
              <a:defRPr>
                <a:latin typeface="+mn-lt"/>
                <a:cs typeface="Arial" panose="020B0604020202020204" pitchFamily="34" charset="0"/>
              </a:defRPr>
            </a:lvl1pPr>
          </a:lstStyle>
          <a:p>
            <a:endParaRPr lang="ru-RU"/>
          </a:p>
        </p:txBody>
      </p:sp>
      <p:sp>
        <p:nvSpPr>
          <p:cNvPr id="10" name="Текст 9">
            <a:extLst>
              <a:ext uri="{FF2B5EF4-FFF2-40B4-BE49-F238E27FC236}">
                <a16:creationId xmlns="" xmlns:a16="http://schemas.microsoft.com/office/drawing/2014/main" id="{FA56100A-20DC-4083-AEEF-9487FCEF963D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406148" y="2034000"/>
            <a:ext cx="6705600" cy="4432681"/>
          </a:xfrm>
        </p:spPr>
        <p:txBody>
          <a:bodyPr/>
          <a:lstStyle>
            <a:lvl1pPr>
              <a:defRPr>
                <a:latin typeface="+mn-lt"/>
                <a:cs typeface="Arial" panose="020B0604020202020204" pitchFamily="34" charset="0"/>
              </a:defRPr>
            </a:lvl1pPr>
            <a:lvl2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2pPr>
            <a:lvl3pPr>
              <a:defRPr>
                <a:latin typeface="+mn-lt"/>
                <a:cs typeface="Arial" panose="020B0604020202020204" pitchFamily="34" charset="0"/>
              </a:defRPr>
            </a:lvl3pPr>
            <a:lvl4pPr>
              <a:defRPr>
                <a:latin typeface="+mn-lt"/>
                <a:cs typeface="Arial" panose="020B0604020202020204" pitchFamily="34" charset="0"/>
              </a:defRPr>
            </a:lvl4pPr>
            <a:lvl5pPr>
              <a:defRPr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ru-RU" dirty="0"/>
              <a:t>Образец текста</a:t>
            </a:r>
          </a:p>
          <a:p>
            <a:pPr lvl="1"/>
            <a:r>
              <a:rPr lang="ru-RU" dirty="0"/>
              <a:t>Второй уровень</a:t>
            </a:r>
          </a:p>
          <a:p>
            <a:pPr lvl="2"/>
            <a:r>
              <a:rPr lang="ru-RU" dirty="0"/>
              <a:t>Третий уровень</a:t>
            </a:r>
          </a:p>
          <a:p>
            <a:pPr lvl="3"/>
            <a:r>
              <a:rPr lang="ru-RU" dirty="0"/>
              <a:t>Четвертый уровень</a:t>
            </a:r>
          </a:p>
          <a:p>
            <a:pPr lvl="4"/>
            <a:r>
              <a:rPr lang="ru-RU" dirty="0"/>
              <a:t>Пятый уровень</a:t>
            </a:r>
          </a:p>
        </p:txBody>
      </p:sp>
      <p:sp>
        <p:nvSpPr>
          <p:cNvPr id="13" name="Заголовок 12">
            <a:extLst>
              <a:ext uri="{FF2B5EF4-FFF2-40B4-BE49-F238E27FC236}">
                <a16:creationId xmlns="" xmlns:a16="http://schemas.microsoft.com/office/drawing/2014/main" id="{84A9E554-4AEF-4D4F-9F71-9A8F63835B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6148" y="365125"/>
            <a:ext cx="6705600" cy="1325563"/>
          </a:xfrm>
        </p:spPr>
        <p:txBody>
          <a:bodyPr/>
          <a:lstStyle>
            <a:lvl1pPr>
              <a:defRPr b="1">
                <a:latin typeface="+mn-lt"/>
                <a:cs typeface="Arial" panose="020B0604020202020204" pitchFamily="34" charset="0"/>
              </a:defRPr>
            </a:lvl1pPr>
          </a:lstStyle>
          <a:p>
            <a:r>
              <a:rPr lang="ru-RU" dirty="0"/>
              <a:t>Образец заголовка</a:t>
            </a:r>
          </a:p>
        </p:txBody>
      </p:sp>
    </p:spTree>
    <p:extLst>
      <p:ext uri="{BB962C8B-B14F-4D97-AF65-F5344CB8AC3E}">
        <p14:creationId xmlns:p14="http://schemas.microsoft.com/office/powerpoint/2010/main" val="169690563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Пользовательский маке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Рисунок 7">
            <a:extLst>
              <a:ext uri="{FF2B5EF4-FFF2-40B4-BE49-F238E27FC236}">
                <a16:creationId xmlns="" xmlns:a16="http://schemas.microsoft.com/office/drawing/2014/main" id="{EFB2C84D-D9EC-4777-8874-B38F8554B7AB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471000" y="414000"/>
            <a:ext cx="4263549" cy="4432680"/>
          </a:xfrm>
        </p:spPr>
        <p:txBody>
          <a:bodyPr/>
          <a:lstStyle>
            <a:lvl1pPr>
              <a:defRPr>
                <a:latin typeface="+mn-lt"/>
                <a:cs typeface="Arial" panose="020B0604020202020204" pitchFamily="34" charset="0"/>
              </a:defRPr>
            </a:lvl1pPr>
          </a:lstStyle>
          <a:p>
            <a:endParaRPr lang="ru-RU"/>
          </a:p>
        </p:txBody>
      </p:sp>
      <p:sp>
        <p:nvSpPr>
          <p:cNvPr id="10" name="Текст 9">
            <a:extLst>
              <a:ext uri="{FF2B5EF4-FFF2-40B4-BE49-F238E27FC236}">
                <a16:creationId xmlns="" xmlns:a16="http://schemas.microsoft.com/office/drawing/2014/main" id="{FA56100A-20DC-4083-AEEF-9487FCEF963D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6654171" y="2124000"/>
            <a:ext cx="5246830" cy="4432681"/>
          </a:xfrm>
        </p:spPr>
        <p:txBody>
          <a:bodyPr/>
          <a:lstStyle>
            <a:lvl1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1pPr>
            <a:lvl2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2pPr>
            <a:lvl3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3pPr>
            <a:lvl4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4pPr>
            <a:lvl5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ru-RU" dirty="0"/>
              <a:t>Образец текста</a:t>
            </a:r>
          </a:p>
          <a:p>
            <a:pPr lvl="1"/>
            <a:r>
              <a:rPr lang="ru-RU" dirty="0"/>
              <a:t>Второй уровень</a:t>
            </a:r>
          </a:p>
          <a:p>
            <a:pPr lvl="2"/>
            <a:r>
              <a:rPr lang="ru-RU" dirty="0"/>
              <a:t>Третий уровень</a:t>
            </a:r>
          </a:p>
          <a:p>
            <a:pPr lvl="3"/>
            <a:r>
              <a:rPr lang="ru-RU" dirty="0"/>
              <a:t>Четвертый уровень</a:t>
            </a:r>
          </a:p>
          <a:p>
            <a:pPr lvl="4"/>
            <a:r>
              <a:rPr lang="ru-RU" dirty="0"/>
              <a:t>Пятый уровень</a:t>
            </a:r>
          </a:p>
        </p:txBody>
      </p:sp>
      <p:sp>
        <p:nvSpPr>
          <p:cNvPr id="13" name="Заголовок 12">
            <a:extLst>
              <a:ext uri="{FF2B5EF4-FFF2-40B4-BE49-F238E27FC236}">
                <a16:creationId xmlns="" xmlns:a16="http://schemas.microsoft.com/office/drawing/2014/main" id="{84A9E554-4AEF-4D4F-9F71-9A8F63835B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680999" y="414000"/>
            <a:ext cx="5220001" cy="1325563"/>
          </a:xfrm>
        </p:spPr>
        <p:txBody>
          <a:bodyPr>
            <a:normAutofit/>
          </a:bodyPr>
          <a:lstStyle>
            <a:lvl1pPr>
              <a:defRPr sz="4000" b="1">
                <a:latin typeface="+mn-lt"/>
                <a:cs typeface="Arial" panose="020B0604020202020204" pitchFamily="34" charset="0"/>
              </a:defRPr>
            </a:lvl1pPr>
          </a:lstStyle>
          <a:p>
            <a:r>
              <a:rPr lang="ru-RU" dirty="0"/>
              <a:t>Образец заголовка</a:t>
            </a:r>
          </a:p>
        </p:txBody>
      </p:sp>
      <p:sp>
        <p:nvSpPr>
          <p:cNvPr id="7" name="Рисунок 7">
            <a:extLst>
              <a:ext uri="{FF2B5EF4-FFF2-40B4-BE49-F238E27FC236}">
                <a16:creationId xmlns="" xmlns:a16="http://schemas.microsoft.com/office/drawing/2014/main" id="{BB29ED9D-CDAC-4808-BE7B-7CC3EE732C31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1832451" y="2124000"/>
            <a:ext cx="4263549" cy="4432680"/>
          </a:xfrm>
        </p:spPr>
        <p:txBody>
          <a:bodyPr/>
          <a:lstStyle>
            <a:lvl1pPr>
              <a:defRPr>
                <a:latin typeface="+mn-lt"/>
                <a:cs typeface="Arial" panose="020B0604020202020204" pitchFamily="34" charset="0"/>
              </a:defRPr>
            </a:lvl1pPr>
          </a:lstStyle>
          <a:p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35026587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Пользовательский маке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Рисунок 7">
            <a:extLst>
              <a:ext uri="{FF2B5EF4-FFF2-40B4-BE49-F238E27FC236}">
                <a16:creationId xmlns="" xmlns:a16="http://schemas.microsoft.com/office/drawing/2014/main" id="{EFB2C84D-D9EC-4777-8874-B38F8554B7AB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471000" y="414000"/>
            <a:ext cx="4263549" cy="5625000"/>
          </a:xfrm>
        </p:spPr>
        <p:txBody>
          <a:bodyPr/>
          <a:lstStyle>
            <a:lvl1pPr>
              <a:defRPr>
                <a:latin typeface="+mn-lt"/>
                <a:cs typeface="Arial" panose="020B0604020202020204" pitchFamily="34" charset="0"/>
              </a:defRPr>
            </a:lvl1pPr>
          </a:lstStyle>
          <a:p>
            <a:endParaRPr lang="ru-RU" dirty="0"/>
          </a:p>
        </p:txBody>
      </p:sp>
      <p:sp>
        <p:nvSpPr>
          <p:cNvPr id="10" name="Текст 9">
            <a:extLst>
              <a:ext uri="{FF2B5EF4-FFF2-40B4-BE49-F238E27FC236}">
                <a16:creationId xmlns="" xmlns:a16="http://schemas.microsoft.com/office/drawing/2014/main" id="{FA56100A-20DC-4083-AEEF-9487FCEF963D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6630425" y="2003614"/>
            <a:ext cx="5246830" cy="1889999"/>
          </a:xfrm>
        </p:spPr>
        <p:txBody>
          <a:bodyPr/>
          <a:lstStyle>
            <a:lvl1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1pPr>
            <a:lvl2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2pPr>
            <a:lvl3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3pPr>
            <a:lvl4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4pPr>
            <a:lvl5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ru-RU" dirty="0"/>
              <a:t>Образец текста</a:t>
            </a:r>
          </a:p>
          <a:p>
            <a:pPr lvl="1"/>
            <a:r>
              <a:rPr lang="ru-RU" dirty="0"/>
              <a:t>Второй уровень</a:t>
            </a:r>
          </a:p>
          <a:p>
            <a:pPr lvl="2"/>
            <a:r>
              <a:rPr lang="ru-RU" dirty="0"/>
              <a:t>Третий уровень</a:t>
            </a:r>
          </a:p>
          <a:p>
            <a:pPr lvl="3"/>
            <a:r>
              <a:rPr lang="ru-RU" dirty="0"/>
              <a:t>Четвертый уровень</a:t>
            </a:r>
          </a:p>
          <a:p>
            <a:pPr lvl="4"/>
            <a:r>
              <a:rPr lang="ru-RU" dirty="0"/>
              <a:t>Пятый уровень</a:t>
            </a:r>
          </a:p>
        </p:txBody>
      </p:sp>
      <p:sp>
        <p:nvSpPr>
          <p:cNvPr id="13" name="Заголовок 12">
            <a:extLst>
              <a:ext uri="{FF2B5EF4-FFF2-40B4-BE49-F238E27FC236}">
                <a16:creationId xmlns="" xmlns:a16="http://schemas.microsoft.com/office/drawing/2014/main" id="{84A9E554-4AEF-4D4F-9F71-9A8F63835B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630425" y="414000"/>
            <a:ext cx="5270575" cy="1325563"/>
          </a:xfrm>
        </p:spPr>
        <p:txBody>
          <a:bodyPr>
            <a:normAutofit/>
          </a:bodyPr>
          <a:lstStyle>
            <a:lvl1pPr>
              <a:defRPr sz="4000" b="1">
                <a:latin typeface="+mn-lt"/>
                <a:cs typeface="Arial" panose="020B0604020202020204" pitchFamily="34" charset="0"/>
              </a:defRPr>
            </a:lvl1pPr>
          </a:lstStyle>
          <a:p>
            <a:r>
              <a:rPr lang="ru-RU" dirty="0"/>
              <a:t>Образец заголовка</a:t>
            </a:r>
          </a:p>
        </p:txBody>
      </p:sp>
      <p:sp>
        <p:nvSpPr>
          <p:cNvPr id="6" name="Рисунок 7">
            <a:extLst>
              <a:ext uri="{FF2B5EF4-FFF2-40B4-BE49-F238E27FC236}">
                <a16:creationId xmlns="" xmlns:a16="http://schemas.microsoft.com/office/drawing/2014/main" id="{CE73CE77-5725-4BF9-B0D0-82F43637CB7A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6646584" y="4157664"/>
            <a:ext cx="5246830" cy="2362680"/>
          </a:xfrm>
        </p:spPr>
        <p:txBody>
          <a:bodyPr/>
          <a:lstStyle>
            <a:lvl1pPr>
              <a:defRPr>
                <a:latin typeface="+mn-lt"/>
                <a:cs typeface="Arial" panose="020B0604020202020204" pitchFamily="34" charset="0"/>
              </a:defRPr>
            </a:lvl1pPr>
          </a:lstStyle>
          <a:p>
            <a:endParaRPr lang="ru-RU"/>
          </a:p>
        </p:txBody>
      </p:sp>
      <p:sp>
        <p:nvSpPr>
          <p:cNvPr id="9" name="Рисунок 7">
            <a:extLst>
              <a:ext uri="{FF2B5EF4-FFF2-40B4-BE49-F238E27FC236}">
                <a16:creationId xmlns="" xmlns:a16="http://schemas.microsoft.com/office/drawing/2014/main" id="{5CEA7C33-69FF-4818-80C5-9F7595236106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1101000" y="4157664"/>
            <a:ext cx="5246830" cy="2362680"/>
          </a:xfrm>
        </p:spPr>
        <p:txBody>
          <a:bodyPr/>
          <a:lstStyle>
            <a:lvl1pPr>
              <a:defRPr>
                <a:latin typeface="+mn-lt"/>
                <a:cs typeface="Arial" panose="020B0604020202020204" pitchFamily="34" charset="0"/>
              </a:defRPr>
            </a:lvl1pPr>
          </a:lstStyle>
          <a:p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19498678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6_Пользовательский маке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Рисунок 7">
            <a:extLst>
              <a:ext uri="{FF2B5EF4-FFF2-40B4-BE49-F238E27FC236}">
                <a16:creationId xmlns="" xmlns:a16="http://schemas.microsoft.com/office/drawing/2014/main" id="{EFB2C84D-D9EC-4777-8874-B38F8554B7AB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471000" y="414000"/>
            <a:ext cx="5625000" cy="3015000"/>
          </a:xfrm>
        </p:spPr>
        <p:txBody>
          <a:bodyPr/>
          <a:lstStyle>
            <a:lvl1pPr>
              <a:defRPr>
                <a:latin typeface="+mn-lt"/>
                <a:cs typeface="Arial" panose="020B0604020202020204" pitchFamily="34" charset="0"/>
              </a:defRPr>
            </a:lvl1pPr>
          </a:lstStyle>
          <a:p>
            <a:endParaRPr lang="ru-RU"/>
          </a:p>
        </p:txBody>
      </p:sp>
      <p:sp>
        <p:nvSpPr>
          <p:cNvPr id="10" name="Текст 9">
            <a:extLst>
              <a:ext uri="{FF2B5EF4-FFF2-40B4-BE49-F238E27FC236}">
                <a16:creationId xmlns="" xmlns:a16="http://schemas.microsoft.com/office/drawing/2014/main" id="{FA56100A-20DC-4083-AEEF-9487FCEF963D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6654171" y="4599000"/>
            <a:ext cx="5246830" cy="1957681"/>
          </a:xfrm>
        </p:spPr>
        <p:txBody>
          <a:bodyPr/>
          <a:lstStyle>
            <a:lvl1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1pPr>
            <a:lvl2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2pPr>
            <a:lvl3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3pPr>
            <a:lvl4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4pPr>
            <a:lvl5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ru-RU" dirty="0"/>
              <a:t>Образец текста</a:t>
            </a:r>
          </a:p>
          <a:p>
            <a:pPr lvl="1"/>
            <a:r>
              <a:rPr lang="ru-RU" dirty="0"/>
              <a:t>Второй уровень</a:t>
            </a:r>
          </a:p>
          <a:p>
            <a:pPr lvl="2"/>
            <a:r>
              <a:rPr lang="ru-RU" dirty="0"/>
              <a:t>Третий уровень</a:t>
            </a:r>
          </a:p>
          <a:p>
            <a:pPr lvl="3"/>
            <a:r>
              <a:rPr lang="ru-RU" dirty="0"/>
              <a:t>Четвертый уровень</a:t>
            </a:r>
          </a:p>
          <a:p>
            <a:pPr lvl="4"/>
            <a:r>
              <a:rPr lang="ru-RU" dirty="0"/>
              <a:t>Пятый уровень</a:t>
            </a:r>
          </a:p>
        </p:txBody>
      </p:sp>
      <p:sp>
        <p:nvSpPr>
          <p:cNvPr id="13" name="Заголовок 12">
            <a:extLst>
              <a:ext uri="{FF2B5EF4-FFF2-40B4-BE49-F238E27FC236}">
                <a16:creationId xmlns="" xmlns:a16="http://schemas.microsoft.com/office/drawing/2014/main" id="{84A9E554-4AEF-4D4F-9F71-9A8F63835B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680999" y="414000"/>
            <a:ext cx="5220001" cy="1755000"/>
          </a:xfrm>
        </p:spPr>
        <p:txBody>
          <a:bodyPr>
            <a:normAutofit/>
          </a:bodyPr>
          <a:lstStyle>
            <a:lvl1pPr>
              <a:defRPr sz="4000" b="1">
                <a:latin typeface="+mn-lt"/>
                <a:cs typeface="Arial" panose="020B0604020202020204" pitchFamily="34" charset="0"/>
              </a:defRPr>
            </a:lvl1pPr>
          </a:lstStyle>
          <a:p>
            <a:r>
              <a:rPr lang="ru-RU" dirty="0"/>
              <a:t>Образец заголовка</a:t>
            </a:r>
          </a:p>
        </p:txBody>
      </p:sp>
      <p:sp>
        <p:nvSpPr>
          <p:cNvPr id="7" name="Рисунок 7">
            <a:extLst>
              <a:ext uri="{FF2B5EF4-FFF2-40B4-BE49-F238E27FC236}">
                <a16:creationId xmlns="" xmlns:a16="http://schemas.microsoft.com/office/drawing/2014/main" id="{BB29ED9D-CDAC-4808-BE7B-7CC3EE732C31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471000" y="3609002"/>
            <a:ext cx="5625000" cy="2947680"/>
          </a:xfrm>
        </p:spPr>
        <p:txBody>
          <a:bodyPr/>
          <a:lstStyle>
            <a:lvl1pPr>
              <a:defRPr>
                <a:latin typeface="+mn-lt"/>
                <a:cs typeface="Arial" panose="020B0604020202020204" pitchFamily="34" charset="0"/>
              </a:defRPr>
            </a:lvl1pPr>
          </a:lstStyle>
          <a:p>
            <a:endParaRPr lang="ru-RU"/>
          </a:p>
        </p:txBody>
      </p:sp>
      <p:sp>
        <p:nvSpPr>
          <p:cNvPr id="9" name="Текст 9">
            <a:extLst>
              <a:ext uri="{FF2B5EF4-FFF2-40B4-BE49-F238E27FC236}">
                <a16:creationId xmlns="" xmlns:a16="http://schemas.microsoft.com/office/drawing/2014/main" id="{F7229475-E52D-403F-9B4E-200CE735EF2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3283500" y="2472659"/>
            <a:ext cx="3847500" cy="1957681"/>
          </a:xfrm>
        </p:spPr>
        <p:txBody>
          <a:bodyPr/>
          <a:lstStyle>
            <a:lvl1pPr>
              <a:defRPr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  <a:lvl2pPr>
              <a:defRPr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2pPr>
            <a:lvl3pPr>
              <a:defRPr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3pPr>
            <a:lvl4pPr>
              <a:defRPr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4pPr>
            <a:lvl5pPr>
              <a:defRPr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ru-RU" dirty="0"/>
              <a:t>Образец текста</a:t>
            </a:r>
          </a:p>
          <a:p>
            <a:pPr lvl="1"/>
            <a:r>
              <a:rPr lang="ru-RU" dirty="0"/>
              <a:t>Второй уровень</a:t>
            </a:r>
          </a:p>
          <a:p>
            <a:pPr lvl="2"/>
            <a:r>
              <a:rPr lang="ru-RU" dirty="0"/>
              <a:t>Третий уровень</a:t>
            </a:r>
          </a:p>
          <a:p>
            <a:pPr lvl="3"/>
            <a:r>
              <a:rPr lang="ru-RU" dirty="0"/>
              <a:t>Четвертый уровень</a:t>
            </a:r>
          </a:p>
          <a:p>
            <a:pPr lvl="4"/>
            <a:r>
              <a:rPr lang="ru-RU" dirty="0"/>
              <a:t>Пятый уровень</a:t>
            </a:r>
          </a:p>
        </p:txBody>
      </p:sp>
      <p:sp>
        <p:nvSpPr>
          <p:cNvPr id="11" name="Текст 9">
            <a:extLst>
              <a:ext uri="{FF2B5EF4-FFF2-40B4-BE49-F238E27FC236}">
                <a16:creationId xmlns="" xmlns:a16="http://schemas.microsoft.com/office/drawing/2014/main" id="{54C73A8B-E972-449C-AC10-5C28C8A7F42F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7779285" y="2450159"/>
            <a:ext cx="3847500" cy="1957681"/>
          </a:xfrm>
        </p:spPr>
        <p:txBody>
          <a:bodyPr/>
          <a:lstStyle>
            <a:lvl1pPr>
              <a:defRPr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  <a:lvl2pPr>
              <a:defRPr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2pPr>
            <a:lvl3pPr>
              <a:defRPr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3pPr>
            <a:lvl4pPr>
              <a:defRPr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4pPr>
            <a:lvl5pPr>
              <a:defRPr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ru-RU" dirty="0"/>
              <a:t>Образец текста</a:t>
            </a:r>
          </a:p>
          <a:p>
            <a:pPr lvl="1"/>
            <a:r>
              <a:rPr lang="ru-RU" dirty="0"/>
              <a:t>Второй уровень</a:t>
            </a:r>
          </a:p>
          <a:p>
            <a:pPr lvl="2"/>
            <a:r>
              <a:rPr lang="ru-RU" dirty="0"/>
              <a:t>Третий уровень</a:t>
            </a:r>
          </a:p>
          <a:p>
            <a:pPr lvl="3"/>
            <a:r>
              <a:rPr lang="ru-RU" dirty="0"/>
              <a:t>Четвертый уровень</a:t>
            </a:r>
          </a:p>
          <a:p>
            <a:pPr lvl="4"/>
            <a:r>
              <a:rPr lang="ru-RU" dirty="0"/>
              <a:t>Пятый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30304410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Пользовательский маке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Рисунок 7">
            <a:extLst>
              <a:ext uri="{FF2B5EF4-FFF2-40B4-BE49-F238E27FC236}">
                <a16:creationId xmlns="" xmlns:a16="http://schemas.microsoft.com/office/drawing/2014/main" id="{EFB2C84D-D9EC-4777-8874-B38F8554B7AB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4251000" y="1764000"/>
            <a:ext cx="3386451" cy="4453243"/>
          </a:xfrm>
        </p:spPr>
        <p:txBody>
          <a:bodyPr/>
          <a:lstStyle>
            <a:lvl1pPr>
              <a:defRPr>
                <a:latin typeface="+mn-lt"/>
                <a:cs typeface="Arial" panose="020B0604020202020204" pitchFamily="34" charset="0"/>
              </a:defRPr>
            </a:lvl1pPr>
          </a:lstStyle>
          <a:p>
            <a:endParaRPr lang="ru-RU"/>
          </a:p>
        </p:txBody>
      </p:sp>
      <p:sp>
        <p:nvSpPr>
          <p:cNvPr id="13" name="Заголовок 12">
            <a:extLst>
              <a:ext uri="{FF2B5EF4-FFF2-40B4-BE49-F238E27FC236}">
                <a16:creationId xmlns="" xmlns:a16="http://schemas.microsoft.com/office/drawing/2014/main" id="{84A9E554-4AEF-4D4F-9F71-9A8F63835B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64925" y="144001"/>
            <a:ext cx="11655000" cy="1192680"/>
          </a:xfrm>
        </p:spPr>
        <p:txBody>
          <a:bodyPr/>
          <a:lstStyle>
            <a:lvl1pPr algn="ctr">
              <a:defRPr b="1">
                <a:latin typeface="+mn-lt"/>
                <a:cs typeface="Arial" panose="020B0604020202020204" pitchFamily="34" charset="0"/>
              </a:defRPr>
            </a:lvl1pPr>
          </a:lstStyle>
          <a:p>
            <a:r>
              <a:rPr lang="ru-RU" dirty="0"/>
              <a:t>Образец заголовка</a:t>
            </a:r>
          </a:p>
        </p:txBody>
      </p:sp>
      <p:sp>
        <p:nvSpPr>
          <p:cNvPr id="6" name="Текст 9">
            <a:extLst>
              <a:ext uri="{FF2B5EF4-FFF2-40B4-BE49-F238E27FC236}">
                <a16:creationId xmlns="" xmlns:a16="http://schemas.microsoft.com/office/drawing/2014/main" id="{7FAEBC53-3853-4752-B109-1382391CD764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549549" y="1764001"/>
            <a:ext cx="3386451" cy="4432681"/>
          </a:xfrm>
        </p:spPr>
        <p:txBody>
          <a:bodyPr/>
          <a:lstStyle>
            <a:lvl1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1pPr>
            <a:lvl2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2pPr>
            <a:lvl3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3pPr>
            <a:lvl4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4pPr>
            <a:lvl5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ru-RU" dirty="0"/>
              <a:t>Образец текста</a:t>
            </a:r>
          </a:p>
          <a:p>
            <a:pPr lvl="1"/>
            <a:r>
              <a:rPr lang="ru-RU" dirty="0"/>
              <a:t>Второй уровень</a:t>
            </a:r>
          </a:p>
          <a:p>
            <a:pPr lvl="2"/>
            <a:r>
              <a:rPr lang="ru-RU" dirty="0"/>
              <a:t>Третий уровень</a:t>
            </a:r>
          </a:p>
          <a:p>
            <a:pPr lvl="3"/>
            <a:r>
              <a:rPr lang="ru-RU" dirty="0"/>
              <a:t>Четвертый уровень</a:t>
            </a:r>
          </a:p>
          <a:p>
            <a:pPr lvl="4"/>
            <a:r>
              <a:rPr lang="ru-RU" dirty="0"/>
              <a:t>Пятый уровень</a:t>
            </a:r>
          </a:p>
        </p:txBody>
      </p:sp>
      <p:sp>
        <p:nvSpPr>
          <p:cNvPr id="9" name="Текст 9">
            <a:extLst>
              <a:ext uri="{FF2B5EF4-FFF2-40B4-BE49-F238E27FC236}">
                <a16:creationId xmlns="" xmlns:a16="http://schemas.microsoft.com/office/drawing/2014/main" id="{C45916BE-0C45-47CC-8160-2965B499C0DE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7952451" y="1784562"/>
            <a:ext cx="3386451" cy="4432681"/>
          </a:xfrm>
        </p:spPr>
        <p:txBody>
          <a:bodyPr/>
          <a:lstStyle>
            <a:lvl1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1pPr>
            <a:lvl2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2pPr>
            <a:lvl3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3pPr>
            <a:lvl4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4pPr>
            <a:lvl5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ru-RU" dirty="0"/>
              <a:t>Образец текста</a:t>
            </a:r>
          </a:p>
          <a:p>
            <a:pPr lvl="1"/>
            <a:r>
              <a:rPr lang="ru-RU" dirty="0"/>
              <a:t>Второй уровень</a:t>
            </a:r>
          </a:p>
          <a:p>
            <a:pPr lvl="2"/>
            <a:r>
              <a:rPr lang="ru-RU" dirty="0"/>
              <a:t>Третий уровень</a:t>
            </a:r>
          </a:p>
          <a:p>
            <a:pPr lvl="3"/>
            <a:r>
              <a:rPr lang="ru-RU" dirty="0"/>
              <a:t>Четвертый уровень</a:t>
            </a:r>
          </a:p>
          <a:p>
            <a:pPr lvl="4"/>
            <a:r>
              <a:rPr lang="ru-RU" dirty="0"/>
              <a:t>Пятый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75568230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7_Пользовательский маке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Прямоугольник 10">
            <a:extLst>
              <a:ext uri="{FF2B5EF4-FFF2-40B4-BE49-F238E27FC236}">
                <a16:creationId xmlns="" xmlns:a16="http://schemas.microsoft.com/office/drawing/2014/main" id="{83239D1A-830E-4511-8530-200C3758FF39}"/>
              </a:ext>
            </a:extLst>
          </p:cNvPr>
          <p:cNvSpPr/>
          <p:nvPr userDrawn="1"/>
        </p:nvSpPr>
        <p:spPr>
          <a:xfrm>
            <a:off x="263501" y="5467682"/>
            <a:ext cx="7047499" cy="1088999"/>
          </a:xfrm>
          <a:prstGeom prst="rect">
            <a:avLst/>
          </a:prstGeom>
          <a:solidFill>
            <a:schemeClr val="bg2">
              <a:lumMod val="2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 dirty="0">
              <a:latin typeface="+mn-lt"/>
              <a:cs typeface="Arial" panose="020B0604020202020204" pitchFamily="34" charset="0"/>
            </a:endParaRPr>
          </a:p>
        </p:txBody>
      </p:sp>
      <p:sp>
        <p:nvSpPr>
          <p:cNvPr id="8" name="Рисунок 7">
            <a:extLst>
              <a:ext uri="{FF2B5EF4-FFF2-40B4-BE49-F238E27FC236}">
                <a16:creationId xmlns="" xmlns:a16="http://schemas.microsoft.com/office/drawing/2014/main" id="{EFB2C84D-D9EC-4777-8874-B38F8554B7AB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471000" y="1944001"/>
            <a:ext cx="6582403" cy="4268698"/>
          </a:xfrm>
        </p:spPr>
        <p:txBody>
          <a:bodyPr/>
          <a:lstStyle>
            <a:lvl1pPr>
              <a:defRPr>
                <a:latin typeface="+mn-lt"/>
                <a:cs typeface="Arial" panose="020B0604020202020204" pitchFamily="34" charset="0"/>
              </a:defRPr>
            </a:lvl1pPr>
          </a:lstStyle>
          <a:p>
            <a:endParaRPr lang="ru-RU"/>
          </a:p>
        </p:txBody>
      </p:sp>
      <p:sp>
        <p:nvSpPr>
          <p:cNvPr id="13" name="Заголовок 12">
            <a:extLst>
              <a:ext uri="{FF2B5EF4-FFF2-40B4-BE49-F238E27FC236}">
                <a16:creationId xmlns="" xmlns:a16="http://schemas.microsoft.com/office/drawing/2014/main" id="{84A9E554-4AEF-4D4F-9F71-9A8F63835B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63501" y="301319"/>
            <a:ext cx="7047499" cy="1325563"/>
          </a:xfrm>
        </p:spPr>
        <p:txBody>
          <a:bodyPr/>
          <a:lstStyle>
            <a:lvl1pPr algn="ctr">
              <a:defRPr b="1">
                <a:latin typeface="+mn-lt"/>
                <a:cs typeface="Arial" panose="020B0604020202020204" pitchFamily="34" charset="0"/>
              </a:defRPr>
            </a:lvl1pPr>
          </a:lstStyle>
          <a:p>
            <a:r>
              <a:rPr lang="ru-RU" dirty="0"/>
              <a:t>Образец заголовка</a:t>
            </a:r>
          </a:p>
        </p:txBody>
      </p:sp>
      <p:sp>
        <p:nvSpPr>
          <p:cNvPr id="6" name="Текст 9">
            <a:extLst>
              <a:ext uri="{FF2B5EF4-FFF2-40B4-BE49-F238E27FC236}">
                <a16:creationId xmlns="" xmlns:a16="http://schemas.microsoft.com/office/drawing/2014/main" id="{7FAEBC53-3853-4752-B109-1382391CD764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7637451" y="301319"/>
            <a:ext cx="3970500" cy="5911379"/>
          </a:xfrm>
        </p:spPr>
        <p:txBody>
          <a:bodyPr/>
          <a:lstStyle>
            <a:lvl1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1pPr>
            <a:lvl2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2pPr>
            <a:lvl3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3pPr>
            <a:lvl4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4pPr>
            <a:lvl5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ru-RU" dirty="0"/>
              <a:t>Образец текста</a:t>
            </a:r>
          </a:p>
          <a:p>
            <a:pPr lvl="1"/>
            <a:r>
              <a:rPr lang="ru-RU" dirty="0"/>
              <a:t>Второй уровень</a:t>
            </a:r>
            <a:r>
              <a:rPr lang="en-US" dirty="0"/>
              <a:t>a</a:t>
            </a:r>
            <a:endParaRPr lang="ru-RU" dirty="0"/>
          </a:p>
          <a:p>
            <a:pPr lvl="2"/>
            <a:r>
              <a:rPr lang="ru-RU" dirty="0"/>
              <a:t>Третий уровень</a:t>
            </a:r>
          </a:p>
          <a:p>
            <a:pPr lvl="3"/>
            <a:r>
              <a:rPr lang="ru-RU" dirty="0"/>
              <a:t>Четвертый уровень</a:t>
            </a:r>
          </a:p>
          <a:p>
            <a:pPr lvl="4"/>
            <a:r>
              <a:rPr lang="ru-RU" dirty="0"/>
              <a:t>Пятый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220717512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8_Пользовательский маке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Прямоугольник 5">
            <a:extLst>
              <a:ext uri="{FF2B5EF4-FFF2-40B4-BE49-F238E27FC236}">
                <a16:creationId xmlns="" xmlns:a16="http://schemas.microsoft.com/office/drawing/2014/main" id="{5A1764CA-5E79-41D7-B5C3-C4B8A4DD5D0B}"/>
              </a:ext>
            </a:extLst>
          </p:cNvPr>
          <p:cNvSpPr/>
          <p:nvPr userDrawn="1"/>
        </p:nvSpPr>
        <p:spPr>
          <a:xfrm>
            <a:off x="8976000" y="0"/>
            <a:ext cx="3216000" cy="6858000"/>
          </a:xfrm>
          <a:prstGeom prst="rect">
            <a:avLst/>
          </a:prstGeom>
          <a:solidFill>
            <a:srgbClr val="24608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latin typeface="+mn-lt"/>
              <a:cs typeface="Arial" panose="020B0604020202020204" pitchFamily="34" charset="0"/>
            </a:endParaRPr>
          </a:p>
        </p:txBody>
      </p:sp>
      <p:sp>
        <p:nvSpPr>
          <p:cNvPr id="8" name="Рисунок 7">
            <a:extLst>
              <a:ext uri="{FF2B5EF4-FFF2-40B4-BE49-F238E27FC236}">
                <a16:creationId xmlns="" xmlns:a16="http://schemas.microsoft.com/office/drawing/2014/main" id="{EFB2C84D-D9EC-4777-8874-B38F8554B7AB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7266000" y="346319"/>
            <a:ext cx="4635001" cy="3037681"/>
          </a:xfrm>
        </p:spPr>
        <p:txBody>
          <a:bodyPr/>
          <a:lstStyle>
            <a:lvl1pPr>
              <a:defRPr>
                <a:latin typeface="+mn-lt"/>
                <a:cs typeface="Arial" panose="020B0604020202020204" pitchFamily="34" charset="0"/>
              </a:defRPr>
            </a:lvl1pPr>
          </a:lstStyle>
          <a:p>
            <a:endParaRPr lang="ru-RU"/>
          </a:p>
        </p:txBody>
      </p:sp>
      <p:sp>
        <p:nvSpPr>
          <p:cNvPr id="10" name="Текст 9">
            <a:extLst>
              <a:ext uri="{FF2B5EF4-FFF2-40B4-BE49-F238E27FC236}">
                <a16:creationId xmlns="" xmlns:a16="http://schemas.microsoft.com/office/drawing/2014/main" id="{FA56100A-20DC-4083-AEEF-9487FCEF963D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406148" y="2034000"/>
            <a:ext cx="6705600" cy="2114999"/>
          </a:xfrm>
        </p:spPr>
        <p:txBody>
          <a:bodyPr/>
          <a:lstStyle>
            <a:lvl1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1pPr>
            <a:lvl2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2pPr>
            <a:lvl3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3pPr>
            <a:lvl4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4pPr>
            <a:lvl5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ru-RU" dirty="0"/>
              <a:t>Образец текста</a:t>
            </a:r>
          </a:p>
          <a:p>
            <a:pPr lvl="1"/>
            <a:r>
              <a:rPr lang="ru-RU" dirty="0"/>
              <a:t>Второй уровень</a:t>
            </a:r>
          </a:p>
          <a:p>
            <a:pPr lvl="2"/>
            <a:r>
              <a:rPr lang="ru-RU" dirty="0"/>
              <a:t>Третий уровень</a:t>
            </a:r>
          </a:p>
          <a:p>
            <a:pPr lvl="3"/>
            <a:r>
              <a:rPr lang="ru-RU" dirty="0"/>
              <a:t>Четвертый уровень</a:t>
            </a:r>
          </a:p>
          <a:p>
            <a:pPr lvl="4"/>
            <a:r>
              <a:rPr lang="ru-RU" dirty="0"/>
              <a:t>Пятый уровень</a:t>
            </a:r>
          </a:p>
        </p:txBody>
      </p:sp>
      <p:sp>
        <p:nvSpPr>
          <p:cNvPr id="13" name="Заголовок 12">
            <a:extLst>
              <a:ext uri="{FF2B5EF4-FFF2-40B4-BE49-F238E27FC236}">
                <a16:creationId xmlns="" xmlns:a16="http://schemas.microsoft.com/office/drawing/2014/main" id="{84A9E554-4AEF-4D4F-9F71-9A8F63835B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6148" y="365125"/>
            <a:ext cx="6705600" cy="1325563"/>
          </a:xfrm>
        </p:spPr>
        <p:txBody>
          <a:bodyPr/>
          <a:lstStyle>
            <a:lvl1pPr>
              <a:defRPr b="1">
                <a:latin typeface="+mn-lt"/>
                <a:cs typeface="Arial" panose="020B0604020202020204" pitchFamily="34" charset="0"/>
              </a:defRPr>
            </a:lvl1pPr>
          </a:lstStyle>
          <a:p>
            <a:r>
              <a:rPr lang="ru-RU" dirty="0"/>
              <a:t>Образец заголовка</a:t>
            </a:r>
          </a:p>
        </p:txBody>
      </p:sp>
      <p:sp>
        <p:nvSpPr>
          <p:cNvPr id="7" name="Рисунок 7">
            <a:extLst>
              <a:ext uri="{FF2B5EF4-FFF2-40B4-BE49-F238E27FC236}">
                <a16:creationId xmlns="" xmlns:a16="http://schemas.microsoft.com/office/drawing/2014/main" id="{33940538-1326-4C42-99A7-06766F78288C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7281936" y="3541318"/>
            <a:ext cx="4635001" cy="3037682"/>
          </a:xfrm>
        </p:spPr>
        <p:txBody>
          <a:bodyPr/>
          <a:lstStyle>
            <a:lvl1pPr>
              <a:defRPr>
                <a:latin typeface="+mn-lt"/>
                <a:cs typeface="Arial" panose="020B0604020202020204" pitchFamily="34" charset="0"/>
              </a:defRPr>
            </a:lvl1pPr>
          </a:lstStyle>
          <a:p>
            <a:endParaRPr lang="ru-RU"/>
          </a:p>
        </p:txBody>
      </p:sp>
      <p:sp>
        <p:nvSpPr>
          <p:cNvPr id="9" name="Текст 9">
            <a:extLst>
              <a:ext uri="{FF2B5EF4-FFF2-40B4-BE49-F238E27FC236}">
                <a16:creationId xmlns="" xmlns:a16="http://schemas.microsoft.com/office/drawing/2014/main" id="{5E926142-FF87-471A-B783-9FD65D53B37F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406148" y="4377876"/>
            <a:ext cx="6705600" cy="2114999"/>
          </a:xfrm>
        </p:spPr>
        <p:txBody>
          <a:bodyPr/>
          <a:lstStyle>
            <a:lvl1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1pPr>
            <a:lvl2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2pPr>
            <a:lvl3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3pPr>
            <a:lvl4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4pPr>
            <a:lvl5pPr>
              <a:lnSpc>
                <a:spcPct val="100000"/>
              </a:lnSpc>
              <a:defRPr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ru-RU" dirty="0"/>
              <a:t>Образец текста</a:t>
            </a:r>
          </a:p>
          <a:p>
            <a:pPr lvl="1"/>
            <a:r>
              <a:rPr lang="ru-RU" dirty="0"/>
              <a:t>Второй уровень</a:t>
            </a:r>
          </a:p>
          <a:p>
            <a:pPr lvl="2"/>
            <a:r>
              <a:rPr lang="ru-RU" dirty="0"/>
              <a:t>Третий уровень</a:t>
            </a:r>
          </a:p>
          <a:p>
            <a:pPr lvl="3"/>
            <a:r>
              <a:rPr lang="ru-RU" dirty="0"/>
              <a:t>Четвертый уровень</a:t>
            </a:r>
          </a:p>
          <a:p>
            <a:pPr lvl="4"/>
            <a:r>
              <a:rPr lang="ru-RU" dirty="0"/>
              <a:t>Пятый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426786856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Пользовательский маке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539DE27A-5E96-4444-B00D-028ED3F1E9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/>
              <a:t>Образец заголовка</a:t>
            </a:r>
          </a:p>
        </p:txBody>
      </p:sp>
      <p:sp>
        <p:nvSpPr>
          <p:cNvPr id="3" name="Дата 2">
            <a:extLst>
              <a:ext uri="{FF2B5EF4-FFF2-40B4-BE49-F238E27FC236}">
                <a16:creationId xmlns="" xmlns:a16="http://schemas.microsoft.com/office/drawing/2014/main" id="{11048C76-039D-453A-95C1-4BA434FC582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8D351D-1F0C-4528-9A60-306C03970BCB}" type="datetimeFigureOut">
              <a:rPr lang="ru-RU" smtClean="0"/>
              <a:t>25.09.2021</a:t>
            </a:fld>
            <a:endParaRPr lang="ru-RU"/>
          </a:p>
        </p:txBody>
      </p:sp>
      <p:sp>
        <p:nvSpPr>
          <p:cNvPr id="4" name="Нижний колонтитул 3">
            <a:extLst>
              <a:ext uri="{FF2B5EF4-FFF2-40B4-BE49-F238E27FC236}">
                <a16:creationId xmlns="" xmlns:a16="http://schemas.microsoft.com/office/drawing/2014/main" id="{C0DB9222-2BE1-4A13-94CB-1F4368EAE12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>
            <a:extLst>
              <a:ext uri="{FF2B5EF4-FFF2-40B4-BE49-F238E27FC236}">
                <a16:creationId xmlns="" xmlns:a16="http://schemas.microsoft.com/office/drawing/2014/main" id="{9A457048-5121-425B-B26E-C3717F12CCE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E610A3-CB9F-4EC5-9BF0-C6A91E1D975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821576613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868DF231-B2FD-4B7A-B5CD-37416156264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="" xmlns:a16="http://schemas.microsoft.com/office/drawing/2014/main" id="{5C2CE17A-4D73-43D1-9238-E55442AC79A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="" xmlns:a16="http://schemas.microsoft.com/office/drawing/2014/main" id="{BFD071E0-7EB3-40A2-834A-C3328684452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8D351D-1F0C-4528-9A60-306C03970BCB}" type="datetimeFigureOut">
              <a:rPr lang="ru-RU" smtClean="0"/>
              <a:t>25.09.2021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="" xmlns:a16="http://schemas.microsoft.com/office/drawing/2014/main" id="{5A721D76-9456-42DE-B419-578A37701A4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="" xmlns:a16="http://schemas.microsoft.com/office/drawing/2014/main" id="{4918B713-4814-45C6-ADA7-381FA52D7EF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E610A3-CB9F-4EC5-9BF0-C6A91E1D975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097616614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3F1D3400-B609-4CC3-B66D-E76DFE11F1F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12B45629-3E29-40E5-8D1C-D83F645126AB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ru-RU" dirty="0"/>
              <a:t>Образец текста</a:t>
            </a:r>
          </a:p>
          <a:p>
            <a:pPr lvl="1"/>
            <a:r>
              <a:rPr lang="ru-RU" dirty="0"/>
              <a:t>Второй уровень</a:t>
            </a:r>
          </a:p>
          <a:p>
            <a:pPr lvl="2"/>
            <a:r>
              <a:rPr lang="ru-RU" dirty="0"/>
              <a:t>Третий уровень</a:t>
            </a:r>
          </a:p>
          <a:p>
            <a:pPr lvl="3"/>
            <a:r>
              <a:rPr lang="ru-RU" dirty="0"/>
              <a:t>Четвертый уровень</a:t>
            </a:r>
          </a:p>
          <a:p>
            <a:pPr lvl="4"/>
            <a:r>
              <a:rPr lang="ru-RU" dirty="0"/>
              <a:t>Пятый уровень</a:t>
            </a:r>
          </a:p>
        </p:txBody>
      </p:sp>
      <p:sp>
        <p:nvSpPr>
          <p:cNvPr id="4" name="Объект 3">
            <a:extLst>
              <a:ext uri="{FF2B5EF4-FFF2-40B4-BE49-F238E27FC236}">
                <a16:creationId xmlns="" xmlns:a16="http://schemas.microsoft.com/office/drawing/2014/main" id="{14C316CE-1E89-4067-906D-D955DC82C7D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="" xmlns:a16="http://schemas.microsoft.com/office/drawing/2014/main" id="{75D7CD3B-A164-489E-8079-77267EB7101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8D351D-1F0C-4528-9A60-306C03970BCB}" type="datetimeFigureOut">
              <a:rPr lang="ru-RU" smtClean="0"/>
              <a:t>25.09.2021</a:t>
            </a:fld>
            <a:endParaRPr lang="ru-RU"/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="" xmlns:a16="http://schemas.microsoft.com/office/drawing/2014/main" id="{71A799DA-4CD2-44B8-B3F3-9DBEBE7E478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>
            <a:extLst>
              <a:ext uri="{FF2B5EF4-FFF2-40B4-BE49-F238E27FC236}">
                <a16:creationId xmlns="" xmlns:a16="http://schemas.microsoft.com/office/drawing/2014/main" id="{EA491B69-656A-4383-9000-9A7E9B6876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E610A3-CB9F-4EC5-9BF0-C6A91E1D975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989058897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E5F945E6-2268-4D3C-8E6F-90769DC8032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="" xmlns:a16="http://schemas.microsoft.com/office/drawing/2014/main" id="{FC2655F3-D84F-415F-8632-838B525AECF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Объект 3">
            <a:extLst>
              <a:ext uri="{FF2B5EF4-FFF2-40B4-BE49-F238E27FC236}">
                <a16:creationId xmlns="" xmlns:a16="http://schemas.microsoft.com/office/drawing/2014/main" id="{26A04799-5C04-4B36-9B8E-83241FDE1F3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Текст 4">
            <a:extLst>
              <a:ext uri="{FF2B5EF4-FFF2-40B4-BE49-F238E27FC236}">
                <a16:creationId xmlns="" xmlns:a16="http://schemas.microsoft.com/office/drawing/2014/main" id="{7DB2CB76-814C-47B2-A5EB-C50DAE18BC39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6" name="Объект 5">
            <a:extLst>
              <a:ext uri="{FF2B5EF4-FFF2-40B4-BE49-F238E27FC236}">
                <a16:creationId xmlns="" xmlns:a16="http://schemas.microsoft.com/office/drawing/2014/main" id="{791D1FDA-8421-4C7C-B290-EAC4205BFFAC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7" name="Дата 6">
            <a:extLst>
              <a:ext uri="{FF2B5EF4-FFF2-40B4-BE49-F238E27FC236}">
                <a16:creationId xmlns="" xmlns:a16="http://schemas.microsoft.com/office/drawing/2014/main" id="{013B7BC3-923A-43DC-990D-FC7F860D6DE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8D351D-1F0C-4528-9A60-306C03970BCB}" type="datetimeFigureOut">
              <a:rPr lang="ru-RU" smtClean="0"/>
              <a:t>25.09.2021</a:t>
            </a:fld>
            <a:endParaRPr lang="ru-RU"/>
          </a:p>
        </p:txBody>
      </p:sp>
      <p:sp>
        <p:nvSpPr>
          <p:cNvPr id="8" name="Нижний колонтитул 7">
            <a:extLst>
              <a:ext uri="{FF2B5EF4-FFF2-40B4-BE49-F238E27FC236}">
                <a16:creationId xmlns="" xmlns:a16="http://schemas.microsoft.com/office/drawing/2014/main" id="{AA40D7DC-956C-4F9B-B004-BD9ADF8B629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>
            <a:extLst>
              <a:ext uri="{FF2B5EF4-FFF2-40B4-BE49-F238E27FC236}">
                <a16:creationId xmlns="" xmlns:a16="http://schemas.microsoft.com/office/drawing/2014/main" id="{24B52A20-89D3-497E-B4C8-A6DEAD40AC0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E610A3-CB9F-4EC5-9BF0-C6A91E1D975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11158703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12E35A4E-1AF7-490D-BFE4-E21F52918EA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Дата 2">
            <a:extLst>
              <a:ext uri="{FF2B5EF4-FFF2-40B4-BE49-F238E27FC236}">
                <a16:creationId xmlns="" xmlns:a16="http://schemas.microsoft.com/office/drawing/2014/main" id="{33044C47-08CD-4A17-8247-E956A3FBD5F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8D351D-1F0C-4528-9A60-306C03970BCB}" type="datetimeFigureOut">
              <a:rPr lang="ru-RU" smtClean="0"/>
              <a:t>25.09.2021</a:t>
            </a:fld>
            <a:endParaRPr lang="ru-RU"/>
          </a:p>
        </p:txBody>
      </p:sp>
      <p:sp>
        <p:nvSpPr>
          <p:cNvPr id="4" name="Нижний колонтитул 3">
            <a:extLst>
              <a:ext uri="{FF2B5EF4-FFF2-40B4-BE49-F238E27FC236}">
                <a16:creationId xmlns="" xmlns:a16="http://schemas.microsoft.com/office/drawing/2014/main" id="{1F1C9E3E-6EAE-4AD4-A15B-6C828F40493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>
            <a:extLst>
              <a:ext uri="{FF2B5EF4-FFF2-40B4-BE49-F238E27FC236}">
                <a16:creationId xmlns="" xmlns:a16="http://schemas.microsoft.com/office/drawing/2014/main" id="{AFCAFD59-ED56-4A32-8C20-46C1731A218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E610A3-CB9F-4EC5-9BF0-C6A91E1D975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749246058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>
            <a:extLst>
              <a:ext uri="{FF2B5EF4-FFF2-40B4-BE49-F238E27FC236}">
                <a16:creationId xmlns="" xmlns:a16="http://schemas.microsoft.com/office/drawing/2014/main" id="{F2572F9C-B2A4-46CB-BBC4-C617C6C6F45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8D351D-1F0C-4528-9A60-306C03970BCB}" type="datetimeFigureOut">
              <a:rPr lang="ru-RU" smtClean="0"/>
              <a:t>25.09.2021</a:t>
            </a:fld>
            <a:endParaRPr lang="ru-RU"/>
          </a:p>
        </p:txBody>
      </p:sp>
      <p:sp>
        <p:nvSpPr>
          <p:cNvPr id="3" name="Нижний колонтитул 2">
            <a:extLst>
              <a:ext uri="{FF2B5EF4-FFF2-40B4-BE49-F238E27FC236}">
                <a16:creationId xmlns="" xmlns:a16="http://schemas.microsoft.com/office/drawing/2014/main" id="{5608DAC5-2905-4CA3-877F-BA4AC764FE5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>
            <a:extLst>
              <a:ext uri="{FF2B5EF4-FFF2-40B4-BE49-F238E27FC236}">
                <a16:creationId xmlns="" xmlns:a16="http://schemas.microsoft.com/office/drawing/2014/main" id="{43370B56-7DD0-4BC0-8F26-1D0F8572D00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E610A3-CB9F-4EC5-9BF0-C6A91E1D975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976285661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85718839-1342-4439-A018-3380A6CA5F9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34C97762-1975-4144-9B88-5AD398CCF8B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Текст 3">
            <a:extLst>
              <a:ext uri="{FF2B5EF4-FFF2-40B4-BE49-F238E27FC236}">
                <a16:creationId xmlns="" xmlns:a16="http://schemas.microsoft.com/office/drawing/2014/main" id="{EDF1533F-E47D-4A88-ADB7-07F2172678A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="" xmlns:a16="http://schemas.microsoft.com/office/drawing/2014/main" id="{60C9B5F5-B73D-4A98-90C9-02F8ADF03CF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8D351D-1F0C-4528-9A60-306C03970BCB}" type="datetimeFigureOut">
              <a:rPr lang="ru-RU" smtClean="0"/>
              <a:t>25.09.2021</a:t>
            </a:fld>
            <a:endParaRPr lang="ru-RU"/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="" xmlns:a16="http://schemas.microsoft.com/office/drawing/2014/main" id="{F75E6426-D146-47C7-A5FA-BC58B1BFD8B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>
            <a:extLst>
              <a:ext uri="{FF2B5EF4-FFF2-40B4-BE49-F238E27FC236}">
                <a16:creationId xmlns="" xmlns:a16="http://schemas.microsoft.com/office/drawing/2014/main" id="{B65106CF-4A4D-4ECF-88A0-58C96EC8534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E610A3-CB9F-4EC5-9BF0-C6A91E1D975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437583105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B93A2618-217A-416A-8D6B-6F35900D10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Рисунок 2">
            <a:extLst>
              <a:ext uri="{FF2B5EF4-FFF2-40B4-BE49-F238E27FC236}">
                <a16:creationId xmlns="" xmlns:a16="http://schemas.microsoft.com/office/drawing/2014/main" id="{32C6FCF0-FDFE-44AB-BBFB-3C687CA35BC8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>
            <a:extLst>
              <a:ext uri="{FF2B5EF4-FFF2-40B4-BE49-F238E27FC236}">
                <a16:creationId xmlns="" xmlns:a16="http://schemas.microsoft.com/office/drawing/2014/main" id="{4DD11030-36B0-427A-9452-72D852306DD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="" xmlns:a16="http://schemas.microsoft.com/office/drawing/2014/main" id="{D14753E7-511E-4912-9469-370A0C9CD01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8D351D-1F0C-4528-9A60-306C03970BCB}" type="datetimeFigureOut">
              <a:rPr lang="ru-RU" smtClean="0"/>
              <a:t>25.09.2021</a:t>
            </a:fld>
            <a:endParaRPr lang="ru-RU"/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="" xmlns:a16="http://schemas.microsoft.com/office/drawing/2014/main" id="{7A32D637-BD75-4661-835A-3B18A4160B4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>
            <a:extLst>
              <a:ext uri="{FF2B5EF4-FFF2-40B4-BE49-F238E27FC236}">
                <a16:creationId xmlns="" xmlns:a16="http://schemas.microsoft.com/office/drawing/2014/main" id="{322EEFFA-4E61-4FB2-9961-01D99CB9C89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E610A3-CB9F-4EC5-9BF0-C6A91E1D975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961986926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CD9BBDBE-4C52-4AB5-84F8-7D002BA102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>
            <a:extLst>
              <a:ext uri="{FF2B5EF4-FFF2-40B4-BE49-F238E27FC236}">
                <a16:creationId xmlns="" xmlns:a16="http://schemas.microsoft.com/office/drawing/2014/main" id="{790B7FAC-A260-48C5-B763-359CCB172ADF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="" xmlns:a16="http://schemas.microsoft.com/office/drawing/2014/main" id="{9F579448-BF74-4A5D-AD70-AC946F63BB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8D351D-1F0C-4528-9A60-306C03970BCB}" type="datetimeFigureOut">
              <a:rPr lang="ru-RU" smtClean="0"/>
              <a:t>25.09.2021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="" xmlns:a16="http://schemas.microsoft.com/office/drawing/2014/main" id="{5514F16B-EA66-4FB2-9ADE-B68E8FEDFC7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="" xmlns:a16="http://schemas.microsoft.com/office/drawing/2014/main" id="{B8685347-8C92-4AC1-9238-55EBC38EDCB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E610A3-CB9F-4EC5-9BF0-C6A91E1D975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896967048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>
            <a:extLst>
              <a:ext uri="{FF2B5EF4-FFF2-40B4-BE49-F238E27FC236}">
                <a16:creationId xmlns="" xmlns:a16="http://schemas.microsoft.com/office/drawing/2014/main" id="{F52B8122-9C8F-41AA-A5DA-190D3DBDDCA4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>
            <a:extLst>
              <a:ext uri="{FF2B5EF4-FFF2-40B4-BE49-F238E27FC236}">
                <a16:creationId xmlns="" xmlns:a16="http://schemas.microsoft.com/office/drawing/2014/main" id="{F02ADBF3-D461-4082-A004-55F24B8F6DF5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="" xmlns:a16="http://schemas.microsoft.com/office/drawing/2014/main" id="{A4C41B9A-A3CA-4BD2-90E5-A598B376505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8D351D-1F0C-4528-9A60-306C03970BCB}" type="datetimeFigureOut">
              <a:rPr lang="ru-RU" smtClean="0"/>
              <a:t>25.09.2021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="" xmlns:a16="http://schemas.microsoft.com/office/drawing/2014/main" id="{AFD52E78-F48F-4182-91F6-2D5B38E08C7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="" xmlns:a16="http://schemas.microsoft.com/office/drawing/2014/main" id="{1314ADC1-244C-413F-B65E-77EDC5E7B45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E610A3-CB9F-4EC5-9BF0-C6A91E1D975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3791111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3" Type="http://schemas.openxmlformats.org/officeDocument/2006/relationships/slideLayout" Target="../slideLayouts/slideLayout3.xml"/><Relationship Id="rId21" Type="http://schemas.openxmlformats.org/officeDocument/2006/relationships/slideLayout" Target="../slideLayouts/slideLayout2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08B74117-4A74-4DDF-BFDB-43187E615D8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dirty="0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="" xmlns:a16="http://schemas.microsoft.com/office/drawing/2014/main" id="{3BDA6DDD-D297-4D14-BF4B-188B2F5F6F5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dirty="0"/>
              <a:t>Образец текста</a:t>
            </a:r>
          </a:p>
          <a:p>
            <a:pPr lvl="1"/>
            <a:r>
              <a:rPr lang="ru-RU" dirty="0"/>
              <a:t>Второй уровень</a:t>
            </a:r>
          </a:p>
          <a:p>
            <a:pPr lvl="2"/>
            <a:r>
              <a:rPr lang="ru-RU" dirty="0"/>
              <a:t>Третий уровень</a:t>
            </a:r>
          </a:p>
          <a:p>
            <a:pPr lvl="3"/>
            <a:r>
              <a:rPr lang="ru-RU" dirty="0"/>
              <a:t>Четвертый уровень</a:t>
            </a:r>
          </a:p>
          <a:p>
            <a:pPr lvl="4"/>
            <a:r>
              <a:rPr lang="ru-RU" dirty="0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="" xmlns:a16="http://schemas.microsoft.com/office/drawing/2014/main" id="{9D6C25E1-AA19-49F4-AFE1-1C403F1C2E52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98D351D-1F0C-4528-9A60-306C03970BCB}" type="datetimeFigureOut">
              <a:rPr lang="ru-RU" smtClean="0"/>
              <a:t>25.09.2021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="" xmlns:a16="http://schemas.microsoft.com/office/drawing/2014/main" id="{1E9CBCF4-82C3-4287-AC75-939F9082C28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="" xmlns:a16="http://schemas.microsoft.com/office/drawing/2014/main" id="{C01AC836-7E53-4EE2-A446-E6CE83F33E93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4E610A3-CB9F-4EC5-9BF0-C6A91E1D975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42285883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60" r:id="rId2"/>
    <p:sldLayoutId id="2147483650" r:id="rId3"/>
    <p:sldLayoutId id="2147483669" r:id="rId4"/>
    <p:sldLayoutId id="2147483661" r:id="rId5"/>
    <p:sldLayoutId id="2147483663" r:id="rId6"/>
    <p:sldLayoutId id="2147483665" r:id="rId7"/>
    <p:sldLayoutId id="2147483666" r:id="rId8"/>
    <p:sldLayoutId id="2147483664" r:id="rId9"/>
    <p:sldLayoutId id="2147483667" r:id="rId10"/>
    <p:sldLayoutId id="2147483668" r:id="rId11"/>
    <p:sldLayoutId id="2147483662" r:id="rId12"/>
    <p:sldLayoutId id="2147483651" r:id="rId13"/>
    <p:sldLayoutId id="2147483652" r:id="rId14"/>
    <p:sldLayoutId id="2147483653" r:id="rId15"/>
    <p:sldLayoutId id="2147483654" r:id="rId16"/>
    <p:sldLayoutId id="2147483655" r:id="rId17"/>
    <p:sldLayoutId id="2147483656" r:id="rId18"/>
    <p:sldLayoutId id="2147483657" r:id="rId19"/>
    <p:sldLayoutId id="2147483658" r:id="rId20"/>
    <p:sldLayoutId id="2147483659" r:id="rId2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0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10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10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10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10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5.xml"/><Relationship Id="rId5" Type="http://schemas.openxmlformats.org/officeDocument/2006/relationships/image" Target="../media/image6.jpeg"/><Relationship Id="rId4" Type="http://schemas.openxmlformats.org/officeDocument/2006/relationships/image" Target="../media/image5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9.jpe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9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13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9000" b="-9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18290F83-69D0-4101-A0C7-CB91F1271BED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921000" y="2799000"/>
            <a:ext cx="10440000" cy="1295963"/>
          </a:xfrm>
        </p:spPr>
        <p:txBody>
          <a:bodyPr>
            <a:normAutofit fontScale="90000"/>
          </a:bodyPr>
          <a:lstStyle/>
          <a:p>
            <a:r>
              <a:rPr lang="ru-RU" dirty="0" smtClean="0"/>
              <a:t>Открытая </a:t>
            </a:r>
            <a:r>
              <a:rPr lang="ru-RU" dirty="0"/>
              <a:t>Мастерская 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ru-RU" sz="2700" dirty="0" smtClean="0"/>
              <a:t>по </a:t>
            </a:r>
            <a:r>
              <a:rPr lang="ru-RU" sz="2700" dirty="0"/>
              <a:t>разработке и апробации новых подходов в проектировании дополнительных общеобразовательных программ </a:t>
            </a:r>
            <a:r>
              <a:rPr lang="ru-RU" sz="2700" dirty="0" smtClean="0"/>
              <a:t/>
            </a:r>
            <a:br>
              <a:rPr lang="ru-RU" sz="2700" dirty="0" smtClean="0"/>
            </a:br>
            <a:r>
              <a:rPr lang="ru-RU" sz="2700" dirty="0" smtClean="0"/>
              <a:t>(</a:t>
            </a:r>
            <a:r>
              <a:rPr lang="ru-RU" sz="2700" i="1" dirty="0"/>
              <a:t>с учетом </a:t>
            </a:r>
            <a:r>
              <a:rPr lang="ru-RU" sz="2700" i="1" dirty="0" smtClean="0"/>
              <a:t>особенностей регионов</a:t>
            </a:r>
            <a:r>
              <a:rPr lang="ru-RU" sz="2700" dirty="0" smtClean="0"/>
              <a:t>) 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25540224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Текст 6">
            <a:extLst>
              <a:ext uri="{FF2B5EF4-FFF2-40B4-BE49-F238E27FC236}">
                <a16:creationId xmlns="" xmlns:a16="http://schemas.microsoft.com/office/drawing/2014/main" id="{65B2F55E-580B-4296-905F-D1E4972E85CE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765175" y="2214000"/>
            <a:ext cx="6996425" cy="4296661"/>
          </a:xfrm>
          <a:noFill/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ru-RU" sz="2000" dirty="0"/>
              <a:t> </a:t>
            </a:r>
            <a:r>
              <a:rPr lang="ru-RU" sz="2000" dirty="0" smtClean="0"/>
              <a:t>      - Государственное </a:t>
            </a:r>
            <a:r>
              <a:rPr lang="ru-RU" sz="2000" dirty="0"/>
              <a:t>бюджетное учреждение дополнительного образования Дворец детского (юношеского) творчества </a:t>
            </a:r>
            <a:r>
              <a:rPr lang="ru-RU" sz="2000" i="1" dirty="0"/>
              <a:t>Фрунзенского района </a:t>
            </a:r>
            <a:r>
              <a:rPr lang="ru-RU" sz="2000" i="1" dirty="0" smtClean="0"/>
              <a:t>Санкт-Петербурга</a:t>
            </a:r>
          </a:p>
          <a:p>
            <a:pPr marL="0" indent="0">
              <a:buNone/>
            </a:pPr>
            <a:endParaRPr lang="ru-RU" sz="2000" dirty="0"/>
          </a:p>
          <a:p>
            <a:pPr marL="0" indent="0">
              <a:buNone/>
            </a:pPr>
            <a:r>
              <a:rPr lang="ru-RU" sz="2000" dirty="0" smtClean="0"/>
              <a:t>       - Государственное </a:t>
            </a:r>
            <a:r>
              <a:rPr lang="ru-RU" sz="2000" dirty="0"/>
              <a:t>бюджетное образовательное учреждение дополнительного образования </a:t>
            </a:r>
            <a:r>
              <a:rPr lang="ru-RU" sz="2000" i="1" dirty="0"/>
              <a:t>Архангельской области </a:t>
            </a:r>
            <a:r>
              <a:rPr lang="ru-RU" sz="2000" dirty="0"/>
              <a:t>«Дворец детского и юношеского творчества</a:t>
            </a:r>
            <a:r>
              <a:rPr lang="ru-RU" sz="2000" dirty="0" smtClean="0"/>
              <a:t>»</a:t>
            </a:r>
          </a:p>
          <a:p>
            <a:pPr marL="0" indent="0">
              <a:buNone/>
            </a:pPr>
            <a:endParaRPr lang="ru-RU" sz="2000" dirty="0" smtClean="0"/>
          </a:p>
          <a:p>
            <a:pPr marL="0" indent="0">
              <a:buNone/>
            </a:pPr>
            <a:r>
              <a:rPr lang="ru-RU" sz="2100" dirty="0" smtClean="0"/>
              <a:t>       - Государственное </a:t>
            </a:r>
            <a:r>
              <a:rPr lang="ru-RU" sz="2100" dirty="0"/>
              <a:t>бюджетное учреждение дополнительного образования Центр внешкольной работы с детьми и молодежью </a:t>
            </a:r>
            <a:r>
              <a:rPr lang="ru-RU" sz="2100" i="1" dirty="0"/>
              <a:t>Калининского района Санкт-Петербурга</a:t>
            </a:r>
            <a:r>
              <a:rPr lang="ru-RU" sz="2100" dirty="0"/>
              <a:t> «Академический»</a:t>
            </a:r>
          </a:p>
          <a:p>
            <a:pPr marL="0" indent="0">
              <a:buNone/>
            </a:pPr>
            <a:endParaRPr lang="ru-RU" sz="2000" dirty="0" smtClean="0"/>
          </a:p>
          <a:p>
            <a:pPr marL="0" indent="0">
              <a:buNone/>
            </a:pPr>
            <a:endParaRPr lang="ru-RU" sz="2000" dirty="0" smtClean="0"/>
          </a:p>
          <a:p>
            <a:pPr marL="0" indent="0">
              <a:buNone/>
            </a:pPr>
            <a:endParaRPr lang="ru-RU" sz="2000" dirty="0"/>
          </a:p>
          <a:p>
            <a:pPr marL="0" indent="0">
              <a:buNone/>
            </a:pPr>
            <a:endParaRPr lang="ru-RU" sz="2000" dirty="0" smtClean="0"/>
          </a:p>
          <a:p>
            <a:pPr marL="0" indent="0">
              <a:buNone/>
            </a:pPr>
            <a:endParaRPr lang="ru-RU" sz="1900" dirty="0" smtClean="0"/>
          </a:p>
          <a:p>
            <a:pPr marL="0" indent="0">
              <a:lnSpc>
                <a:spcPct val="100000"/>
              </a:lnSpc>
              <a:buNone/>
            </a:pPr>
            <a:endParaRPr lang="ru-RU" sz="1900" dirty="0"/>
          </a:p>
        </p:txBody>
      </p:sp>
      <p:sp>
        <p:nvSpPr>
          <p:cNvPr id="5" name="Заголовок 4">
            <a:extLst>
              <a:ext uri="{FF2B5EF4-FFF2-40B4-BE49-F238E27FC236}">
                <a16:creationId xmlns="" xmlns:a16="http://schemas.microsoft.com/office/drawing/2014/main" id="{EB6B96C1-61E4-429A-89CA-09BB7D4ADC3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76000" y="487196"/>
            <a:ext cx="7579852" cy="1325563"/>
          </a:xfrm>
        </p:spPr>
        <p:txBody>
          <a:bodyPr>
            <a:normAutofit/>
          </a:bodyPr>
          <a:lstStyle/>
          <a:p>
            <a:r>
              <a:rPr lang="ru-RU" dirty="0" smtClean="0">
                <a:solidFill>
                  <a:schemeClr val="bg2">
                    <a:lumMod val="25000"/>
                  </a:schemeClr>
                </a:solidFill>
              </a:rPr>
              <a:t>Базовые площадки </a:t>
            </a:r>
            <a:br>
              <a:rPr lang="ru-RU" dirty="0" smtClean="0">
                <a:solidFill>
                  <a:schemeClr val="bg2">
                    <a:lumMod val="25000"/>
                  </a:schemeClr>
                </a:solidFill>
              </a:rPr>
            </a:br>
            <a:r>
              <a:rPr lang="ru-RU" dirty="0" smtClean="0">
                <a:solidFill>
                  <a:schemeClr val="bg2">
                    <a:lumMod val="25000"/>
                  </a:schemeClr>
                </a:solidFill>
              </a:rPr>
              <a:t>Открытой Мастерской</a:t>
            </a:r>
            <a:endParaRPr lang="ru-RU" dirty="0">
              <a:solidFill>
                <a:schemeClr val="bg2">
                  <a:lumMod val="25000"/>
                </a:schemeClr>
              </a:solidFill>
            </a:endParaRPr>
          </a:p>
        </p:txBody>
      </p:sp>
      <p:sp>
        <p:nvSpPr>
          <p:cNvPr id="3" name="AutoShape 4" descr="Архангельский дворец детского и юношеского творчества / Выставочный портал  GeneralExpo.ru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sp>
        <p:nvSpPr>
          <p:cNvPr id="4" name="AutoShape 6" descr="Архангельский дворец детского и юношеского творчества / Выставочный портал  GeneralExpo.ru"/>
          <p:cNvSpPr>
            <a:spLocks noChangeAspect="1" noChangeArrowheads="1"/>
          </p:cNvSpPr>
          <p:nvPr/>
        </p:nvSpPr>
        <p:spPr bwMode="auto">
          <a:xfrm>
            <a:off x="307975" y="79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sp>
        <p:nvSpPr>
          <p:cNvPr id="6" name="AutoShape 8" descr="Архангельский дворец детского и юношеского творчества / Выставочный портал  GeneralExpo.ru"/>
          <p:cNvSpPr>
            <a:spLocks noChangeAspect="1" noChangeArrowheads="1"/>
          </p:cNvSpPr>
          <p:nvPr/>
        </p:nvSpPr>
        <p:spPr bwMode="auto">
          <a:xfrm>
            <a:off x="460375" y="1603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pic>
        <p:nvPicPr>
          <p:cNvPr id="1033" name="Picture 9" descr="C:\Users\user\Desktop\Шаблоны\Без названия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156000" y="3159000"/>
            <a:ext cx="2347782" cy="15370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5" name="Picture 11" descr="C:\Users\user\Desktop\Шаблоны\XXL.jpg"/>
          <p:cNvPicPr>
            <a:picLocks noChangeAspect="1" noChangeArrowheads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7740"/>
          <a:stretch/>
        </p:blipFill>
        <p:spPr bwMode="auto">
          <a:xfrm>
            <a:off x="9561000" y="4869000"/>
            <a:ext cx="2491800" cy="15373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8" name="Picture 14" descr="C:\Users\user\Desktop\Шаблоны\wFg3SOB5qHDanmbeQrLBG9q5WlLtsEonEgrHSZhur.jpg"/>
          <p:cNvPicPr>
            <a:picLocks noGrp="1" noChangeAspect="1" noChangeArrowheads="1"/>
          </p:cNvPicPr>
          <p:nvPr>
            <p:ph type="pic" sz="quarter" idx="10"/>
          </p:nvPr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050" r="30050" b="12952"/>
          <a:stretch/>
        </p:blipFill>
        <p:spPr bwMode="auto">
          <a:xfrm>
            <a:off x="10313640" y="954000"/>
            <a:ext cx="1709999" cy="20521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9" name="Picture 15" descr="C:\Users\user\Desktop\Шаблоны\Заставка1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156000" y="172784"/>
            <a:ext cx="1260000" cy="133989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5156019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4" name="Picture 6" descr="S:\ИТЦ +\Дудковская_фото_стенд\O7XU1b0hhz4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91000" y="234000"/>
            <a:ext cx="3981722" cy="2655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7" name="Текст 6">
            <a:extLst>
              <a:ext uri="{FF2B5EF4-FFF2-40B4-BE49-F238E27FC236}">
                <a16:creationId xmlns="" xmlns:a16="http://schemas.microsoft.com/office/drawing/2014/main" id="{45788721-D4F1-4AAF-A2ED-5A0C61418EE9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5993801" y="4195490"/>
            <a:ext cx="5940000" cy="1070061"/>
          </a:xfrm>
        </p:spPr>
        <p:txBody>
          <a:bodyPr>
            <a:normAutofit/>
          </a:bodyPr>
          <a:lstStyle/>
          <a:p>
            <a:pPr marL="0" indent="0">
              <a:lnSpc>
                <a:spcPct val="90000"/>
              </a:lnSpc>
              <a:buNone/>
            </a:pPr>
            <a:r>
              <a:rPr lang="ru-RU" sz="1500" b="1" dirty="0"/>
              <a:t>ПОТРЕБНОСТЬ В </a:t>
            </a:r>
            <a:r>
              <a:rPr lang="ru-RU" sz="1500" b="1" dirty="0" smtClean="0"/>
              <a:t>РАСШИРЕНИИ СОВМЕСТНОЙ ИННОВАЦИОННОЙ ДЕЯТЕЛЬНОСТИ </a:t>
            </a:r>
            <a:r>
              <a:rPr lang="ru-RU" sz="1500" dirty="0" smtClean="0"/>
              <a:t>по направлению разработки </a:t>
            </a:r>
            <a:r>
              <a:rPr lang="ru-RU" sz="1500" dirty="0"/>
              <a:t>и </a:t>
            </a:r>
            <a:r>
              <a:rPr lang="ru-RU" sz="1500" dirty="0" smtClean="0"/>
              <a:t>апробации новых </a:t>
            </a:r>
            <a:r>
              <a:rPr lang="ru-RU" sz="1500" dirty="0"/>
              <a:t>подходов в проектировании дополнительных общеобразовательных программ (с </a:t>
            </a:r>
            <a:r>
              <a:rPr lang="ru-RU" sz="1500" dirty="0" smtClean="0"/>
              <a:t>учетом особенностей регионов).</a:t>
            </a:r>
            <a:endParaRPr lang="en-US" sz="1500" dirty="0"/>
          </a:p>
        </p:txBody>
      </p:sp>
      <p:sp>
        <p:nvSpPr>
          <p:cNvPr id="5" name="Заголовок 4">
            <a:extLst>
              <a:ext uri="{FF2B5EF4-FFF2-40B4-BE49-F238E27FC236}">
                <a16:creationId xmlns="" xmlns:a16="http://schemas.microsoft.com/office/drawing/2014/main" id="{1C5B6D61-EF81-4F2D-B5E2-C0D72A8A17A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421000" y="258773"/>
            <a:ext cx="5063503" cy="830227"/>
          </a:xfrm>
        </p:spPr>
        <p:txBody>
          <a:bodyPr/>
          <a:lstStyle/>
          <a:p>
            <a:r>
              <a:rPr lang="ru-RU" dirty="0" smtClean="0">
                <a:solidFill>
                  <a:schemeClr val="bg2">
                    <a:lumMod val="25000"/>
                  </a:schemeClr>
                </a:solidFill>
              </a:rPr>
              <a:t>НАС ОБЪЕДИНЯЕТ</a:t>
            </a:r>
            <a:endParaRPr lang="ru-RU" dirty="0">
              <a:solidFill>
                <a:schemeClr val="bg2">
                  <a:lumMod val="25000"/>
                </a:schemeClr>
              </a:solidFill>
            </a:endParaRPr>
          </a:p>
        </p:txBody>
      </p:sp>
      <p:pic>
        <p:nvPicPr>
          <p:cNvPr id="2053" name="Picture 5" descr="S:\ИТЦ +\Дудковская_фото_стенд\DSC_0062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1989000"/>
            <a:ext cx="3915000" cy="2610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1" name="Picture 3" descr="S:\ИТЦ +\Дудковская_фото_стенд\DSC_0072.jpg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8525"/>
          <a:stretch/>
        </p:blipFill>
        <p:spPr bwMode="auto">
          <a:xfrm>
            <a:off x="831000" y="4130298"/>
            <a:ext cx="4427927" cy="244846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4" name="Текст 6">
            <a:extLst>
              <a:ext uri="{FF2B5EF4-FFF2-40B4-BE49-F238E27FC236}">
                <a16:creationId xmlns="" xmlns:a16="http://schemas.microsoft.com/office/drawing/2014/main" id="{45788721-D4F1-4AAF-A2ED-5A0C61418EE9}"/>
              </a:ext>
            </a:extLst>
          </p:cNvPr>
          <p:cNvSpPr txBox="1">
            <a:spLocks/>
          </p:cNvSpPr>
          <p:nvPr/>
        </p:nvSpPr>
        <p:spPr>
          <a:xfrm>
            <a:off x="6016062" y="909000"/>
            <a:ext cx="5625000" cy="1754999"/>
          </a:xfrm>
          <a:prstGeom prst="rect">
            <a:avLst/>
          </a:prstGeom>
        </p:spPr>
        <p:txBody>
          <a:bodyPr vert="horz" lIns="91440" tIns="45720" rIns="91440" bIns="45720" rtlCol="0">
            <a:normAutofit fontScale="92500" lnSpcReduction="10000"/>
          </a:bodyPr>
          <a:lstStyle>
            <a:lvl1pPr marL="228600" indent="-22860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10000"/>
              </a:lnSpc>
              <a:buFont typeface="Arial" panose="020B0604020202020204" pitchFamily="34" charset="0"/>
              <a:buNone/>
            </a:pPr>
            <a:r>
              <a:rPr lang="ru-RU" sz="1600" b="1" dirty="0" smtClean="0"/>
              <a:t>ЗАДАЧА </a:t>
            </a:r>
            <a:r>
              <a:rPr lang="ru-RU" sz="1600" i="1" dirty="0" smtClean="0"/>
              <a:t>обновления содержания дополнительного образования детей </a:t>
            </a:r>
            <a:r>
              <a:rPr lang="ru-RU" sz="1600" dirty="0" smtClean="0"/>
              <a:t>в соответствии с требованиями современной образовательной политики на федеральном и региональном уровне, потребностями и запросами детей, педагогов и родителей, а также всех заинтересованных в обеспечении высокого качества, вариативности, открытости и доступности дополнительных общеобразовательных программ.</a:t>
            </a:r>
          </a:p>
          <a:p>
            <a:pPr marL="0" indent="0">
              <a:lnSpc>
                <a:spcPct val="110000"/>
              </a:lnSpc>
              <a:buFont typeface="Arial" panose="020B0604020202020204" pitchFamily="34" charset="0"/>
              <a:buNone/>
            </a:pPr>
            <a:endParaRPr lang="en-US" sz="1600" dirty="0"/>
          </a:p>
        </p:txBody>
      </p:sp>
      <p:sp>
        <p:nvSpPr>
          <p:cNvPr id="15" name="Текст 6">
            <a:extLst>
              <a:ext uri="{FF2B5EF4-FFF2-40B4-BE49-F238E27FC236}">
                <a16:creationId xmlns="" xmlns:a16="http://schemas.microsoft.com/office/drawing/2014/main" id="{45788721-D4F1-4AAF-A2ED-5A0C61418EE9}"/>
              </a:ext>
            </a:extLst>
          </p:cNvPr>
          <p:cNvSpPr txBox="1">
            <a:spLocks/>
          </p:cNvSpPr>
          <p:nvPr/>
        </p:nvSpPr>
        <p:spPr>
          <a:xfrm>
            <a:off x="5466000" y="2754235"/>
            <a:ext cx="5395114" cy="139476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90000"/>
              </a:lnSpc>
              <a:buFont typeface="Arial" panose="020B0604020202020204" pitchFamily="34" charset="0"/>
              <a:buNone/>
            </a:pPr>
            <a:r>
              <a:rPr lang="ru-RU" sz="1500" b="1" dirty="0" smtClean="0"/>
              <a:t>ОПЫТ ЭФФЕКТИВНОГО СОТРУДНИЧЕСТВА  </a:t>
            </a:r>
            <a:r>
              <a:rPr lang="ru-RU" sz="1500" dirty="0" smtClean="0"/>
              <a:t>в области проектирования сетевых, дистанционных, адаптированных дополнительных общеобразовательных программ разных направленностей, внедрения инновационных педагогических технологий, организации проектной и исследовательской деятельности обучающихся.</a:t>
            </a:r>
            <a:endParaRPr lang="en-US" sz="1500" dirty="0"/>
          </a:p>
        </p:txBody>
      </p:sp>
      <p:sp>
        <p:nvSpPr>
          <p:cNvPr id="9" name="Текст 6">
            <a:extLst>
              <a:ext uri="{FF2B5EF4-FFF2-40B4-BE49-F238E27FC236}">
                <a16:creationId xmlns="" xmlns:a16="http://schemas.microsoft.com/office/drawing/2014/main" id="{45788721-D4F1-4AAF-A2ED-5A0C61418EE9}"/>
              </a:ext>
            </a:extLst>
          </p:cNvPr>
          <p:cNvSpPr txBox="1">
            <a:spLocks/>
          </p:cNvSpPr>
          <p:nvPr/>
        </p:nvSpPr>
        <p:spPr>
          <a:xfrm>
            <a:off x="5601000" y="5274000"/>
            <a:ext cx="5366777" cy="12150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90000"/>
              </a:lnSpc>
              <a:buFont typeface="Arial" panose="020B0604020202020204" pitchFamily="34" charset="0"/>
              <a:buNone/>
            </a:pPr>
            <a:r>
              <a:rPr lang="ru-RU" sz="1500" b="1" dirty="0" smtClean="0"/>
              <a:t>СТРЕМЛЕНИЕ </a:t>
            </a:r>
            <a:r>
              <a:rPr lang="ru-RU" sz="1500" dirty="0" smtClean="0"/>
              <a:t>в достижении нового качества дополнительного образования детей, его опережающего развития, оптимального использования потенциала дополнительного образования в формировании компетенций 21 века у детей и взрослых.</a:t>
            </a:r>
            <a:endParaRPr lang="en-US" sz="1500" dirty="0"/>
          </a:p>
        </p:txBody>
      </p:sp>
    </p:spTree>
    <p:extLst>
      <p:ext uri="{BB962C8B-B14F-4D97-AF65-F5344CB8AC3E}">
        <p14:creationId xmlns:p14="http://schemas.microsoft.com/office/powerpoint/2010/main" val="41232724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Прямоугольник 13">
            <a:extLst>
              <a:ext uri="{FF2B5EF4-FFF2-40B4-BE49-F238E27FC236}">
                <a16:creationId xmlns="" xmlns:a16="http://schemas.microsoft.com/office/drawing/2014/main" id="{A5E47AAB-5A8D-4FBF-B015-BC39FB1ACF12}"/>
              </a:ext>
            </a:extLst>
          </p:cNvPr>
          <p:cNvSpPr/>
          <p:nvPr/>
        </p:nvSpPr>
        <p:spPr>
          <a:xfrm>
            <a:off x="175230" y="4682116"/>
            <a:ext cx="11790000" cy="1941883"/>
          </a:xfrm>
          <a:prstGeom prst="rect">
            <a:avLst/>
          </a:prstGeom>
          <a:solidFill>
            <a:schemeClr val="bg2">
              <a:lumMod val="2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 dirty="0">
              <a:latin typeface="+mn-lt"/>
              <a:cs typeface="Arial" panose="020B0604020202020204" pitchFamily="34" charset="0"/>
            </a:endParaRPr>
          </a:p>
        </p:txBody>
      </p:sp>
      <p:sp>
        <p:nvSpPr>
          <p:cNvPr id="8" name="Заголовок 7">
            <a:extLst>
              <a:ext uri="{FF2B5EF4-FFF2-40B4-BE49-F238E27FC236}">
                <a16:creationId xmlns="" xmlns:a16="http://schemas.microsoft.com/office/drawing/2014/main" id="{6EA14C05-4F82-42E7-98A4-1F76BD1DED6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sz="3200" dirty="0" smtClean="0"/>
              <a:t>МЕХАНИЗМЫ ЭФФЕКТИВНОСТИ ОТКРЫТОЙ МАСТЕРСКОЙ</a:t>
            </a:r>
            <a:endParaRPr lang="ru-RU" sz="3200" dirty="0"/>
          </a:p>
        </p:txBody>
      </p:sp>
      <p:sp>
        <p:nvSpPr>
          <p:cNvPr id="10" name="Текст 9">
            <a:extLst>
              <a:ext uri="{FF2B5EF4-FFF2-40B4-BE49-F238E27FC236}">
                <a16:creationId xmlns="" xmlns:a16="http://schemas.microsoft.com/office/drawing/2014/main" id="{45900A46-F0CE-4232-837A-11B0DEB5A1A9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792484" y="1363167"/>
            <a:ext cx="3285000" cy="1349999"/>
          </a:xfrm>
        </p:spPr>
        <p:txBody>
          <a:bodyPr>
            <a:noAutofit/>
          </a:bodyPr>
          <a:lstStyle/>
          <a:p>
            <a:pPr marL="0" indent="0">
              <a:lnSpc>
                <a:spcPct val="80000"/>
              </a:lnSpc>
              <a:buNone/>
            </a:pPr>
            <a:r>
              <a:rPr lang="ru-RU" sz="2400" dirty="0" smtClean="0"/>
              <a:t>Ресурсы </a:t>
            </a:r>
            <a:r>
              <a:rPr lang="ru-RU" sz="2400" dirty="0"/>
              <a:t>сетевого </a:t>
            </a:r>
            <a:r>
              <a:rPr lang="ru-RU" sz="2400" dirty="0" smtClean="0"/>
              <a:t>взаимодействия и социального партнерства</a:t>
            </a:r>
            <a:endParaRPr lang="ru-RU" sz="2400" dirty="0"/>
          </a:p>
        </p:txBody>
      </p:sp>
      <p:sp>
        <p:nvSpPr>
          <p:cNvPr id="12" name="Текст 9">
            <a:extLst>
              <a:ext uri="{FF2B5EF4-FFF2-40B4-BE49-F238E27FC236}">
                <a16:creationId xmlns="" xmlns:a16="http://schemas.microsoft.com/office/drawing/2014/main" id="{83AE3D76-0966-44D4-8B06-05582FAE37D9}"/>
              </a:ext>
            </a:extLst>
          </p:cNvPr>
          <p:cNvSpPr txBox="1">
            <a:spLocks/>
          </p:cNvSpPr>
          <p:nvPr/>
        </p:nvSpPr>
        <p:spPr>
          <a:xfrm>
            <a:off x="777478" y="2862910"/>
            <a:ext cx="3015000" cy="1397605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80000"/>
              </a:lnSpc>
              <a:buNone/>
            </a:pPr>
            <a:r>
              <a:rPr lang="ru-RU" sz="2400" dirty="0" smtClean="0"/>
              <a:t>Создание единого информационного пространства и банка электронных ресурсов</a:t>
            </a:r>
            <a:endParaRPr lang="ru-RU" sz="2400" dirty="0"/>
          </a:p>
        </p:txBody>
      </p:sp>
      <p:sp>
        <p:nvSpPr>
          <p:cNvPr id="13" name="Текст 9">
            <a:extLst>
              <a:ext uri="{FF2B5EF4-FFF2-40B4-BE49-F238E27FC236}">
                <a16:creationId xmlns="" xmlns:a16="http://schemas.microsoft.com/office/drawing/2014/main" id="{087E6038-2220-4742-9F75-77CBE1C8217B}"/>
              </a:ext>
            </a:extLst>
          </p:cNvPr>
          <p:cNvSpPr txBox="1">
            <a:spLocks/>
          </p:cNvSpPr>
          <p:nvPr/>
        </p:nvSpPr>
        <p:spPr>
          <a:xfrm>
            <a:off x="777478" y="4836849"/>
            <a:ext cx="2947904" cy="1401882"/>
          </a:xfrm>
          <a:prstGeom prst="rect">
            <a:avLst/>
          </a:prstGeom>
        </p:spPr>
        <p:txBody>
          <a:bodyPr vert="horz" lIns="91440" tIns="45720" rIns="91440" bIns="45720" rtlCol="0">
            <a:normAutofit fontScale="85000" lnSpcReduction="20000"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ru-RU" dirty="0" smtClean="0">
                <a:solidFill>
                  <a:schemeClr val="bg1"/>
                </a:solidFill>
              </a:rPr>
              <a:t>Мониторинг результатов работы ОМ (с учетом особенностей регионов)</a:t>
            </a:r>
            <a:endParaRPr lang="ru-RU" dirty="0">
              <a:solidFill>
                <a:schemeClr val="bg1"/>
              </a:solidFill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="" xmlns:a16="http://schemas.microsoft.com/office/drawing/2014/main" id="{32A9E93A-32E1-48B7-911C-1BA9FB1EAD2F}"/>
              </a:ext>
            </a:extLst>
          </p:cNvPr>
          <p:cNvSpPr txBox="1"/>
          <p:nvPr/>
        </p:nvSpPr>
        <p:spPr>
          <a:xfrm flipH="1">
            <a:off x="201000" y="1571752"/>
            <a:ext cx="92607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3200" dirty="0"/>
              <a:t>01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="" xmlns:a16="http://schemas.microsoft.com/office/drawing/2014/main" id="{A531011F-524E-4D4F-9E5B-E9DAF949FC02}"/>
              </a:ext>
            </a:extLst>
          </p:cNvPr>
          <p:cNvSpPr txBox="1"/>
          <p:nvPr/>
        </p:nvSpPr>
        <p:spPr>
          <a:xfrm flipH="1">
            <a:off x="190861" y="3125644"/>
            <a:ext cx="92607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3200" dirty="0"/>
              <a:t>03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="" xmlns:a16="http://schemas.microsoft.com/office/drawing/2014/main" id="{D4AE9048-E767-44F4-AC93-655CC1CC8E5C}"/>
              </a:ext>
            </a:extLst>
          </p:cNvPr>
          <p:cNvSpPr txBox="1"/>
          <p:nvPr/>
        </p:nvSpPr>
        <p:spPr>
          <a:xfrm flipH="1">
            <a:off x="170450" y="5192417"/>
            <a:ext cx="92607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3200" dirty="0">
                <a:solidFill>
                  <a:schemeClr val="bg1"/>
                </a:solidFill>
              </a:rPr>
              <a:t>05</a:t>
            </a:r>
          </a:p>
        </p:txBody>
      </p:sp>
      <p:sp>
        <p:nvSpPr>
          <p:cNvPr id="18" name="Текст 9">
            <a:extLst>
              <a:ext uri="{FF2B5EF4-FFF2-40B4-BE49-F238E27FC236}">
                <a16:creationId xmlns="" xmlns:a16="http://schemas.microsoft.com/office/drawing/2014/main" id="{B9F91E5A-8B89-45CF-B369-BB680341570F}"/>
              </a:ext>
            </a:extLst>
          </p:cNvPr>
          <p:cNvSpPr txBox="1">
            <a:spLocks/>
          </p:cNvSpPr>
          <p:nvPr/>
        </p:nvSpPr>
        <p:spPr>
          <a:xfrm>
            <a:off x="8710657" y="1189139"/>
            <a:ext cx="3082902" cy="134999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Arial" panose="020B0604020202020204" pitchFamily="34" charset="0"/>
              <a:buNone/>
            </a:pPr>
            <a:endParaRPr lang="ru-RU" dirty="0"/>
          </a:p>
        </p:txBody>
      </p:sp>
      <p:sp>
        <p:nvSpPr>
          <p:cNvPr id="19" name="Текст 9">
            <a:extLst>
              <a:ext uri="{FF2B5EF4-FFF2-40B4-BE49-F238E27FC236}">
                <a16:creationId xmlns="" xmlns:a16="http://schemas.microsoft.com/office/drawing/2014/main" id="{A5979DC9-316A-4AAA-9207-444074D67C47}"/>
              </a:ext>
            </a:extLst>
          </p:cNvPr>
          <p:cNvSpPr txBox="1">
            <a:spLocks/>
          </p:cNvSpPr>
          <p:nvPr/>
        </p:nvSpPr>
        <p:spPr>
          <a:xfrm>
            <a:off x="8627008" y="2841395"/>
            <a:ext cx="3250200" cy="1349999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ru-RU" sz="2400" dirty="0" smtClean="0"/>
              <a:t>Высокий уровень научного и методического сопровождения работы площадок</a:t>
            </a:r>
            <a:endParaRPr lang="ru-RU" sz="2400" dirty="0"/>
          </a:p>
        </p:txBody>
      </p:sp>
      <p:sp>
        <p:nvSpPr>
          <p:cNvPr id="20" name="Текст 9">
            <a:extLst>
              <a:ext uri="{FF2B5EF4-FFF2-40B4-BE49-F238E27FC236}">
                <a16:creationId xmlns="" xmlns:a16="http://schemas.microsoft.com/office/drawing/2014/main" id="{813CC92B-947A-4691-AFBF-D51BB3AE53CE}"/>
              </a:ext>
            </a:extLst>
          </p:cNvPr>
          <p:cNvSpPr txBox="1">
            <a:spLocks/>
          </p:cNvSpPr>
          <p:nvPr/>
        </p:nvSpPr>
        <p:spPr>
          <a:xfrm>
            <a:off x="4386001" y="4836160"/>
            <a:ext cx="3464999" cy="1402571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ru-RU" sz="2400" dirty="0" smtClean="0">
                <a:solidFill>
                  <a:schemeClr val="bg1"/>
                </a:solidFill>
              </a:rPr>
              <a:t>Оперативное управление и координация деятельности</a:t>
            </a:r>
            <a:endParaRPr lang="ru-RU" sz="2400" dirty="0">
              <a:solidFill>
                <a:schemeClr val="bg1"/>
              </a:solidFill>
            </a:endParaRPr>
          </a:p>
        </p:txBody>
      </p:sp>
      <p:sp>
        <p:nvSpPr>
          <p:cNvPr id="21" name="TextBox 20">
            <a:extLst>
              <a:ext uri="{FF2B5EF4-FFF2-40B4-BE49-F238E27FC236}">
                <a16:creationId xmlns="" xmlns:a16="http://schemas.microsoft.com/office/drawing/2014/main" id="{9D679E59-5F16-4C8D-B6EB-0972F3E550A5}"/>
              </a:ext>
            </a:extLst>
          </p:cNvPr>
          <p:cNvSpPr txBox="1"/>
          <p:nvPr/>
        </p:nvSpPr>
        <p:spPr>
          <a:xfrm flipH="1">
            <a:off x="7986000" y="1719000"/>
            <a:ext cx="92607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3200" dirty="0"/>
              <a:t>02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="" xmlns:a16="http://schemas.microsoft.com/office/drawing/2014/main" id="{8073F908-3840-41C5-8E7E-A086C11F69F5}"/>
              </a:ext>
            </a:extLst>
          </p:cNvPr>
          <p:cNvSpPr txBox="1"/>
          <p:nvPr/>
        </p:nvSpPr>
        <p:spPr>
          <a:xfrm flipH="1">
            <a:off x="7979908" y="3113599"/>
            <a:ext cx="92607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3200" dirty="0"/>
              <a:t>04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="" xmlns:a16="http://schemas.microsoft.com/office/drawing/2014/main" id="{15ABB86F-034C-44F1-83D0-242E60A39134}"/>
              </a:ext>
            </a:extLst>
          </p:cNvPr>
          <p:cNvSpPr txBox="1"/>
          <p:nvPr/>
        </p:nvSpPr>
        <p:spPr>
          <a:xfrm flipH="1">
            <a:off x="7162963" y="5245402"/>
            <a:ext cx="92607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3200" dirty="0" smtClean="0">
                <a:solidFill>
                  <a:schemeClr val="bg1"/>
                </a:solidFill>
              </a:rPr>
              <a:t>07</a:t>
            </a:r>
            <a:endParaRPr lang="ru-RU" sz="3200" dirty="0">
              <a:solidFill>
                <a:schemeClr val="bg1"/>
              </a:solidFill>
            </a:endParaRPr>
          </a:p>
        </p:txBody>
      </p:sp>
      <p:sp>
        <p:nvSpPr>
          <p:cNvPr id="3" name="Рисунок 2"/>
          <p:cNvSpPr>
            <a:spLocks noGrp="1"/>
          </p:cNvSpPr>
          <p:nvPr>
            <p:ph type="pic" sz="quarter" idx="10"/>
          </p:nvPr>
        </p:nvSpPr>
        <p:spPr>
          <a:xfrm>
            <a:off x="4251000" y="1764000"/>
            <a:ext cx="3386451" cy="2966699"/>
          </a:xfrm>
        </p:spPr>
      </p:sp>
      <p:pic>
        <p:nvPicPr>
          <p:cNvPr id="1028" name="Picture 4" descr="C:\Users\user\Desktop\Шаблоны\Заставка1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51000" y="1134000"/>
            <a:ext cx="3375000" cy="344544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4" name="Текст 9">
            <a:extLst>
              <a:ext uri="{FF2B5EF4-FFF2-40B4-BE49-F238E27FC236}">
                <a16:creationId xmlns="" xmlns:a16="http://schemas.microsoft.com/office/drawing/2014/main" id="{A5979DC9-316A-4AAA-9207-444074D67C47}"/>
              </a:ext>
            </a:extLst>
          </p:cNvPr>
          <p:cNvSpPr txBox="1">
            <a:spLocks/>
          </p:cNvSpPr>
          <p:nvPr/>
        </p:nvSpPr>
        <p:spPr>
          <a:xfrm>
            <a:off x="8650800" y="1336387"/>
            <a:ext cx="3151139" cy="1349999"/>
          </a:xfrm>
          <a:prstGeom prst="rect">
            <a:avLst/>
          </a:prstGeom>
        </p:spPr>
        <p:txBody>
          <a:bodyPr vert="horz" lIns="91440" tIns="45720" rIns="91440" bIns="45720" rtlCol="0">
            <a:normAutofit lnSpcReduction="10000"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ru-RU" sz="2400" dirty="0" smtClean="0"/>
              <a:t>Использование интерактивных образовательных технологий</a:t>
            </a:r>
            <a:endParaRPr lang="ru-RU" sz="2400" dirty="0"/>
          </a:p>
        </p:txBody>
      </p:sp>
      <p:sp>
        <p:nvSpPr>
          <p:cNvPr id="26" name="TextBox 25">
            <a:extLst>
              <a:ext uri="{FF2B5EF4-FFF2-40B4-BE49-F238E27FC236}">
                <a16:creationId xmlns="" xmlns:a16="http://schemas.microsoft.com/office/drawing/2014/main" id="{15ABB86F-034C-44F1-83D0-242E60A39134}"/>
              </a:ext>
            </a:extLst>
          </p:cNvPr>
          <p:cNvSpPr txBox="1"/>
          <p:nvPr/>
        </p:nvSpPr>
        <p:spPr>
          <a:xfrm flipH="1">
            <a:off x="3666000" y="5195515"/>
            <a:ext cx="92607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3200" dirty="0">
                <a:solidFill>
                  <a:schemeClr val="bg1"/>
                </a:solidFill>
              </a:rPr>
              <a:t>06</a:t>
            </a:r>
          </a:p>
        </p:txBody>
      </p:sp>
      <p:sp>
        <p:nvSpPr>
          <p:cNvPr id="28" name="Текст 9">
            <a:extLst>
              <a:ext uri="{FF2B5EF4-FFF2-40B4-BE49-F238E27FC236}">
                <a16:creationId xmlns="" xmlns:a16="http://schemas.microsoft.com/office/drawing/2014/main" id="{813CC92B-947A-4691-AFBF-D51BB3AE53CE}"/>
              </a:ext>
            </a:extLst>
          </p:cNvPr>
          <p:cNvSpPr txBox="1">
            <a:spLocks/>
          </p:cNvSpPr>
          <p:nvPr/>
        </p:nvSpPr>
        <p:spPr>
          <a:xfrm>
            <a:off x="8031640" y="4888732"/>
            <a:ext cx="3644360" cy="1349999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ru-RU" sz="2400" dirty="0" smtClean="0">
                <a:solidFill>
                  <a:schemeClr val="bg1"/>
                </a:solidFill>
              </a:rPr>
              <a:t>Организация общественно-профессиональной экспертизы результатов</a:t>
            </a:r>
            <a:endParaRPr lang="ru-RU" sz="24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2106236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Текст 6">
            <a:extLst>
              <a:ext uri="{FF2B5EF4-FFF2-40B4-BE49-F238E27FC236}">
                <a16:creationId xmlns="" xmlns:a16="http://schemas.microsoft.com/office/drawing/2014/main" id="{0904F01C-B3E7-42D7-8852-633242386D6C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783112" y="1865199"/>
            <a:ext cx="4635000" cy="1383802"/>
          </a:xfrm>
        </p:spPr>
        <p:txBody>
          <a:bodyPr>
            <a:normAutofit/>
          </a:bodyPr>
          <a:lstStyle/>
          <a:p>
            <a:pPr marL="0" indent="0">
              <a:lnSpc>
                <a:spcPct val="80000"/>
              </a:lnSpc>
              <a:buNone/>
            </a:pPr>
            <a:r>
              <a:rPr lang="ru-RU" sz="1700" b="1" i="1" dirty="0" smtClean="0"/>
              <a:t>Методические </a:t>
            </a:r>
            <a:r>
              <a:rPr lang="ru-RU" sz="1700" b="1" i="1" dirty="0"/>
              <a:t>рекомендации </a:t>
            </a:r>
            <a:r>
              <a:rPr lang="ru-RU" sz="1700" dirty="0"/>
              <a:t>по эффективному использованию новых подходов в проектировании дополнительных общеобразовательных программ разных направленностей - с учетом особенностей регионов .</a:t>
            </a:r>
          </a:p>
        </p:txBody>
      </p:sp>
      <p:sp>
        <p:nvSpPr>
          <p:cNvPr id="4" name="Заголовок 3">
            <a:extLst>
              <a:ext uri="{FF2B5EF4-FFF2-40B4-BE49-F238E27FC236}">
                <a16:creationId xmlns="" xmlns:a16="http://schemas.microsoft.com/office/drawing/2014/main" id="{BDEEC7E8-BE7A-41F8-AF6A-6EDB717B78B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01136" y="234000"/>
            <a:ext cx="7284864" cy="1530000"/>
          </a:xfrm>
        </p:spPr>
        <p:txBody>
          <a:bodyPr>
            <a:noAutofit/>
          </a:bodyPr>
          <a:lstStyle/>
          <a:p>
            <a:r>
              <a:rPr lang="ru-RU" sz="3200" dirty="0" smtClean="0">
                <a:solidFill>
                  <a:schemeClr val="bg2">
                    <a:lumMod val="25000"/>
                  </a:schemeClr>
                </a:solidFill>
              </a:rPr>
              <a:t>ОСНОВНЫЕ ИННОВАЦИОННЫЕ ПРОДУКТЫ ПО ИТОГАМ РЕАЛИЗАЦИИ ПРОЕКТА ОТКРЫТОЙ МАСТЕРСКОЙ</a:t>
            </a:r>
            <a:endParaRPr lang="ru-RU" sz="3200" dirty="0">
              <a:solidFill>
                <a:schemeClr val="bg2">
                  <a:lumMod val="25000"/>
                </a:schemeClr>
              </a:solidFill>
            </a:endParaRPr>
          </a:p>
        </p:txBody>
      </p:sp>
      <p:sp>
        <p:nvSpPr>
          <p:cNvPr id="12" name="Текст 6">
            <a:extLst>
              <a:ext uri="{FF2B5EF4-FFF2-40B4-BE49-F238E27FC236}">
                <a16:creationId xmlns="" xmlns:a16="http://schemas.microsoft.com/office/drawing/2014/main" id="{0904F01C-B3E7-42D7-8852-633242386D6C}"/>
              </a:ext>
            </a:extLst>
          </p:cNvPr>
          <p:cNvSpPr txBox="1">
            <a:spLocks/>
          </p:cNvSpPr>
          <p:nvPr/>
        </p:nvSpPr>
        <p:spPr>
          <a:xfrm>
            <a:off x="783112" y="3389369"/>
            <a:ext cx="4862888" cy="1350000"/>
          </a:xfrm>
          <a:prstGeom prst="rect">
            <a:avLst/>
          </a:prstGeom>
        </p:spPr>
        <p:txBody>
          <a:bodyPr vert="horz" lIns="91440" tIns="45720" rIns="91440" bIns="45720" rtlCol="0">
            <a:normAutofit fontScale="85000" lnSpcReduction="20000"/>
          </a:bodyPr>
          <a:lstStyle>
            <a:lvl1pPr marL="228600" indent="-22860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ru-RU" sz="2000" b="1" i="1" dirty="0" smtClean="0"/>
              <a:t>Комплекс дополнительных </a:t>
            </a:r>
            <a:r>
              <a:rPr lang="ru-RU" sz="2000" b="1" i="1" dirty="0"/>
              <a:t>общеобразовательных программ </a:t>
            </a:r>
            <a:r>
              <a:rPr lang="ru-RU" sz="2000" dirty="0" smtClean="0"/>
              <a:t>разных </a:t>
            </a:r>
            <a:r>
              <a:rPr lang="ru-RU" sz="2000" dirty="0"/>
              <a:t>направленностей на основе новых подходов к </a:t>
            </a:r>
            <a:r>
              <a:rPr lang="ru-RU" sz="2000" dirty="0" smtClean="0"/>
              <a:t>проектированию: конвергентного, </a:t>
            </a:r>
            <a:r>
              <a:rPr lang="ru-RU" sz="2000" dirty="0" err="1" smtClean="0"/>
              <a:t>метапредметного</a:t>
            </a:r>
            <a:r>
              <a:rPr lang="ru-RU" sz="2000" dirty="0" smtClean="0"/>
              <a:t>, персонифицированного </a:t>
            </a:r>
            <a:r>
              <a:rPr lang="ru-RU" sz="2000" dirty="0"/>
              <a:t>и </a:t>
            </a:r>
            <a:r>
              <a:rPr lang="ru-RU" sz="2000" dirty="0" smtClean="0"/>
              <a:t>др. -  с учетом особенностей регионов.</a:t>
            </a:r>
            <a:endParaRPr lang="ru-RU" sz="2000" dirty="0"/>
          </a:p>
        </p:txBody>
      </p:sp>
      <p:sp>
        <p:nvSpPr>
          <p:cNvPr id="14" name="Текст 6">
            <a:extLst>
              <a:ext uri="{FF2B5EF4-FFF2-40B4-BE49-F238E27FC236}">
                <a16:creationId xmlns="" xmlns:a16="http://schemas.microsoft.com/office/drawing/2014/main" id="{0904F01C-B3E7-42D7-8852-633242386D6C}"/>
              </a:ext>
            </a:extLst>
          </p:cNvPr>
          <p:cNvSpPr txBox="1">
            <a:spLocks/>
          </p:cNvSpPr>
          <p:nvPr/>
        </p:nvSpPr>
        <p:spPr>
          <a:xfrm>
            <a:off x="783112" y="4914000"/>
            <a:ext cx="4635000" cy="1170000"/>
          </a:xfrm>
          <a:prstGeom prst="rect">
            <a:avLst/>
          </a:prstGeom>
        </p:spPr>
        <p:txBody>
          <a:bodyPr vert="horz" lIns="91440" tIns="45720" rIns="91440" bIns="45720" rtlCol="0">
            <a:normAutofit fontScale="85000" lnSpcReduction="20000"/>
          </a:bodyPr>
          <a:lstStyle>
            <a:lvl1pPr marL="228600" indent="-22860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ru-RU" sz="2000" b="1" i="1" dirty="0" smtClean="0"/>
              <a:t>Набор педагогического инструментария </a:t>
            </a:r>
            <a:r>
              <a:rPr lang="ru-RU" sz="2000" dirty="0" smtClean="0"/>
              <a:t>(технологий, практик, организационных форм) для эффективной реализации новых типов дополнительных общеобразовательных программ.   </a:t>
            </a:r>
            <a:endParaRPr lang="ru-RU" sz="2000" dirty="0"/>
          </a:p>
        </p:txBody>
      </p:sp>
      <p:sp>
        <p:nvSpPr>
          <p:cNvPr id="16" name="Текст 6">
            <a:extLst>
              <a:ext uri="{FF2B5EF4-FFF2-40B4-BE49-F238E27FC236}">
                <a16:creationId xmlns="" xmlns:a16="http://schemas.microsoft.com/office/drawing/2014/main" id="{0904F01C-B3E7-42D7-8852-633242386D6C}"/>
              </a:ext>
            </a:extLst>
          </p:cNvPr>
          <p:cNvSpPr txBox="1">
            <a:spLocks/>
          </p:cNvSpPr>
          <p:nvPr/>
        </p:nvSpPr>
        <p:spPr>
          <a:xfrm>
            <a:off x="6366000" y="1809000"/>
            <a:ext cx="4545000" cy="1079999"/>
          </a:xfrm>
          <a:prstGeom prst="rect">
            <a:avLst/>
          </a:prstGeom>
        </p:spPr>
        <p:txBody>
          <a:bodyPr vert="horz" lIns="91440" tIns="45720" rIns="91440" bIns="45720" rtlCol="0">
            <a:normAutofit fontScale="85000" lnSpcReduction="10000"/>
          </a:bodyPr>
          <a:lstStyle>
            <a:lvl1pPr marL="228600" indent="-22860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ru-RU" sz="2000" b="1" i="1" dirty="0" smtClean="0"/>
              <a:t>Дидактические материалы </a:t>
            </a:r>
            <a:r>
              <a:rPr lang="ru-RU" sz="2000" dirty="0" smtClean="0"/>
              <a:t>в рамках реализации дополнительных общеобразовательных программ на основе новых подходов к проектированию.</a:t>
            </a:r>
            <a:endParaRPr lang="ru-RU" sz="2000" dirty="0"/>
          </a:p>
        </p:txBody>
      </p:sp>
      <p:sp>
        <p:nvSpPr>
          <p:cNvPr id="17" name="Текст 6">
            <a:extLst>
              <a:ext uri="{FF2B5EF4-FFF2-40B4-BE49-F238E27FC236}">
                <a16:creationId xmlns="" xmlns:a16="http://schemas.microsoft.com/office/drawing/2014/main" id="{0904F01C-B3E7-42D7-8852-633242386D6C}"/>
              </a:ext>
            </a:extLst>
          </p:cNvPr>
          <p:cNvSpPr txBox="1">
            <a:spLocks/>
          </p:cNvSpPr>
          <p:nvPr/>
        </p:nvSpPr>
        <p:spPr>
          <a:xfrm>
            <a:off x="6436454" y="2998760"/>
            <a:ext cx="4680000" cy="1465240"/>
          </a:xfrm>
          <a:prstGeom prst="rect">
            <a:avLst/>
          </a:prstGeom>
        </p:spPr>
        <p:txBody>
          <a:bodyPr vert="horz" lIns="91440" tIns="45720" rIns="91440" bIns="45720" rtlCol="0">
            <a:normAutofit fontScale="85000" lnSpcReduction="20000"/>
          </a:bodyPr>
          <a:lstStyle>
            <a:lvl1pPr marL="228600" indent="-22860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ru-RU" sz="2000" b="1" i="1" dirty="0" smtClean="0"/>
              <a:t>Управленческие и методические проекты по</a:t>
            </a:r>
            <a:r>
              <a:rPr lang="ru-RU" sz="2000" dirty="0" smtClean="0"/>
              <a:t> обеспечению готовности педагогических коллективов к использованию</a:t>
            </a:r>
            <a:r>
              <a:rPr lang="ru-RU" sz="2000" dirty="0"/>
              <a:t> новых подходов в проектировании дополнительных общеобразовательных программ разных </a:t>
            </a:r>
            <a:r>
              <a:rPr lang="ru-RU" sz="2000" dirty="0" smtClean="0"/>
              <a:t>направленностей.</a:t>
            </a:r>
            <a:endParaRPr lang="ru-RU" sz="2000" dirty="0"/>
          </a:p>
        </p:txBody>
      </p:sp>
      <p:sp>
        <p:nvSpPr>
          <p:cNvPr id="18" name="Текст 6">
            <a:extLst>
              <a:ext uri="{FF2B5EF4-FFF2-40B4-BE49-F238E27FC236}">
                <a16:creationId xmlns="" xmlns:a16="http://schemas.microsoft.com/office/drawing/2014/main" id="{0904F01C-B3E7-42D7-8852-633242386D6C}"/>
              </a:ext>
            </a:extLst>
          </p:cNvPr>
          <p:cNvSpPr txBox="1">
            <a:spLocks/>
          </p:cNvSpPr>
          <p:nvPr/>
        </p:nvSpPr>
        <p:spPr>
          <a:xfrm>
            <a:off x="6440430" y="4528250"/>
            <a:ext cx="4770000" cy="1780750"/>
          </a:xfrm>
          <a:prstGeom prst="rect">
            <a:avLst/>
          </a:prstGeom>
        </p:spPr>
        <p:txBody>
          <a:bodyPr vert="horz" lIns="91440" tIns="45720" rIns="91440" bIns="45720" rtlCol="0">
            <a:normAutofit fontScale="85000" lnSpcReduction="10000"/>
          </a:bodyPr>
          <a:lstStyle>
            <a:lvl1pPr marL="228600" indent="-22860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ru-RU" sz="2000" b="1" i="1" dirty="0" smtClean="0"/>
              <a:t>Кейсы с критериями и показателями </a:t>
            </a:r>
            <a:r>
              <a:rPr lang="ru-RU" sz="2000" b="1" i="1" dirty="0"/>
              <a:t>для </a:t>
            </a:r>
            <a:r>
              <a:rPr lang="ru-RU" sz="2000" b="1" i="1" dirty="0" smtClean="0"/>
              <a:t>экспертной оценки </a:t>
            </a:r>
            <a:r>
              <a:rPr lang="ru-RU" sz="2000" dirty="0" smtClean="0"/>
              <a:t>дополнительных </a:t>
            </a:r>
            <a:r>
              <a:rPr lang="ru-RU" sz="2000" dirty="0"/>
              <a:t>общеобразовательных программ разных направленностей на основе новых подходов к проектированию: конвергентного, </a:t>
            </a:r>
            <a:r>
              <a:rPr lang="ru-RU" sz="2000" dirty="0" err="1"/>
              <a:t>метапредметного</a:t>
            </a:r>
            <a:r>
              <a:rPr lang="ru-RU" sz="2000" dirty="0"/>
              <a:t>, персонифицированного и др. - с учетом </a:t>
            </a:r>
            <a:r>
              <a:rPr lang="ru-RU" sz="2000" dirty="0" smtClean="0"/>
              <a:t>особенностей регионов.</a:t>
            </a:r>
            <a:endParaRPr lang="ru-RU" sz="2000" dirty="0"/>
          </a:p>
        </p:txBody>
      </p:sp>
      <p:sp>
        <p:nvSpPr>
          <p:cNvPr id="2" name="Прямоугольник 1"/>
          <p:cNvSpPr/>
          <p:nvPr/>
        </p:nvSpPr>
        <p:spPr>
          <a:xfrm>
            <a:off x="291299" y="1977708"/>
            <a:ext cx="535724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ru-RU" sz="5400" b="1" cap="none" spc="0" dirty="0" smtClean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>1</a:t>
            </a:r>
            <a:endParaRPr lang="ru-RU" sz="5400" b="1" cap="none" spc="0" dirty="0">
              <a:ln w="12700">
                <a:solidFill>
                  <a:schemeClr val="tx2">
                    <a:satMod val="155000"/>
                  </a:schemeClr>
                </a:solidFill>
                <a:prstDash val="solid"/>
              </a:ln>
              <a:solidFill>
                <a:schemeClr val="bg2">
                  <a:tint val="85000"/>
                  <a:satMod val="155000"/>
                </a:schemeClr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sp>
        <p:nvSpPr>
          <p:cNvPr id="6" name="Прямоугольник 5"/>
          <p:cNvSpPr/>
          <p:nvPr/>
        </p:nvSpPr>
        <p:spPr>
          <a:xfrm>
            <a:off x="5844686" y="4772294"/>
            <a:ext cx="535724" cy="92333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/>
            <a:r>
              <a:rPr lang="ru-RU" sz="5400" b="1" dirty="0" smtClean="0">
                <a:ln w="12700">
                  <a:solidFill>
                    <a:srgbClr val="17406D">
                      <a:satMod val="155000"/>
                    </a:srgbClr>
                  </a:solidFill>
                  <a:prstDash val="solid"/>
                </a:ln>
                <a:solidFill>
                  <a:srgbClr val="DBEFF9">
                    <a:tint val="85000"/>
                    <a:satMod val="155000"/>
                  </a:srgb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>6</a:t>
            </a:r>
            <a:endParaRPr lang="ru-RU" sz="5400" b="1" dirty="0">
              <a:ln w="12700">
                <a:solidFill>
                  <a:srgbClr val="17406D">
                    <a:satMod val="155000"/>
                  </a:srgbClr>
                </a:solidFill>
                <a:prstDash val="solid"/>
              </a:ln>
              <a:solidFill>
                <a:srgbClr val="DBEFF9">
                  <a:tint val="85000"/>
                  <a:satMod val="155000"/>
                </a:srgbClr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sp>
        <p:nvSpPr>
          <p:cNvPr id="9" name="Прямоугольник 8"/>
          <p:cNvSpPr/>
          <p:nvPr/>
        </p:nvSpPr>
        <p:spPr>
          <a:xfrm>
            <a:off x="5828138" y="1902670"/>
            <a:ext cx="535724" cy="92333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/>
            <a:r>
              <a:rPr lang="ru-RU" sz="5400" b="1" dirty="0" smtClean="0">
                <a:ln w="12700">
                  <a:solidFill>
                    <a:srgbClr val="17406D">
                      <a:satMod val="155000"/>
                    </a:srgbClr>
                  </a:solidFill>
                  <a:prstDash val="solid"/>
                </a:ln>
                <a:solidFill>
                  <a:srgbClr val="DBEFF9">
                    <a:tint val="85000"/>
                    <a:satMod val="155000"/>
                  </a:srgb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>4</a:t>
            </a:r>
            <a:endParaRPr lang="ru-RU" sz="5400" b="1" dirty="0">
              <a:ln w="12700">
                <a:solidFill>
                  <a:srgbClr val="17406D">
                    <a:satMod val="155000"/>
                  </a:srgbClr>
                </a:solidFill>
                <a:prstDash val="solid"/>
              </a:ln>
              <a:solidFill>
                <a:srgbClr val="DBEFF9">
                  <a:tint val="85000"/>
                  <a:satMod val="155000"/>
                </a:srgbClr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sp>
        <p:nvSpPr>
          <p:cNvPr id="10" name="Прямоугольник 9"/>
          <p:cNvSpPr/>
          <p:nvPr/>
        </p:nvSpPr>
        <p:spPr>
          <a:xfrm>
            <a:off x="291299" y="3602704"/>
            <a:ext cx="535724" cy="92333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/>
            <a:r>
              <a:rPr lang="ru-RU" sz="5400" b="1" dirty="0" smtClean="0">
                <a:ln w="12700">
                  <a:solidFill>
                    <a:srgbClr val="17406D">
                      <a:satMod val="155000"/>
                    </a:srgbClr>
                  </a:solidFill>
                  <a:prstDash val="solid"/>
                </a:ln>
                <a:solidFill>
                  <a:srgbClr val="DBEFF9">
                    <a:tint val="85000"/>
                    <a:satMod val="155000"/>
                  </a:srgb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>2</a:t>
            </a:r>
            <a:endParaRPr lang="ru-RU" sz="5400" b="1" dirty="0">
              <a:ln w="12700">
                <a:solidFill>
                  <a:srgbClr val="17406D">
                    <a:satMod val="155000"/>
                  </a:srgbClr>
                </a:solidFill>
                <a:prstDash val="solid"/>
              </a:ln>
              <a:solidFill>
                <a:srgbClr val="DBEFF9">
                  <a:tint val="85000"/>
                  <a:satMod val="155000"/>
                </a:srgbClr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sp>
        <p:nvSpPr>
          <p:cNvPr id="11" name="Прямоугольник 10"/>
          <p:cNvSpPr/>
          <p:nvPr/>
        </p:nvSpPr>
        <p:spPr>
          <a:xfrm>
            <a:off x="247388" y="5037335"/>
            <a:ext cx="535724" cy="92333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/>
            <a:r>
              <a:rPr lang="ru-RU" sz="5400" b="1" dirty="0">
                <a:ln w="12700">
                  <a:solidFill>
                    <a:srgbClr val="17406D">
                      <a:satMod val="155000"/>
                    </a:srgbClr>
                  </a:solidFill>
                  <a:prstDash val="solid"/>
                </a:ln>
                <a:solidFill>
                  <a:srgbClr val="DBEFF9">
                    <a:tint val="85000"/>
                    <a:satMod val="155000"/>
                  </a:srgb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>3</a:t>
            </a:r>
          </a:p>
        </p:txBody>
      </p:sp>
      <p:sp>
        <p:nvSpPr>
          <p:cNvPr id="13" name="Прямоугольник 12"/>
          <p:cNvSpPr/>
          <p:nvPr/>
        </p:nvSpPr>
        <p:spPr>
          <a:xfrm>
            <a:off x="5859096" y="3269715"/>
            <a:ext cx="535724" cy="92333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/>
            <a:r>
              <a:rPr lang="ru-RU" sz="5400" b="1" dirty="0" smtClean="0">
                <a:ln w="12700">
                  <a:solidFill>
                    <a:srgbClr val="17406D">
                      <a:satMod val="155000"/>
                    </a:srgbClr>
                  </a:solidFill>
                  <a:prstDash val="solid"/>
                </a:ln>
                <a:solidFill>
                  <a:srgbClr val="DBEFF9">
                    <a:tint val="85000"/>
                    <a:satMod val="155000"/>
                  </a:srgb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>5</a:t>
            </a:r>
            <a:endParaRPr lang="ru-RU" sz="5400" b="1" dirty="0">
              <a:ln w="12700">
                <a:solidFill>
                  <a:srgbClr val="17406D">
                    <a:satMod val="155000"/>
                  </a:srgbClr>
                </a:solidFill>
                <a:prstDash val="solid"/>
              </a:ln>
              <a:solidFill>
                <a:srgbClr val="DBEFF9">
                  <a:tint val="85000"/>
                  <a:satMod val="155000"/>
                </a:srgbClr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12981563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xmlns="" id="{BDD39528-A488-4C64-A503-8EC5F30DBA7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65236" y="279000"/>
            <a:ext cx="11025000" cy="1474291"/>
          </a:xfrm>
        </p:spPr>
        <p:txBody>
          <a:bodyPr>
            <a:normAutofit/>
          </a:bodyPr>
          <a:lstStyle/>
          <a:p>
            <a:pPr algn="ctr"/>
            <a:r>
              <a:rPr lang="ru-RU" sz="3600" b="1" dirty="0">
                <a:latin typeface="Arial" panose="020B0604020202020204" pitchFamily="34" charset="0"/>
                <a:cs typeface="Arial" panose="020B0604020202020204" pitchFamily="34" charset="0"/>
              </a:rPr>
              <a:t>Мы всегда на </a:t>
            </a:r>
            <a:r>
              <a:rPr lang="ru-RU" sz="3600" b="1" dirty="0" smtClean="0">
                <a:latin typeface="Arial" panose="020B0604020202020204" pitchFamily="34" charset="0"/>
                <a:cs typeface="Arial" panose="020B0604020202020204" pitchFamily="34" charset="0"/>
              </a:rPr>
              <a:t>связи</a:t>
            </a:r>
            <a:r>
              <a:rPr lang="en-US" sz="36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ru-RU" sz="3600" b="1" dirty="0" smtClean="0">
                <a:latin typeface="Arial" panose="020B0604020202020204" pitchFamily="34" charset="0"/>
                <a:cs typeface="Arial" panose="020B0604020202020204" pitchFamily="34" charset="0"/>
              </a:rPr>
              <a:t>и </a:t>
            </a:r>
            <a:r>
              <a:rPr lang="ru-RU" sz="3600" b="1" dirty="0">
                <a:latin typeface="Arial" panose="020B0604020202020204" pitchFamily="34" charset="0"/>
                <a:cs typeface="Arial" panose="020B0604020202020204" pitchFamily="34" charset="0"/>
              </a:rPr>
              <a:t>открыты </a:t>
            </a:r>
            <a:br>
              <a:rPr lang="ru-RU" sz="3600" b="1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ru-RU" sz="3600" b="1" dirty="0">
                <a:latin typeface="Arial" panose="020B0604020202020204" pitchFamily="34" charset="0"/>
                <a:cs typeface="Arial" panose="020B0604020202020204" pitchFamily="34" charset="0"/>
              </a:rPr>
              <a:t>к сотрудничеству:</a:t>
            </a:r>
          </a:p>
        </p:txBody>
      </p:sp>
      <p:pic>
        <p:nvPicPr>
          <p:cNvPr id="12" name="Рисунок 11">
            <a:extLst>
              <a:ext uri="{FF2B5EF4-FFF2-40B4-BE49-F238E27FC236}">
                <a16:creationId xmlns:a16="http://schemas.microsoft.com/office/drawing/2014/main" xmlns="" id="{CF5CE81D-1A32-6F4D-99AA-AFA009CB4D1B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87659" y="3270702"/>
            <a:ext cx="450000" cy="450000"/>
          </a:xfrm>
          <a:prstGeom prst="rect">
            <a:avLst/>
          </a:prstGeom>
        </p:spPr>
      </p:pic>
      <p:sp>
        <p:nvSpPr>
          <p:cNvPr id="14" name="Text Box 10">
            <a:extLst>
              <a:ext uri="{FF2B5EF4-FFF2-40B4-BE49-F238E27FC236}">
                <a16:creationId xmlns:a16="http://schemas.microsoft.com/office/drawing/2014/main" xmlns="" id="{A1A0E659-6643-0048-B518-2A10C8C035BA}"/>
              </a:ext>
            </a:extLst>
          </p:cNvPr>
          <p:cNvSpPr txBox="1">
            <a:spLocks noChangeArrowheads="1"/>
          </p:cNvSpPr>
          <p:nvPr/>
        </p:nvSpPr>
        <p:spPr bwMode="gray">
          <a:xfrm>
            <a:off x="1641000" y="3458472"/>
            <a:ext cx="3170355" cy="46166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algn="l"/>
            <a:r>
              <a:rPr lang="en-US" sz="2400" dirty="0">
                <a:solidFill>
                  <a:schemeClr val="bg1"/>
                </a:solidFill>
              </a:rPr>
              <a:t>Instagram </a:t>
            </a:r>
            <a:r>
              <a:rPr lang="en-US" sz="2400" b="1" i="1" dirty="0">
                <a:solidFill>
                  <a:schemeClr val="bg1"/>
                </a:solidFill>
              </a:rPr>
              <a:t>@</a:t>
            </a:r>
            <a:r>
              <a:rPr lang="en-US" sz="2400" b="1" i="1" dirty="0" err="1">
                <a:solidFill>
                  <a:schemeClr val="bg1"/>
                </a:solidFill>
              </a:rPr>
              <a:t>ddut_frunz</a:t>
            </a:r>
            <a:endParaRPr lang="en-US" sz="2400" b="1" i="1" dirty="0">
              <a:solidFill>
                <a:schemeClr val="bg1"/>
              </a:solidFill>
            </a:endParaRPr>
          </a:p>
        </p:txBody>
      </p:sp>
      <p:pic>
        <p:nvPicPr>
          <p:cNvPr id="16" name="Рисунок 15">
            <a:extLst>
              <a:ext uri="{FF2B5EF4-FFF2-40B4-BE49-F238E27FC236}">
                <a16:creationId xmlns:a16="http://schemas.microsoft.com/office/drawing/2014/main" xmlns="" id="{EA0871B7-C064-8A4F-8111-9BFC3D7B0016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6000" y="3818862"/>
            <a:ext cx="461665" cy="461665"/>
          </a:xfrm>
          <a:prstGeom prst="rect">
            <a:avLst/>
          </a:prstGeom>
        </p:spPr>
      </p:pic>
      <p:sp>
        <p:nvSpPr>
          <p:cNvPr id="17" name="Text Box 15">
            <a:extLst>
              <a:ext uri="{FF2B5EF4-FFF2-40B4-BE49-F238E27FC236}">
                <a16:creationId xmlns:a16="http://schemas.microsoft.com/office/drawing/2014/main" xmlns="" id="{EDB25396-0D05-EC43-B083-27336271EAB0}"/>
              </a:ext>
            </a:extLst>
          </p:cNvPr>
          <p:cNvSpPr txBox="1">
            <a:spLocks noChangeArrowheads="1"/>
          </p:cNvSpPr>
          <p:nvPr/>
        </p:nvSpPr>
        <p:spPr bwMode="gray">
          <a:xfrm>
            <a:off x="1265045" y="3920137"/>
            <a:ext cx="4665009" cy="46290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algn="l"/>
            <a:r>
              <a:rPr lang="ru-RU" sz="2400" dirty="0">
                <a:solidFill>
                  <a:schemeClr val="bg1"/>
                </a:solidFill>
              </a:rPr>
              <a:t>Группа «</a:t>
            </a:r>
            <a:r>
              <a:rPr lang="ru-RU" sz="2400" dirty="0" err="1">
                <a:solidFill>
                  <a:schemeClr val="bg1"/>
                </a:solidFill>
              </a:rPr>
              <a:t>ВКонтакте</a:t>
            </a:r>
            <a:r>
              <a:rPr lang="ru-RU" sz="2400" dirty="0">
                <a:solidFill>
                  <a:schemeClr val="bg1"/>
                </a:solidFill>
              </a:rPr>
              <a:t>» </a:t>
            </a:r>
            <a:r>
              <a:rPr lang="en-US" sz="2400" b="1" i="1" dirty="0">
                <a:solidFill>
                  <a:schemeClr val="bg1"/>
                </a:solidFill>
              </a:rPr>
              <a:t>@</a:t>
            </a:r>
            <a:r>
              <a:rPr lang="en-US" sz="2400" b="1" i="1" dirty="0" err="1">
                <a:solidFill>
                  <a:schemeClr val="bg1"/>
                </a:solidFill>
              </a:rPr>
              <a:t>ddut_frunzz</a:t>
            </a:r>
            <a:endParaRPr lang="en-US" sz="2400" b="1" i="1" dirty="0">
              <a:solidFill>
                <a:schemeClr val="bg1"/>
              </a:solidFill>
            </a:endParaRPr>
          </a:p>
        </p:txBody>
      </p:sp>
      <p:pic>
        <p:nvPicPr>
          <p:cNvPr id="18" name="Рисунок 17">
            <a:extLst>
              <a:ext uri="{FF2B5EF4-FFF2-40B4-BE49-F238E27FC236}">
                <a16:creationId xmlns:a16="http://schemas.microsoft.com/office/drawing/2014/main" xmlns="" id="{074D65D4-F817-BE44-9118-75717BDE4E8A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1895" y="4461615"/>
            <a:ext cx="480764" cy="454770"/>
          </a:xfrm>
          <a:prstGeom prst="rect">
            <a:avLst/>
          </a:prstGeom>
        </p:spPr>
      </p:pic>
      <p:sp>
        <p:nvSpPr>
          <p:cNvPr id="19" name="Text Box 20">
            <a:extLst>
              <a:ext uri="{FF2B5EF4-FFF2-40B4-BE49-F238E27FC236}">
                <a16:creationId xmlns:a16="http://schemas.microsoft.com/office/drawing/2014/main" xmlns="" id="{66CA0638-C3E4-7741-8797-BA01BDED79BC}"/>
              </a:ext>
            </a:extLst>
          </p:cNvPr>
          <p:cNvSpPr txBox="1">
            <a:spLocks noChangeArrowheads="1"/>
          </p:cNvSpPr>
          <p:nvPr/>
        </p:nvSpPr>
        <p:spPr bwMode="gray">
          <a:xfrm>
            <a:off x="1311083" y="4461615"/>
            <a:ext cx="4085860" cy="46151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algn="l"/>
            <a:r>
              <a:rPr lang="en-US" sz="2400" dirty="0">
                <a:solidFill>
                  <a:schemeClr val="bg1"/>
                </a:solidFill>
              </a:rPr>
              <a:t>YouTube</a:t>
            </a:r>
            <a:r>
              <a:rPr lang="ru-RU" sz="2400" dirty="0">
                <a:solidFill>
                  <a:schemeClr val="bg1"/>
                </a:solidFill>
              </a:rPr>
              <a:t>-канал </a:t>
            </a:r>
            <a:r>
              <a:rPr lang="ru-RU" sz="2400" b="1" i="1" dirty="0">
                <a:solidFill>
                  <a:schemeClr val="bg1"/>
                </a:solidFill>
              </a:rPr>
              <a:t>«Дворец </a:t>
            </a:r>
            <a:r>
              <a:rPr lang="en-US" sz="2400" b="1" i="1" dirty="0">
                <a:solidFill>
                  <a:schemeClr val="bg1"/>
                </a:solidFill>
              </a:rPr>
              <a:t>Life</a:t>
            </a:r>
            <a:r>
              <a:rPr lang="ru-RU" sz="2400" b="1" i="1" dirty="0">
                <a:solidFill>
                  <a:schemeClr val="bg1"/>
                </a:solidFill>
              </a:rPr>
              <a:t>»</a:t>
            </a:r>
            <a:endParaRPr lang="en-US" sz="2400" b="1" i="1" dirty="0">
              <a:solidFill>
                <a:schemeClr val="bg1"/>
              </a:solidFill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6680997" y="1944000"/>
            <a:ext cx="4926733" cy="101566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2000" dirty="0" smtClean="0">
                <a:solidFill>
                  <a:schemeClr val="bg1"/>
                </a:solidFill>
              </a:rPr>
              <a:t>Дворец детского и юношеского творчества </a:t>
            </a:r>
          </a:p>
          <a:p>
            <a:pPr algn="ctr"/>
            <a:r>
              <a:rPr lang="ru-RU" sz="2000" dirty="0" smtClean="0">
                <a:solidFill>
                  <a:schemeClr val="bg1"/>
                </a:solidFill>
              </a:rPr>
              <a:t>Архангельской области, </a:t>
            </a:r>
          </a:p>
          <a:p>
            <a:pPr algn="ctr"/>
            <a:r>
              <a:rPr lang="ru-RU" sz="2000" dirty="0" smtClean="0">
                <a:solidFill>
                  <a:schemeClr val="bg1"/>
                </a:solidFill>
              </a:rPr>
              <a:t>региональный ресурсный центр</a:t>
            </a:r>
            <a:endParaRPr lang="ru-RU" sz="2000" dirty="0">
              <a:solidFill>
                <a:schemeClr val="bg1"/>
              </a:solidFill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692046" y="1886439"/>
            <a:ext cx="4888261" cy="101566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2000" dirty="0" smtClean="0">
                <a:solidFill>
                  <a:schemeClr val="bg1"/>
                </a:solidFill>
              </a:rPr>
              <a:t>Дворец детского (юношеского) творчества </a:t>
            </a:r>
          </a:p>
          <a:p>
            <a:pPr algn="ctr"/>
            <a:r>
              <a:rPr lang="ru-RU" sz="2000" dirty="0" smtClean="0">
                <a:solidFill>
                  <a:schemeClr val="bg1"/>
                </a:solidFill>
              </a:rPr>
              <a:t>Фрунзенского района Санкт-Петербурга, </a:t>
            </a:r>
          </a:p>
          <a:p>
            <a:pPr algn="ctr"/>
            <a:r>
              <a:rPr lang="ru-RU" sz="2000" dirty="0" smtClean="0">
                <a:solidFill>
                  <a:schemeClr val="bg1"/>
                </a:solidFill>
              </a:rPr>
              <a:t>региональный ресурсный центр</a:t>
            </a:r>
            <a:endParaRPr lang="ru-RU" sz="2000" dirty="0">
              <a:solidFill>
                <a:schemeClr val="bg1"/>
              </a:solidFill>
            </a:endParaRPr>
          </a:p>
        </p:txBody>
      </p:sp>
      <p:sp>
        <p:nvSpPr>
          <p:cNvPr id="4" name="Прямоугольник 3"/>
          <p:cNvSpPr/>
          <p:nvPr/>
        </p:nvSpPr>
        <p:spPr>
          <a:xfrm>
            <a:off x="7670917" y="3097727"/>
            <a:ext cx="3120919" cy="523220"/>
          </a:xfrm>
          <a:prstGeom prst="rect">
            <a:avLst/>
          </a:prstGeom>
          <a:ln>
            <a:noFill/>
          </a:ln>
        </p:spPr>
        <p:txBody>
          <a:bodyPr wrap="none">
            <a:spAutoFit/>
          </a:bodyPr>
          <a:lstStyle/>
          <a:p>
            <a:r>
              <a:rPr lang="en-US" sz="2800" dirty="0">
                <a:solidFill>
                  <a:schemeClr val="bg1"/>
                </a:solidFill>
              </a:rPr>
              <a:t>https://pionerov.ru/</a:t>
            </a:r>
            <a:endParaRPr lang="ru-RU" sz="2800" dirty="0">
              <a:solidFill>
                <a:schemeClr val="bg1"/>
              </a:solidFill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1934757" y="2878671"/>
            <a:ext cx="2402837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dirty="0">
                <a:solidFill>
                  <a:schemeClr val="bg1"/>
                </a:solidFill>
              </a:rPr>
              <a:t>http://ddut.ru/</a:t>
            </a:r>
            <a:endParaRPr lang="ru-RU" sz="2800" dirty="0">
              <a:solidFill>
                <a:schemeClr val="bg1"/>
              </a:solidFill>
            </a:endParaRPr>
          </a:p>
        </p:txBody>
      </p:sp>
      <p:sp>
        <p:nvSpPr>
          <p:cNvPr id="6" name="Прямоугольник 5"/>
          <p:cNvSpPr/>
          <p:nvPr/>
        </p:nvSpPr>
        <p:spPr>
          <a:xfrm>
            <a:off x="7496895" y="3865949"/>
            <a:ext cx="3784947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400" dirty="0">
                <a:solidFill>
                  <a:schemeClr val="bg1"/>
                </a:solidFill>
              </a:rPr>
              <a:t>https://vk.com/id272609588</a:t>
            </a:r>
            <a:endParaRPr lang="ru-RU" sz="2400" dirty="0">
              <a:solidFill>
                <a:schemeClr val="bg1"/>
              </a:solidFill>
            </a:endParaRPr>
          </a:p>
        </p:txBody>
      </p:sp>
      <p:pic>
        <p:nvPicPr>
          <p:cNvPr id="15" name="Рисунок 14">
            <a:extLst>
              <a:ext uri="{FF2B5EF4-FFF2-40B4-BE49-F238E27FC236}">
                <a16:creationId xmlns:a16="http://schemas.microsoft.com/office/drawing/2014/main" xmlns="" id="{EA0871B7-C064-8A4F-8111-9BFC3D7B0016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71000" y="3681022"/>
            <a:ext cx="461665" cy="461665"/>
          </a:xfrm>
          <a:prstGeom prst="rect">
            <a:avLst/>
          </a:prstGeom>
        </p:spPr>
      </p:pic>
      <p:sp>
        <p:nvSpPr>
          <p:cNvPr id="7" name="Прямоугольник 6"/>
          <p:cNvSpPr/>
          <p:nvPr/>
        </p:nvSpPr>
        <p:spPr>
          <a:xfrm>
            <a:off x="7496387" y="5207778"/>
            <a:ext cx="3294941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dirty="0">
                <a:solidFill>
                  <a:schemeClr val="bg1"/>
                </a:solidFill>
              </a:rPr>
              <a:t>http://cvrakadem.ru/</a:t>
            </a:r>
            <a:endParaRPr lang="ru-RU" sz="2800" dirty="0">
              <a:solidFill>
                <a:schemeClr val="bg1"/>
              </a:solidFill>
            </a:endParaRPr>
          </a:p>
        </p:txBody>
      </p:sp>
      <p:sp>
        <p:nvSpPr>
          <p:cNvPr id="8" name="Прямоугольник 7"/>
          <p:cNvSpPr/>
          <p:nvPr/>
        </p:nvSpPr>
        <p:spPr>
          <a:xfrm>
            <a:off x="675000" y="5207778"/>
            <a:ext cx="6096000" cy="1015663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/>
            <a:r>
              <a:rPr lang="ru-RU" sz="2000" dirty="0">
                <a:solidFill>
                  <a:schemeClr val="bg1"/>
                </a:solidFill>
              </a:rPr>
              <a:t>Центр внешкольной работы с детьми и молодежью Калининского района Санкт-Петербурга «Академический</a:t>
            </a:r>
            <a:r>
              <a:rPr lang="ru-RU" sz="2000" dirty="0" smtClean="0">
                <a:solidFill>
                  <a:schemeClr val="bg1"/>
                </a:solidFill>
              </a:rPr>
              <a:t>», региональный ресурсный центр</a:t>
            </a:r>
            <a:endParaRPr lang="ru-RU" sz="2000" dirty="0">
              <a:solidFill>
                <a:schemeClr val="bg1"/>
              </a:solidFill>
            </a:endParaRPr>
          </a:p>
        </p:txBody>
      </p:sp>
      <p:sp>
        <p:nvSpPr>
          <p:cNvPr id="9" name="Прямоугольник 8"/>
          <p:cNvSpPr/>
          <p:nvPr/>
        </p:nvSpPr>
        <p:spPr>
          <a:xfrm>
            <a:off x="7581000" y="5859297"/>
            <a:ext cx="3508140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400" dirty="0">
                <a:solidFill>
                  <a:schemeClr val="bg1"/>
                </a:solidFill>
              </a:rPr>
              <a:t>https://vk.com/cvrakadem</a:t>
            </a:r>
            <a:endParaRPr lang="ru-RU" sz="2400" dirty="0">
              <a:solidFill>
                <a:schemeClr val="bg1"/>
              </a:solidFill>
            </a:endParaRPr>
          </a:p>
        </p:txBody>
      </p:sp>
      <p:pic>
        <p:nvPicPr>
          <p:cNvPr id="20" name="Рисунок 19">
            <a:extLst>
              <a:ext uri="{FF2B5EF4-FFF2-40B4-BE49-F238E27FC236}">
                <a16:creationId xmlns:a16="http://schemas.microsoft.com/office/drawing/2014/main" xmlns="" id="{EA0871B7-C064-8A4F-8111-9BFC3D7B0016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99099" y="5779684"/>
            <a:ext cx="461665" cy="4616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990066"/>
      </p:ext>
    </p:extLst>
  </p:cSld>
  <p:clrMapOvr>
    <a:masterClrMapping/>
  </p:clrMapOvr>
</p:sld>
</file>

<file path=ppt/theme/theme1.xml><?xml version="1.0" encoding="utf-8"?>
<a:theme xmlns:a="http://schemas.openxmlformats.org/drawingml/2006/main" name="Тема Office">
  <a:themeElements>
    <a:clrScheme name="Синий">
      <a:dk1>
        <a:sysClr val="windowText" lastClr="000000"/>
      </a:dk1>
      <a:lt1>
        <a:sysClr val="window" lastClr="FFFFFF"/>
      </a:lt1>
      <a:dk2>
        <a:srgbClr val="17406D"/>
      </a:dk2>
      <a:lt2>
        <a:srgbClr val="DBEFF9"/>
      </a:lt2>
      <a:accent1>
        <a:srgbClr val="0F6FC6"/>
      </a:accent1>
      <a:accent2>
        <a:srgbClr val="009DD9"/>
      </a:accent2>
      <a:accent3>
        <a:srgbClr val="0BD0D9"/>
      </a:accent3>
      <a:accent4>
        <a:srgbClr val="10CF9B"/>
      </a:accent4>
      <a:accent5>
        <a:srgbClr val="7CCA62"/>
      </a:accent5>
      <a:accent6>
        <a:srgbClr val="A5C249"/>
      </a:accent6>
      <a:hlink>
        <a:srgbClr val="F49100"/>
      </a:hlink>
      <a:folHlink>
        <a:srgbClr val="85DFD0"/>
      </a:folHlink>
    </a:clrScheme>
    <a:fontScheme name="Стандартная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2232</TotalTime>
  <Words>473</Words>
  <Application>Microsoft Office PowerPoint</Application>
  <PresentationFormat>Произвольный</PresentationFormat>
  <Paragraphs>60</Paragraphs>
  <Slides>6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6</vt:i4>
      </vt:variant>
    </vt:vector>
  </HeadingPairs>
  <TitlesOfParts>
    <vt:vector size="7" baseType="lpstr">
      <vt:lpstr>Тема Office</vt:lpstr>
      <vt:lpstr>Открытая Мастерская  по разработке и апробации новых подходов в проектировании дополнительных общеобразовательных программ  (с учетом особенностей регионов) </vt:lpstr>
      <vt:lpstr>Базовые площадки  Открытой Мастерской</vt:lpstr>
      <vt:lpstr>НАС ОБЪЕДИНЯЕТ</vt:lpstr>
      <vt:lpstr>МЕХАНИЗМЫ ЭФФЕКТИВНОСТИ ОТКРЫТОЙ МАСТЕРСКОЙ</vt:lpstr>
      <vt:lpstr>ОСНОВНЫЕ ИННОВАЦИОННЫЕ ПРОДУКТЫ ПО ИТОГАМ РЕАЛИЗАЦИИ ПРОЕКТА ОТКРЫТОЙ МАСТЕРСКОЙ</vt:lpstr>
      <vt:lpstr>Мы всегда на связи и открыты  к сотрудничеству: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Юрий Козырев</dc:creator>
  <cp:lastModifiedBy>user</cp:lastModifiedBy>
  <cp:revision>64</cp:revision>
  <dcterms:created xsi:type="dcterms:W3CDTF">2020-04-20T12:13:29Z</dcterms:created>
  <dcterms:modified xsi:type="dcterms:W3CDTF">2021-09-25T02:47:31Z</dcterms:modified>
</cp:coreProperties>
</file>