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788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6877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7099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8048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7398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2403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1876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5083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352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3090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5709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46393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808654\Desktop\конкурс фед 2018 фото\В ОО 16.08.2018\ГБДОУ 64 Калин СПБ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94817" y="785503"/>
            <a:ext cx="7079160" cy="5309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4587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271"/>
    </mc:Choice>
    <mc:Fallback>
      <p:transition spd="slow" advTm="2271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808654\Desktop\конкурс фед 2018 фото\В ОО 16.08.2018\ГБДОУ64 Калин СПб 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22047" y="885657"/>
            <a:ext cx="7085254" cy="531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7233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602"/>
    </mc:Choice>
    <mc:Fallback>
      <p:transition spd="slow" advTm="2602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808654\Desktop\конкурс фед 2018 фото\В ОО 16.08.2018\ГБДОУ64 Калин СПб 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31454" y="760834"/>
            <a:ext cx="7457873" cy="5593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5700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41"/>
    </mc:Choice>
    <mc:Fallback>
      <p:transition spd="slow" advTm="2141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808654\Desktop\конкурс фед 2018 фото\В ОО 16.08.2018\ГБДОУ64 Калин СПб 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35389" y="936235"/>
            <a:ext cx="7650328" cy="5737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6853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951"/>
    </mc:Choice>
    <mc:Fallback>
      <p:transition spd="slow" advTm="295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808654\Desktop\конкурс фед 2018 фото\В ОО 16.08.2018\ГБДОУ64 Калин СПб 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76455" y="843825"/>
            <a:ext cx="7545733" cy="565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7590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997"/>
    </mc:Choice>
    <mc:Fallback>
      <p:transition spd="slow" advTm="2997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808654\Desktop\конкурс фед 2018 фото\В ОО 16.08.2018\ГБДОУ64 Калин СПб 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03" y="-10477"/>
            <a:ext cx="9205120" cy="6903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3476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91"/>
    </mc:Choice>
    <mc:Fallback>
      <p:transition spd="slow" advTm="3091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</TotalTime>
  <Words>0</Words>
  <Application>Microsoft Office PowerPoint</Application>
  <PresentationFormat>Экран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808654</cp:lastModifiedBy>
  <cp:revision>5</cp:revision>
  <dcterms:modified xsi:type="dcterms:W3CDTF">2018-09-10T19:02:15Z</dcterms:modified>
</cp:coreProperties>
</file>