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356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361" r:id="rId26"/>
    <p:sldId id="281" r:id="rId27"/>
    <p:sldId id="282" r:id="rId28"/>
    <p:sldId id="359" r:id="rId29"/>
    <p:sldId id="360" r:id="rId30"/>
    <p:sldId id="283" r:id="rId31"/>
    <p:sldId id="284" r:id="rId32"/>
    <p:sldId id="286" r:id="rId33"/>
    <p:sldId id="364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63" r:id="rId50"/>
    <p:sldId id="362" r:id="rId51"/>
    <p:sldId id="302" r:id="rId52"/>
    <p:sldId id="443" r:id="rId53"/>
    <p:sldId id="303" r:id="rId54"/>
    <p:sldId id="306" r:id="rId55"/>
    <p:sldId id="309" r:id="rId56"/>
    <p:sldId id="310" r:id="rId57"/>
    <p:sldId id="444" r:id="rId58"/>
    <p:sldId id="445" r:id="rId59"/>
    <p:sldId id="446" r:id="rId60"/>
    <p:sldId id="447" r:id="rId61"/>
    <p:sldId id="448" r:id="rId62"/>
    <p:sldId id="449" r:id="rId63"/>
    <p:sldId id="453" r:id="rId64"/>
    <p:sldId id="450" r:id="rId65"/>
    <p:sldId id="451" r:id="rId66"/>
    <p:sldId id="452" r:id="rId67"/>
    <p:sldId id="454" r:id="rId68"/>
    <p:sldId id="455" r:id="rId69"/>
    <p:sldId id="313" r:id="rId70"/>
    <p:sldId id="314" r:id="rId71"/>
    <p:sldId id="315" r:id="rId72"/>
    <p:sldId id="316" r:id="rId73"/>
    <p:sldId id="317" r:id="rId74"/>
    <p:sldId id="318" r:id="rId75"/>
    <p:sldId id="319" r:id="rId76"/>
    <p:sldId id="320" r:id="rId77"/>
    <p:sldId id="321" r:id="rId78"/>
    <p:sldId id="322" r:id="rId79"/>
    <p:sldId id="422" r:id="rId80"/>
    <p:sldId id="423" r:id="rId81"/>
    <p:sldId id="428" r:id="rId82"/>
    <p:sldId id="424" r:id="rId83"/>
    <p:sldId id="427" r:id="rId84"/>
    <p:sldId id="429" r:id="rId85"/>
    <p:sldId id="434" r:id="rId86"/>
    <p:sldId id="435" r:id="rId87"/>
    <p:sldId id="436" r:id="rId88"/>
    <p:sldId id="438" r:id="rId89"/>
    <p:sldId id="437" r:id="rId90"/>
    <p:sldId id="419" r:id="rId91"/>
    <p:sldId id="456" r:id="rId92"/>
    <p:sldId id="323" r:id="rId93"/>
    <p:sldId id="324" r:id="rId94"/>
    <p:sldId id="325" r:id="rId95"/>
    <p:sldId id="433" r:id="rId96"/>
    <p:sldId id="326" r:id="rId97"/>
    <p:sldId id="431" r:id="rId98"/>
    <p:sldId id="432" r:id="rId99"/>
    <p:sldId id="328" r:id="rId100"/>
    <p:sldId id="329" r:id="rId101"/>
    <p:sldId id="330" r:id="rId102"/>
    <p:sldId id="331" r:id="rId103"/>
    <p:sldId id="332" r:id="rId104"/>
    <p:sldId id="333" r:id="rId105"/>
    <p:sldId id="334" r:id="rId106"/>
    <p:sldId id="335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37" r:id="rId116"/>
    <p:sldId id="338" r:id="rId117"/>
    <p:sldId id="339" r:id="rId118"/>
    <p:sldId id="340" r:id="rId119"/>
    <p:sldId id="341" r:id="rId120"/>
    <p:sldId id="342" r:id="rId121"/>
    <p:sldId id="343" r:id="rId122"/>
    <p:sldId id="344" r:id="rId123"/>
    <p:sldId id="414" r:id="rId124"/>
    <p:sldId id="415" r:id="rId125"/>
    <p:sldId id="387" r:id="rId126"/>
    <p:sldId id="388" r:id="rId127"/>
    <p:sldId id="389" r:id="rId128"/>
    <p:sldId id="390" r:id="rId129"/>
    <p:sldId id="377" r:id="rId130"/>
    <p:sldId id="378" r:id="rId131"/>
    <p:sldId id="379" r:id="rId132"/>
    <p:sldId id="391" r:id="rId133"/>
    <p:sldId id="380" r:id="rId134"/>
    <p:sldId id="381" r:id="rId135"/>
    <p:sldId id="382" r:id="rId136"/>
    <p:sldId id="383" r:id="rId137"/>
    <p:sldId id="384" r:id="rId138"/>
    <p:sldId id="375" r:id="rId139"/>
    <p:sldId id="376" r:id="rId140"/>
    <p:sldId id="350" r:id="rId141"/>
    <p:sldId id="392" r:id="rId142"/>
    <p:sldId id="393" r:id="rId143"/>
    <p:sldId id="351" r:id="rId144"/>
    <p:sldId id="394" r:id="rId145"/>
    <p:sldId id="353" r:id="rId146"/>
    <p:sldId id="354" r:id="rId147"/>
    <p:sldId id="395" r:id="rId148"/>
    <p:sldId id="396" r:id="rId149"/>
    <p:sldId id="397" r:id="rId150"/>
    <p:sldId id="398" r:id="rId151"/>
    <p:sldId id="399" r:id="rId152"/>
    <p:sldId id="400" r:id="rId153"/>
    <p:sldId id="401" r:id="rId154"/>
    <p:sldId id="402" r:id="rId155"/>
    <p:sldId id="403" r:id="rId156"/>
    <p:sldId id="357" r:id="rId157"/>
    <p:sldId id="404" r:id="rId158"/>
    <p:sldId id="405" r:id="rId159"/>
    <p:sldId id="406" r:id="rId160"/>
    <p:sldId id="407" r:id="rId161"/>
    <p:sldId id="355" r:id="rId162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19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A78958-75F4-4A67-A473-06546079CACB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</dgm:pt>
    <dgm:pt modelId="{A61DBEDE-BBB7-40B3-AFB0-8231892F15A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Приоритетные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проекты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округа,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района</a:t>
          </a:r>
        </a:p>
      </dgm:t>
    </dgm:pt>
    <dgm:pt modelId="{2DD2F7AD-40A5-438A-B537-736A605E0393}" type="parTrans" cxnId="{8D502F23-3BAF-4637-846B-34B540D62F7F}">
      <dgm:prSet/>
      <dgm:spPr/>
    </dgm:pt>
    <dgm:pt modelId="{43069CA0-8E72-44DC-BEB7-2F8C88F490DC}" type="sibTrans" cxnId="{8D502F23-3BAF-4637-846B-34B540D62F7F}">
      <dgm:prSet/>
      <dgm:spPr/>
    </dgm:pt>
    <dgm:pt modelId="{2FEF01A0-A83F-4AD9-A9B4-D8544CD2AC39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Приоритеты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детского сада</a:t>
          </a:r>
        </a:p>
      </dgm:t>
    </dgm:pt>
    <dgm:pt modelId="{D577EB1D-E316-4BE5-86AE-49CE762C5C12}" type="parTrans" cxnId="{F45AFDCD-B060-489E-A000-7E447A368B11}">
      <dgm:prSet/>
      <dgm:spPr/>
    </dgm:pt>
    <dgm:pt modelId="{CA28DEEC-2D66-41DD-8656-46D2C04E2CCE}" type="sibTrans" cxnId="{F45AFDCD-B060-489E-A000-7E447A368B11}">
      <dgm:prSet/>
      <dgm:spPr/>
    </dgm:pt>
    <dgm:pt modelId="{C352373B-A3F4-4B11-9184-278F9A7FC7C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Региональные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программы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развития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образования</a:t>
          </a:r>
        </a:p>
      </dgm:t>
    </dgm:pt>
    <dgm:pt modelId="{472BC6A7-6657-450B-8F4B-BD2B99E9005A}" type="parTrans" cxnId="{11AA8A51-1256-4880-9344-5A0E9DF18370}">
      <dgm:prSet/>
      <dgm:spPr/>
    </dgm:pt>
    <dgm:pt modelId="{E4CF4E9A-4B5D-45EC-8E0C-F24259A16CF6}" type="sibTrans" cxnId="{11AA8A51-1256-4880-9344-5A0E9DF18370}">
      <dgm:prSet/>
      <dgm:spPr/>
    </dgm:pt>
    <dgm:pt modelId="{24DDE708-6DC2-4413-B9AA-0B5E9684C823}" type="pres">
      <dgm:prSet presAssocID="{F4A78958-75F4-4A67-A473-06546079CACB}" presName="cycle" presStyleCnt="0">
        <dgm:presLayoutVars>
          <dgm:dir/>
          <dgm:resizeHandles val="exact"/>
        </dgm:presLayoutVars>
      </dgm:prSet>
      <dgm:spPr/>
    </dgm:pt>
    <dgm:pt modelId="{303D47A0-9809-4753-B9F0-B8A19B06AB63}" type="pres">
      <dgm:prSet presAssocID="{A61DBEDE-BBB7-40B3-AFB0-8231892F15AD}" presName="dummy" presStyleCnt="0"/>
      <dgm:spPr/>
    </dgm:pt>
    <dgm:pt modelId="{0EED1A2C-997D-457B-9B93-982FBDCA05B7}" type="pres">
      <dgm:prSet presAssocID="{A61DBEDE-BBB7-40B3-AFB0-8231892F15AD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3735A-B465-4A27-BEA5-53EACE8B03B1}" type="pres">
      <dgm:prSet presAssocID="{43069CA0-8E72-44DC-BEB7-2F8C88F490DC}" presName="sibTrans" presStyleLbl="node1" presStyleIdx="0" presStyleCnt="3"/>
      <dgm:spPr/>
    </dgm:pt>
    <dgm:pt modelId="{4DA26A1A-6C9E-4DC8-B2E2-70372C42AC13}" type="pres">
      <dgm:prSet presAssocID="{2FEF01A0-A83F-4AD9-A9B4-D8544CD2AC39}" presName="dummy" presStyleCnt="0"/>
      <dgm:spPr/>
    </dgm:pt>
    <dgm:pt modelId="{12074982-22B7-45A5-8DB7-CC474903D864}" type="pres">
      <dgm:prSet presAssocID="{2FEF01A0-A83F-4AD9-A9B4-D8544CD2AC39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96E0E-3EEC-4C37-844E-CC7089A1CE03}" type="pres">
      <dgm:prSet presAssocID="{CA28DEEC-2D66-41DD-8656-46D2C04E2CCE}" presName="sibTrans" presStyleLbl="node1" presStyleIdx="1" presStyleCnt="3"/>
      <dgm:spPr/>
    </dgm:pt>
    <dgm:pt modelId="{F31B024A-6276-4480-9700-D5B55D9BE3CD}" type="pres">
      <dgm:prSet presAssocID="{C352373B-A3F4-4B11-9184-278F9A7FC7CD}" presName="dummy" presStyleCnt="0"/>
      <dgm:spPr/>
    </dgm:pt>
    <dgm:pt modelId="{53E040A8-1B92-4A9D-9BA0-7AB7779E0040}" type="pres">
      <dgm:prSet presAssocID="{C352373B-A3F4-4B11-9184-278F9A7FC7CD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9FB8E-617F-46C4-8038-09BF1D1760D3}" type="pres">
      <dgm:prSet presAssocID="{E4CF4E9A-4B5D-45EC-8E0C-F24259A16CF6}" presName="sibTrans" presStyleLbl="node1" presStyleIdx="2" presStyleCnt="3"/>
      <dgm:spPr/>
    </dgm:pt>
  </dgm:ptLst>
  <dgm:cxnLst>
    <dgm:cxn modelId="{32437148-5C89-4987-8FDD-C65579A81EAE}" type="presOf" srcId="{2FEF01A0-A83F-4AD9-A9B4-D8544CD2AC39}" destId="{12074982-22B7-45A5-8DB7-CC474903D864}" srcOrd="0" destOrd="0" presId="urn:microsoft.com/office/officeart/2005/8/layout/cycle1"/>
    <dgm:cxn modelId="{11AA8A51-1256-4880-9344-5A0E9DF18370}" srcId="{F4A78958-75F4-4A67-A473-06546079CACB}" destId="{C352373B-A3F4-4B11-9184-278F9A7FC7CD}" srcOrd="2" destOrd="0" parTransId="{472BC6A7-6657-450B-8F4B-BD2B99E9005A}" sibTransId="{E4CF4E9A-4B5D-45EC-8E0C-F24259A16CF6}"/>
    <dgm:cxn modelId="{711A39FE-0A95-40D6-804D-7F7392F9D112}" type="presOf" srcId="{E4CF4E9A-4B5D-45EC-8E0C-F24259A16CF6}" destId="{2039FB8E-617F-46C4-8038-09BF1D1760D3}" srcOrd="0" destOrd="0" presId="urn:microsoft.com/office/officeart/2005/8/layout/cycle1"/>
    <dgm:cxn modelId="{F45AFDCD-B060-489E-A000-7E447A368B11}" srcId="{F4A78958-75F4-4A67-A473-06546079CACB}" destId="{2FEF01A0-A83F-4AD9-A9B4-D8544CD2AC39}" srcOrd="1" destOrd="0" parTransId="{D577EB1D-E316-4BE5-86AE-49CE762C5C12}" sibTransId="{CA28DEEC-2D66-41DD-8656-46D2C04E2CCE}"/>
    <dgm:cxn modelId="{8D502F23-3BAF-4637-846B-34B540D62F7F}" srcId="{F4A78958-75F4-4A67-A473-06546079CACB}" destId="{A61DBEDE-BBB7-40B3-AFB0-8231892F15AD}" srcOrd="0" destOrd="0" parTransId="{2DD2F7AD-40A5-438A-B537-736A605E0393}" sibTransId="{43069CA0-8E72-44DC-BEB7-2F8C88F490DC}"/>
    <dgm:cxn modelId="{9770BDD5-7E2D-4ACA-BFEB-038A31F29923}" type="presOf" srcId="{43069CA0-8E72-44DC-BEB7-2F8C88F490DC}" destId="{0903735A-B465-4A27-BEA5-53EACE8B03B1}" srcOrd="0" destOrd="0" presId="urn:microsoft.com/office/officeart/2005/8/layout/cycle1"/>
    <dgm:cxn modelId="{6FF6CA6A-3F79-4BB5-828B-710B2213E40C}" type="presOf" srcId="{CA28DEEC-2D66-41DD-8656-46D2C04E2CCE}" destId="{78096E0E-3EEC-4C37-844E-CC7089A1CE03}" srcOrd="0" destOrd="0" presId="urn:microsoft.com/office/officeart/2005/8/layout/cycle1"/>
    <dgm:cxn modelId="{BF610E13-14B0-44FE-9CE1-D24DAA5C790F}" type="presOf" srcId="{F4A78958-75F4-4A67-A473-06546079CACB}" destId="{24DDE708-6DC2-4413-B9AA-0B5E9684C823}" srcOrd="0" destOrd="0" presId="urn:microsoft.com/office/officeart/2005/8/layout/cycle1"/>
    <dgm:cxn modelId="{5C727007-7715-48DF-AFE2-A9BC139569DB}" type="presOf" srcId="{A61DBEDE-BBB7-40B3-AFB0-8231892F15AD}" destId="{0EED1A2C-997D-457B-9B93-982FBDCA05B7}" srcOrd="0" destOrd="0" presId="urn:microsoft.com/office/officeart/2005/8/layout/cycle1"/>
    <dgm:cxn modelId="{F7FCEC35-4E2E-42DD-896F-799AB966B947}" type="presOf" srcId="{C352373B-A3F4-4B11-9184-278F9A7FC7CD}" destId="{53E040A8-1B92-4A9D-9BA0-7AB7779E0040}" srcOrd="0" destOrd="0" presId="urn:microsoft.com/office/officeart/2005/8/layout/cycle1"/>
    <dgm:cxn modelId="{DC6407AE-153D-4AA3-B93B-F75501232548}" type="presParOf" srcId="{24DDE708-6DC2-4413-B9AA-0B5E9684C823}" destId="{303D47A0-9809-4753-B9F0-B8A19B06AB63}" srcOrd="0" destOrd="0" presId="urn:microsoft.com/office/officeart/2005/8/layout/cycle1"/>
    <dgm:cxn modelId="{B778F25C-B865-4D03-BC22-64F1C5491FE7}" type="presParOf" srcId="{24DDE708-6DC2-4413-B9AA-0B5E9684C823}" destId="{0EED1A2C-997D-457B-9B93-982FBDCA05B7}" srcOrd="1" destOrd="0" presId="urn:microsoft.com/office/officeart/2005/8/layout/cycle1"/>
    <dgm:cxn modelId="{AF08D885-B0A5-4D56-8B18-0FD1337614B4}" type="presParOf" srcId="{24DDE708-6DC2-4413-B9AA-0B5E9684C823}" destId="{0903735A-B465-4A27-BEA5-53EACE8B03B1}" srcOrd="2" destOrd="0" presId="urn:microsoft.com/office/officeart/2005/8/layout/cycle1"/>
    <dgm:cxn modelId="{FAFB93F1-56FF-48B1-8E69-89E441B89EE7}" type="presParOf" srcId="{24DDE708-6DC2-4413-B9AA-0B5E9684C823}" destId="{4DA26A1A-6C9E-4DC8-B2E2-70372C42AC13}" srcOrd="3" destOrd="0" presId="urn:microsoft.com/office/officeart/2005/8/layout/cycle1"/>
    <dgm:cxn modelId="{9EF8E2F4-6A0F-4063-B12F-523E45DFD17C}" type="presParOf" srcId="{24DDE708-6DC2-4413-B9AA-0B5E9684C823}" destId="{12074982-22B7-45A5-8DB7-CC474903D864}" srcOrd="4" destOrd="0" presId="urn:microsoft.com/office/officeart/2005/8/layout/cycle1"/>
    <dgm:cxn modelId="{E3F7CB73-7661-4081-B2E4-192C513509D3}" type="presParOf" srcId="{24DDE708-6DC2-4413-B9AA-0B5E9684C823}" destId="{78096E0E-3EEC-4C37-844E-CC7089A1CE03}" srcOrd="5" destOrd="0" presId="urn:microsoft.com/office/officeart/2005/8/layout/cycle1"/>
    <dgm:cxn modelId="{587DC1F8-99B5-467A-A351-9788024DB690}" type="presParOf" srcId="{24DDE708-6DC2-4413-B9AA-0B5E9684C823}" destId="{F31B024A-6276-4480-9700-D5B55D9BE3CD}" srcOrd="6" destOrd="0" presId="urn:microsoft.com/office/officeart/2005/8/layout/cycle1"/>
    <dgm:cxn modelId="{35D87E36-4463-4A53-B50F-BCA2E5C7FB0F}" type="presParOf" srcId="{24DDE708-6DC2-4413-B9AA-0B5E9684C823}" destId="{53E040A8-1B92-4A9D-9BA0-7AB7779E0040}" srcOrd="7" destOrd="0" presId="urn:microsoft.com/office/officeart/2005/8/layout/cycle1"/>
    <dgm:cxn modelId="{1EBEEACB-6FC5-4DA0-B947-A98E1D59F334}" type="presParOf" srcId="{24DDE708-6DC2-4413-B9AA-0B5E9684C823}" destId="{2039FB8E-617F-46C4-8038-09BF1D1760D3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D19138-B229-4314-81A0-C705435405C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C2EB9A35-2704-4882-A5D7-EF74AF13650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Приоритетные направления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развития московского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образования</a:t>
          </a:r>
        </a:p>
      </dgm:t>
    </dgm:pt>
    <dgm:pt modelId="{A029A5B7-7166-49C3-BFA2-9AFAA64D1CD4}" type="parTrans" cxnId="{98C443F0-D170-4C1C-87CA-29E251A68ADF}">
      <dgm:prSet/>
      <dgm:spPr/>
    </dgm:pt>
    <dgm:pt modelId="{590F0FF8-3859-435B-8B88-2CC01B797EFE}" type="sibTrans" cxnId="{98C443F0-D170-4C1C-87CA-29E251A68ADF}">
      <dgm:prSet/>
      <dgm:spPr/>
    </dgm:pt>
    <dgm:pt modelId="{D4B109F5-9E37-4E61-9A7A-EEE08D795D6E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доступность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дошкольного образования</a:t>
          </a:r>
        </a:p>
      </dgm:t>
    </dgm:pt>
    <dgm:pt modelId="{77B7B66F-3427-4BEB-AA0E-A5A0AD7D7487}" type="parTrans" cxnId="{F6324D7E-1713-46FF-A0F9-09735CBD63B8}">
      <dgm:prSet/>
      <dgm:spPr/>
    </dgm:pt>
    <dgm:pt modelId="{EEEB273F-60D4-470D-AC06-2C8821D5AB3C}" type="sibTrans" cxnId="{F6324D7E-1713-46FF-A0F9-09735CBD63B8}">
      <dgm:prSet/>
      <dgm:spPr/>
    </dgm:pt>
    <dgm:pt modelId="{62FD7750-B07B-467D-A600-475D8090AA6C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инновационные формы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дошкольного образования</a:t>
          </a:r>
        </a:p>
      </dgm:t>
    </dgm:pt>
    <dgm:pt modelId="{0B06E6EF-F8FF-4C72-863D-33F23529AB95}" type="parTrans" cxnId="{21BD7D76-0A34-4BA6-B680-EF549A80940F}">
      <dgm:prSet/>
      <dgm:spPr/>
    </dgm:pt>
    <dgm:pt modelId="{1753DEFE-DEFB-467E-A4AB-CF962768E4C6}" type="sibTrans" cxnId="{21BD7D76-0A34-4BA6-B680-EF549A80940F}">
      <dgm:prSet/>
      <dgm:spPr/>
    </dgm:pt>
    <dgm:pt modelId="{9C07C7DB-154C-4B8A-9B23-D864E2281AF0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развитие инклюзивного,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интегративного и специального </a:t>
          </a:r>
          <a:b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дошкольного образования</a:t>
          </a:r>
        </a:p>
      </dgm:t>
    </dgm:pt>
    <dgm:pt modelId="{F3CCBE32-68F0-4355-803D-FB47F441AD83}" type="parTrans" cxnId="{BADCC9C7-67CC-457A-B511-33367756D814}">
      <dgm:prSet/>
      <dgm:spPr/>
    </dgm:pt>
    <dgm:pt modelId="{7606F5FC-2FA4-4706-B068-A224287A9C24}" type="sibTrans" cxnId="{BADCC9C7-67CC-457A-B511-33367756D814}">
      <dgm:prSet/>
      <dgm:spPr/>
    </dgm:pt>
    <dgm:pt modelId="{9E379CD6-97D5-4DE3-8AC3-C47960B92C2B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здоровья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детей</a:t>
          </a:r>
        </a:p>
      </dgm:t>
    </dgm:pt>
    <dgm:pt modelId="{623313A7-B956-43A9-A620-8A0BB638C026}" type="parTrans" cxnId="{44DC6511-64BE-4256-B753-A9080221B31B}">
      <dgm:prSet/>
      <dgm:spPr/>
    </dgm:pt>
    <dgm:pt modelId="{E775600D-B666-4F64-BEEA-C5464B6E7DDA}" type="sibTrans" cxnId="{44DC6511-64BE-4256-B753-A9080221B31B}">
      <dgm:prSet/>
      <dgm:spPr/>
    </dgm:pt>
    <dgm:pt modelId="{73209388-B3E8-427F-B095-898BA209DEA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развитие физкультуры и спорта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для детей дошкольного возраста</a:t>
          </a:r>
        </a:p>
      </dgm:t>
    </dgm:pt>
    <dgm:pt modelId="{D3B503AE-90F1-43D6-B91C-4F70BD023611}" type="parTrans" cxnId="{6F93CB9B-45E5-4540-8801-5B35CBC91084}">
      <dgm:prSet/>
      <dgm:spPr/>
    </dgm:pt>
    <dgm:pt modelId="{F7F9E1CF-56D0-47AA-90BF-5A6D1483B409}" type="sibTrans" cxnId="{6F93CB9B-45E5-4540-8801-5B35CBC91084}">
      <dgm:prSet/>
      <dgm:spPr/>
    </dgm:pt>
    <dgm:pt modelId="{68513A84-CA86-4946-9308-E2DF968064DE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повышение эффективности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кадрового обеспечения</a:t>
          </a:r>
        </a:p>
      </dgm:t>
    </dgm:pt>
    <dgm:pt modelId="{D9C1CA91-D07E-4BF7-BFA7-54CD8A37D3B0}" type="parTrans" cxnId="{E4B4D8A0-8C54-4C55-A541-C53A7AC80762}">
      <dgm:prSet/>
      <dgm:spPr/>
    </dgm:pt>
    <dgm:pt modelId="{FCF63240-19B8-45A0-931F-B937D01BC543}" type="sibTrans" cxnId="{E4B4D8A0-8C54-4C55-A541-C53A7AC80762}">
      <dgm:prSet/>
      <dgm:spPr/>
    </dgm:pt>
    <dgm:pt modelId="{DC7B04B6-BAE5-447E-9A27-95BDE2EF0F8B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 качества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дошкольного образования</a:t>
          </a:r>
        </a:p>
      </dgm:t>
    </dgm:pt>
    <dgm:pt modelId="{152C4FDC-CB5D-4B91-BD16-50C0B9FBDF93}" type="parTrans" cxnId="{D5617228-E61D-4697-AEB2-C46AE546777A}">
      <dgm:prSet/>
      <dgm:spPr/>
    </dgm:pt>
    <dgm:pt modelId="{B07BD2A3-76B1-4EE7-8914-6041443B4462}" type="sibTrans" cxnId="{D5617228-E61D-4697-AEB2-C46AE546777A}">
      <dgm:prSet/>
      <dgm:spPr/>
    </dgm:pt>
    <dgm:pt modelId="{CA57E1F4-B630-44F6-A3AB-9F35D8EF4276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«Детский сад будущего»</a:t>
          </a:r>
        </a:p>
      </dgm:t>
    </dgm:pt>
    <dgm:pt modelId="{BDA3A76F-700B-4ECC-9767-582D0D55C7E1}" type="parTrans" cxnId="{5A1909E3-063E-4153-9444-AAC03659B957}">
      <dgm:prSet/>
      <dgm:spPr/>
    </dgm:pt>
    <dgm:pt modelId="{E2C73140-0E2C-46D8-BC91-7CB9B8343750}" type="sibTrans" cxnId="{5A1909E3-063E-4153-9444-AAC03659B957}">
      <dgm:prSet/>
      <dgm:spPr/>
    </dgm:pt>
    <dgm:pt modelId="{3CC99BBC-CF4E-4D8B-A49B-3BD4144754E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реализация  пилотного проекта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«Московское образование: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от младенчества до школы» </a:t>
          </a:r>
        </a:p>
      </dgm:t>
    </dgm:pt>
    <dgm:pt modelId="{3C9D9A3D-41C3-4EE2-9B0E-4F0DFAF9191F}" type="parTrans" cxnId="{9A8B6A69-6825-4853-8F64-2954696643F0}">
      <dgm:prSet/>
      <dgm:spPr/>
    </dgm:pt>
    <dgm:pt modelId="{AE6710DB-699E-4ED4-AA78-83DBD6769C8E}" type="sibTrans" cxnId="{9A8B6A69-6825-4853-8F64-2954696643F0}">
      <dgm:prSet/>
      <dgm:spPr/>
    </dgm:pt>
    <dgm:pt modelId="{B5FD5C5D-FEB8-4C8F-A73C-84C97941E13A}" type="pres">
      <dgm:prSet presAssocID="{43D19138-B229-4314-81A0-C705435405C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DB861D9-F4AE-45FB-97A5-102E90EBF938}" type="pres">
      <dgm:prSet presAssocID="{C2EB9A35-2704-4882-A5D7-EF74AF136507}" presName="hierRoot1" presStyleCnt="0">
        <dgm:presLayoutVars>
          <dgm:hierBranch val="hang"/>
        </dgm:presLayoutVars>
      </dgm:prSet>
      <dgm:spPr/>
    </dgm:pt>
    <dgm:pt modelId="{D2EFC50E-E2AC-4494-BAA9-4E7A17816EB6}" type="pres">
      <dgm:prSet presAssocID="{C2EB9A35-2704-4882-A5D7-EF74AF136507}" presName="rootComposite1" presStyleCnt="0"/>
      <dgm:spPr/>
    </dgm:pt>
    <dgm:pt modelId="{0C080E20-D250-4679-8F12-D0E26C2507DE}" type="pres">
      <dgm:prSet presAssocID="{C2EB9A35-2704-4882-A5D7-EF74AF13650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484DA0-19A3-4258-9E1B-04DE6160E7E2}" type="pres">
      <dgm:prSet presAssocID="{C2EB9A35-2704-4882-A5D7-EF74AF13650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C1BC235-A722-4897-8C85-32C7F2587DE5}" type="pres">
      <dgm:prSet presAssocID="{C2EB9A35-2704-4882-A5D7-EF74AF136507}" presName="hierChild2" presStyleCnt="0"/>
      <dgm:spPr/>
    </dgm:pt>
    <dgm:pt modelId="{0F34EABF-9F26-487D-82DA-368F8115CFEB}" type="pres">
      <dgm:prSet presAssocID="{77B7B66F-3427-4BEB-AA0E-A5A0AD7D7487}" presName="Name48" presStyleLbl="parChTrans1D2" presStyleIdx="0" presStyleCnt="8"/>
      <dgm:spPr/>
    </dgm:pt>
    <dgm:pt modelId="{4C870904-1E25-43F7-8FCD-BF9212589374}" type="pres">
      <dgm:prSet presAssocID="{D4B109F5-9E37-4E61-9A7A-EEE08D795D6E}" presName="hierRoot2" presStyleCnt="0">
        <dgm:presLayoutVars>
          <dgm:hierBranch/>
        </dgm:presLayoutVars>
      </dgm:prSet>
      <dgm:spPr/>
    </dgm:pt>
    <dgm:pt modelId="{E6FA2BF5-9028-4BC4-8816-D7F735944EE8}" type="pres">
      <dgm:prSet presAssocID="{D4B109F5-9E37-4E61-9A7A-EEE08D795D6E}" presName="rootComposite" presStyleCnt="0"/>
      <dgm:spPr/>
    </dgm:pt>
    <dgm:pt modelId="{5040CB47-BBA0-4CEA-9492-A54787A36F72}" type="pres">
      <dgm:prSet presAssocID="{D4B109F5-9E37-4E61-9A7A-EEE08D795D6E}" presName="rootText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78FCEB-D05A-4238-9997-E0BD50A11AB8}" type="pres">
      <dgm:prSet presAssocID="{D4B109F5-9E37-4E61-9A7A-EEE08D795D6E}" presName="rootConnector" presStyleLbl="node2" presStyleIdx="0" presStyleCnt="8"/>
      <dgm:spPr/>
      <dgm:t>
        <a:bodyPr/>
        <a:lstStyle/>
        <a:p>
          <a:endParaRPr lang="ru-RU"/>
        </a:p>
      </dgm:t>
    </dgm:pt>
    <dgm:pt modelId="{4EEED4A3-2D0D-447D-8DCB-E08694D79989}" type="pres">
      <dgm:prSet presAssocID="{D4B109F5-9E37-4E61-9A7A-EEE08D795D6E}" presName="hierChild4" presStyleCnt="0"/>
      <dgm:spPr/>
    </dgm:pt>
    <dgm:pt modelId="{9F98E9E2-A979-48FA-A60B-BDE1DD60AAB2}" type="pres">
      <dgm:prSet presAssocID="{0B06E6EF-F8FF-4C72-863D-33F23529AB95}" presName="Name35" presStyleLbl="parChTrans1D3" presStyleIdx="0" presStyleCnt="1"/>
      <dgm:spPr/>
    </dgm:pt>
    <dgm:pt modelId="{71DFDFF0-6ABF-477E-9A09-A65CB648FDCD}" type="pres">
      <dgm:prSet presAssocID="{62FD7750-B07B-467D-A600-475D8090AA6C}" presName="hierRoot2" presStyleCnt="0">
        <dgm:presLayoutVars>
          <dgm:hierBranch val="r"/>
        </dgm:presLayoutVars>
      </dgm:prSet>
      <dgm:spPr/>
    </dgm:pt>
    <dgm:pt modelId="{CA7D9DED-18CE-400D-AA48-0BCAA25F1296}" type="pres">
      <dgm:prSet presAssocID="{62FD7750-B07B-467D-A600-475D8090AA6C}" presName="rootComposite" presStyleCnt="0"/>
      <dgm:spPr/>
    </dgm:pt>
    <dgm:pt modelId="{F1386B2A-83D0-4BA7-8CAF-85FE2B8FDE41}" type="pres">
      <dgm:prSet presAssocID="{62FD7750-B07B-467D-A600-475D8090AA6C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508B6A-A76D-44E0-98EF-A75AAEAC7F7D}" type="pres">
      <dgm:prSet presAssocID="{62FD7750-B07B-467D-A600-475D8090AA6C}" presName="rootConnector" presStyleLbl="node3" presStyleIdx="0" presStyleCnt="1"/>
      <dgm:spPr/>
      <dgm:t>
        <a:bodyPr/>
        <a:lstStyle/>
        <a:p>
          <a:endParaRPr lang="ru-RU"/>
        </a:p>
      </dgm:t>
    </dgm:pt>
    <dgm:pt modelId="{BC39B232-830C-44F4-AA8F-17909CBB5B68}" type="pres">
      <dgm:prSet presAssocID="{62FD7750-B07B-467D-A600-475D8090AA6C}" presName="hierChild4" presStyleCnt="0"/>
      <dgm:spPr/>
    </dgm:pt>
    <dgm:pt modelId="{4E6FC6F4-7AD9-49AE-A13C-FB53AF826911}" type="pres">
      <dgm:prSet presAssocID="{62FD7750-B07B-467D-A600-475D8090AA6C}" presName="hierChild5" presStyleCnt="0"/>
      <dgm:spPr/>
    </dgm:pt>
    <dgm:pt modelId="{1C74451F-D99B-41E4-AAE3-4F9AAC967789}" type="pres">
      <dgm:prSet presAssocID="{D4B109F5-9E37-4E61-9A7A-EEE08D795D6E}" presName="hierChild5" presStyleCnt="0"/>
      <dgm:spPr/>
    </dgm:pt>
    <dgm:pt modelId="{5F2CBB28-ADB2-4EA3-8F00-5529AFF2184C}" type="pres">
      <dgm:prSet presAssocID="{F3CCBE32-68F0-4355-803D-FB47F441AD83}" presName="Name48" presStyleLbl="parChTrans1D2" presStyleIdx="1" presStyleCnt="8"/>
      <dgm:spPr/>
    </dgm:pt>
    <dgm:pt modelId="{227D1913-57B2-404A-A800-6D09E46D236F}" type="pres">
      <dgm:prSet presAssocID="{9C07C7DB-154C-4B8A-9B23-D864E2281AF0}" presName="hierRoot2" presStyleCnt="0">
        <dgm:presLayoutVars>
          <dgm:hierBranch/>
        </dgm:presLayoutVars>
      </dgm:prSet>
      <dgm:spPr/>
    </dgm:pt>
    <dgm:pt modelId="{A32A078C-C8F7-4396-92B3-246BEFC0E651}" type="pres">
      <dgm:prSet presAssocID="{9C07C7DB-154C-4B8A-9B23-D864E2281AF0}" presName="rootComposite" presStyleCnt="0"/>
      <dgm:spPr/>
    </dgm:pt>
    <dgm:pt modelId="{2FB42944-018E-473B-BF89-8C117DD3CFD7}" type="pres">
      <dgm:prSet presAssocID="{9C07C7DB-154C-4B8A-9B23-D864E2281AF0}" presName="rootText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E51D9E-1D0C-42E2-9865-98A9F7187A6B}" type="pres">
      <dgm:prSet presAssocID="{9C07C7DB-154C-4B8A-9B23-D864E2281AF0}" presName="rootConnector" presStyleLbl="node2" presStyleIdx="1" presStyleCnt="8"/>
      <dgm:spPr/>
      <dgm:t>
        <a:bodyPr/>
        <a:lstStyle/>
        <a:p>
          <a:endParaRPr lang="ru-RU"/>
        </a:p>
      </dgm:t>
    </dgm:pt>
    <dgm:pt modelId="{FE35D22C-9D1D-4108-B88A-3AB4AE77923F}" type="pres">
      <dgm:prSet presAssocID="{9C07C7DB-154C-4B8A-9B23-D864E2281AF0}" presName="hierChild4" presStyleCnt="0"/>
      <dgm:spPr/>
    </dgm:pt>
    <dgm:pt modelId="{ADA049AD-8F68-4880-B6B6-F944E97DB972}" type="pres">
      <dgm:prSet presAssocID="{9C07C7DB-154C-4B8A-9B23-D864E2281AF0}" presName="hierChild5" presStyleCnt="0"/>
      <dgm:spPr/>
    </dgm:pt>
    <dgm:pt modelId="{C782296D-0506-4EBF-B21A-63B1990B5E40}" type="pres">
      <dgm:prSet presAssocID="{623313A7-B956-43A9-A620-8A0BB638C026}" presName="Name48" presStyleLbl="parChTrans1D2" presStyleIdx="2" presStyleCnt="8"/>
      <dgm:spPr/>
    </dgm:pt>
    <dgm:pt modelId="{95E9D50C-7E21-4E63-91A7-5BD2E68A7215}" type="pres">
      <dgm:prSet presAssocID="{9E379CD6-97D5-4DE3-8AC3-C47960B92C2B}" presName="hierRoot2" presStyleCnt="0">
        <dgm:presLayoutVars>
          <dgm:hierBranch/>
        </dgm:presLayoutVars>
      </dgm:prSet>
      <dgm:spPr/>
    </dgm:pt>
    <dgm:pt modelId="{927201A9-EBFC-4F58-A263-832FB64B4305}" type="pres">
      <dgm:prSet presAssocID="{9E379CD6-97D5-4DE3-8AC3-C47960B92C2B}" presName="rootComposite" presStyleCnt="0"/>
      <dgm:spPr/>
    </dgm:pt>
    <dgm:pt modelId="{3AE9255D-988A-4D10-A433-AF648653C31F}" type="pres">
      <dgm:prSet presAssocID="{9E379CD6-97D5-4DE3-8AC3-C47960B92C2B}" presName="rootText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30ADE5-2E63-4697-9B61-575275952464}" type="pres">
      <dgm:prSet presAssocID="{9E379CD6-97D5-4DE3-8AC3-C47960B92C2B}" presName="rootConnector" presStyleLbl="node2" presStyleIdx="2" presStyleCnt="8"/>
      <dgm:spPr/>
      <dgm:t>
        <a:bodyPr/>
        <a:lstStyle/>
        <a:p>
          <a:endParaRPr lang="ru-RU"/>
        </a:p>
      </dgm:t>
    </dgm:pt>
    <dgm:pt modelId="{66DFC10A-C78C-4C75-9CA3-0656782A66AA}" type="pres">
      <dgm:prSet presAssocID="{9E379CD6-97D5-4DE3-8AC3-C47960B92C2B}" presName="hierChild4" presStyleCnt="0"/>
      <dgm:spPr/>
    </dgm:pt>
    <dgm:pt modelId="{736D5947-1D62-4F91-83C1-4F20CD149038}" type="pres">
      <dgm:prSet presAssocID="{9E379CD6-97D5-4DE3-8AC3-C47960B92C2B}" presName="hierChild5" presStyleCnt="0"/>
      <dgm:spPr/>
    </dgm:pt>
    <dgm:pt modelId="{7FB47BEE-6B8A-4E2C-BA04-8624C6580230}" type="pres">
      <dgm:prSet presAssocID="{D3B503AE-90F1-43D6-B91C-4F70BD023611}" presName="Name48" presStyleLbl="parChTrans1D2" presStyleIdx="3" presStyleCnt="8"/>
      <dgm:spPr/>
    </dgm:pt>
    <dgm:pt modelId="{C28C8F45-20FD-46B6-A146-45BBCE4A26D2}" type="pres">
      <dgm:prSet presAssocID="{73209388-B3E8-427F-B095-898BA209DEAD}" presName="hierRoot2" presStyleCnt="0">
        <dgm:presLayoutVars>
          <dgm:hierBranch/>
        </dgm:presLayoutVars>
      </dgm:prSet>
      <dgm:spPr/>
    </dgm:pt>
    <dgm:pt modelId="{A9884C0A-CD0D-4A25-8479-C51CA9D2E745}" type="pres">
      <dgm:prSet presAssocID="{73209388-B3E8-427F-B095-898BA209DEAD}" presName="rootComposite" presStyleCnt="0"/>
      <dgm:spPr/>
    </dgm:pt>
    <dgm:pt modelId="{5E848CFC-0499-4E5E-A57C-B34533432CD9}" type="pres">
      <dgm:prSet presAssocID="{73209388-B3E8-427F-B095-898BA209DEAD}" presName="rootText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64991A-8740-4784-8038-D2DB22501C33}" type="pres">
      <dgm:prSet presAssocID="{73209388-B3E8-427F-B095-898BA209DEAD}" presName="rootConnector" presStyleLbl="node2" presStyleIdx="3" presStyleCnt="8"/>
      <dgm:spPr/>
      <dgm:t>
        <a:bodyPr/>
        <a:lstStyle/>
        <a:p>
          <a:endParaRPr lang="ru-RU"/>
        </a:p>
      </dgm:t>
    </dgm:pt>
    <dgm:pt modelId="{36523274-6E37-43D0-9114-7D0E8DE136B5}" type="pres">
      <dgm:prSet presAssocID="{73209388-B3E8-427F-B095-898BA209DEAD}" presName="hierChild4" presStyleCnt="0"/>
      <dgm:spPr/>
    </dgm:pt>
    <dgm:pt modelId="{9D248385-7E47-4942-9D43-5F1A9EF8F964}" type="pres">
      <dgm:prSet presAssocID="{73209388-B3E8-427F-B095-898BA209DEAD}" presName="hierChild5" presStyleCnt="0"/>
      <dgm:spPr/>
    </dgm:pt>
    <dgm:pt modelId="{9A709D5C-9865-418E-AE19-AD5D4F8DE685}" type="pres">
      <dgm:prSet presAssocID="{D9C1CA91-D07E-4BF7-BFA7-54CD8A37D3B0}" presName="Name48" presStyleLbl="parChTrans1D2" presStyleIdx="4" presStyleCnt="8"/>
      <dgm:spPr/>
    </dgm:pt>
    <dgm:pt modelId="{5268C1E6-54D8-481C-8653-05FC3CD1A9DC}" type="pres">
      <dgm:prSet presAssocID="{68513A84-CA86-4946-9308-E2DF968064DE}" presName="hierRoot2" presStyleCnt="0">
        <dgm:presLayoutVars>
          <dgm:hierBranch/>
        </dgm:presLayoutVars>
      </dgm:prSet>
      <dgm:spPr/>
    </dgm:pt>
    <dgm:pt modelId="{E243BA2B-2BB2-4D7B-9907-F0DB206C68A4}" type="pres">
      <dgm:prSet presAssocID="{68513A84-CA86-4946-9308-E2DF968064DE}" presName="rootComposite" presStyleCnt="0"/>
      <dgm:spPr/>
    </dgm:pt>
    <dgm:pt modelId="{9BA7109B-65EE-4B27-B7CA-E77F0742ADA3}" type="pres">
      <dgm:prSet presAssocID="{68513A84-CA86-4946-9308-E2DF968064DE}" presName="rootText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3F20B7-7E51-4CBA-B347-C48A0C80A85B}" type="pres">
      <dgm:prSet presAssocID="{68513A84-CA86-4946-9308-E2DF968064DE}" presName="rootConnector" presStyleLbl="node2" presStyleIdx="4" presStyleCnt="8"/>
      <dgm:spPr/>
      <dgm:t>
        <a:bodyPr/>
        <a:lstStyle/>
        <a:p>
          <a:endParaRPr lang="ru-RU"/>
        </a:p>
      </dgm:t>
    </dgm:pt>
    <dgm:pt modelId="{AA0BB61E-EAA8-4D5D-B76F-8066131D62F1}" type="pres">
      <dgm:prSet presAssocID="{68513A84-CA86-4946-9308-E2DF968064DE}" presName="hierChild4" presStyleCnt="0"/>
      <dgm:spPr/>
    </dgm:pt>
    <dgm:pt modelId="{19114788-A5AB-46FB-8D1E-9DB48E6951C6}" type="pres">
      <dgm:prSet presAssocID="{68513A84-CA86-4946-9308-E2DF968064DE}" presName="hierChild5" presStyleCnt="0"/>
      <dgm:spPr/>
    </dgm:pt>
    <dgm:pt modelId="{1EC36FC0-D183-4C35-B85F-D61D5A2F1AEF}" type="pres">
      <dgm:prSet presAssocID="{152C4FDC-CB5D-4B91-BD16-50C0B9FBDF93}" presName="Name48" presStyleLbl="parChTrans1D2" presStyleIdx="5" presStyleCnt="8"/>
      <dgm:spPr/>
    </dgm:pt>
    <dgm:pt modelId="{A395C23D-E5E4-42C8-B2AE-B9DB7F2A9DA6}" type="pres">
      <dgm:prSet presAssocID="{DC7B04B6-BAE5-447E-9A27-95BDE2EF0F8B}" presName="hierRoot2" presStyleCnt="0">
        <dgm:presLayoutVars>
          <dgm:hierBranch/>
        </dgm:presLayoutVars>
      </dgm:prSet>
      <dgm:spPr/>
    </dgm:pt>
    <dgm:pt modelId="{33F99E35-6568-4D28-8127-30CFC899414D}" type="pres">
      <dgm:prSet presAssocID="{DC7B04B6-BAE5-447E-9A27-95BDE2EF0F8B}" presName="rootComposite" presStyleCnt="0"/>
      <dgm:spPr/>
    </dgm:pt>
    <dgm:pt modelId="{6F9EB4C5-B691-4671-A889-3CD37DFF6A27}" type="pres">
      <dgm:prSet presAssocID="{DC7B04B6-BAE5-447E-9A27-95BDE2EF0F8B}" presName="rootText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CFC3E7-B6E8-4E26-A834-76086118933A}" type="pres">
      <dgm:prSet presAssocID="{DC7B04B6-BAE5-447E-9A27-95BDE2EF0F8B}" presName="rootConnector" presStyleLbl="node2" presStyleIdx="5" presStyleCnt="8"/>
      <dgm:spPr/>
      <dgm:t>
        <a:bodyPr/>
        <a:lstStyle/>
        <a:p>
          <a:endParaRPr lang="ru-RU"/>
        </a:p>
      </dgm:t>
    </dgm:pt>
    <dgm:pt modelId="{4CEB7487-1002-4A34-99F7-DDAB4CE8E2CA}" type="pres">
      <dgm:prSet presAssocID="{DC7B04B6-BAE5-447E-9A27-95BDE2EF0F8B}" presName="hierChild4" presStyleCnt="0"/>
      <dgm:spPr/>
    </dgm:pt>
    <dgm:pt modelId="{50031ABE-F692-4109-9168-9BBF71C4476D}" type="pres">
      <dgm:prSet presAssocID="{DC7B04B6-BAE5-447E-9A27-95BDE2EF0F8B}" presName="hierChild5" presStyleCnt="0"/>
      <dgm:spPr/>
    </dgm:pt>
    <dgm:pt modelId="{E0082A34-73D8-4FCC-AE8D-9D86254D3EB0}" type="pres">
      <dgm:prSet presAssocID="{BDA3A76F-700B-4ECC-9767-582D0D55C7E1}" presName="Name48" presStyleLbl="parChTrans1D2" presStyleIdx="6" presStyleCnt="8"/>
      <dgm:spPr/>
    </dgm:pt>
    <dgm:pt modelId="{19C00747-F63C-4793-98C3-5377ABEECD8A}" type="pres">
      <dgm:prSet presAssocID="{CA57E1F4-B630-44F6-A3AB-9F35D8EF4276}" presName="hierRoot2" presStyleCnt="0">
        <dgm:presLayoutVars>
          <dgm:hierBranch/>
        </dgm:presLayoutVars>
      </dgm:prSet>
      <dgm:spPr/>
    </dgm:pt>
    <dgm:pt modelId="{407ED580-AA3F-4FA1-95E4-EBC5A22AF9DF}" type="pres">
      <dgm:prSet presAssocID="{CA57E1F4-B630-44F6-A3AB-9F35D8EF4276}" presName="rootComposite" presStyleCnt="0"/>
      <dgm:spPr/>
    </dgm:pt>
    <dgm:pt modelId="{B8E54BA1-0A09-47F4-8DFA-8C7A962FE886}" type="pres">
      <dgm:prSet presAssocID="{CA57E1F4-B630-44F6-A3AB-9F35D8EF4276}" presName="rootText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967D76-09A7-4C89-94B0-33F2C9436BCA}" type="pres">
      <dgm:prSet presAssocID="{CA57E1F4-B630-44F6-A3AB-9F35D8EF4276}" presName="rootConnector" presStyleLbl="node2" presStyleIdx="6" presStyleCnt="8"/>
      <dgm:spPr/>
      <dgm:t>
        <a:bodyPr/>
        <a:lstStyle/>
        <a:p>
          <a:endParaRPr lang="ru-RU"/>
        </a:p>
      </dgm:t>
    </dgm:pt>
    <dgm:pt modelId="{73D69030-2553-4E56-A162-8A303AF275FE}" type="pres">
      <dgm:prSet presAssocID="{CA57E1F4-B630-44F6-A3AB-9F35D8EF4276}" presName="hierChild4" presStyleCnt="0"/>
      <dgm:spPr/>
    </dgm:pt>
    <dgm:pt modelId="{4AE4C2E5-4705-4C5C-A33A-8E57A39E60D2}" type="pres">
      <dgm:prSet presAssocID="{CA57E1F4-B630-44F6-A3AB-9F35D8EF4276}" presName="hierChild5" presStyleCnt="0"/>
      <dgm:spPr/>
    </dgm:pt>
    <dgm:pt modelId="{50098DFA-8E4E-4EBD-8262-2C7ED74895E7}" type="pres">
      <dgm:prSet presAssocID="{3C9D9A3D-41C3-4EE2-9B0E-4F0DFAF9191F}" presName="Name48" presStyleLbl="parChTrans1D2" presStyleIdx="7" presStyleCnt="8"/>
      <dgm:spPr/>
    </dgm:pt>
    <dgm:pt modelId="{362A8DFE-53F7-4B50-8B5A-6C95D3199718}" type="pres">
      <dgm:prSet presAssocID="{3CC99BBC-CF4E-4D8B-A49B-3BD4144754E7}" presName="hierRoot2" presStyleCnt="0">
        <dgm:presLayoutVars>
          <dgm:hierBranch/>
        </dgm:presLayoutVars>
      </dgm:prSet>
      <dgm:spPr/>
    </dgm:pt>
    <dgm:pt modelId="{E1949389-47DF-4F3C-92E1-CA3BD374BB6B}" type="pres">
      <dgm:prSet presAssocID="{3CC99BBC-CF4E-4D8B-A49B-3BD4144754E7}" presName="rootComposite" presStyleCnt="0"/>
      <dgm:spPr/>
    </dgm:pt>
    <dgm:pt modelId="{79433F62-AF88-4F12-BA7A-1038BE2C3115}" type="pres">
      <dgm:prSet presAssocID="{3CC99BBC-CF4E-4D8B-A49B-3BD4144754E7}" presName="rootText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8D1719-7325-4391-B1C3-703112991F49}" type="pres">
      <dgm:prSet presAssocID="{3CC99BBC-CF4E-4D8B-A49B-3BD4144754E7}" presName="rootConnector" presStyleLbl="node2" presStyleIdx="7" presStyleCnt="8"/>
      <dgm:spPr/>
      <dgm:t>
        <a:bodyPr/>
        <a:lstStyle/>
        <a:p>
          <a:endParaRPr lang="ru-RU"/>
        </a:p>
      </dgm:t>
    </dgm:pt>
    <dgm:pt modelId="{CAD25BA9-B09E-4CC5-9B6C-E5617DFC1C40}" type="pres">
      <dgm:prSet presAssocID="{3CC99BBC-CF4E-4D8B-A49B-3BD4144754E7}" presName="hierChild4" presStyleCnt="0"/>
      <dgm:spPr/>
    </dgm:pt>
    <dgm:pt modelId="{AF8A1398-71C9-4D04-8875-102B5F982EEA}" type="pres">
      <dgm:prSet presAssocID="{3CC99BBC-CF4E-4D8B-A49B-3BD4144754E7}" presName="hierChild5" presStyleCnt="0"/>
      <dgm:spPr/>
    </dgm:pt>
    <dgm:pt modelId="{F25F5B01-6942-4B8D-91BA-A5651B256108}" type="pres">
      <dgm:prSet presAssocID="{C2EB9A35-2704-4882-A5D7-EF74AF136507}" presName="hierChild3" presStyleCnt="0"/>
      <dgm:spPr/>
    </dgm:pt>
  </dgm:ptLst>
  <dgm:cxnLst>
    <dgm:cxn modelId="{04EB8EF6-36CB-4B39-A36F-3F471689516B}" type="presOf" srcId="{3C9D9A3D-41C3-4EE2-9B0E-4F0DFAF9191F}" destId="{50098DFA-8E4E-4EBD-8262-2C7ED74895E7}" srcOrd="0" destOrd="0" presId="urn:microsoft.com/office/officeart/2005/8/layout/orgChart1"/>
    <dgm:cxn modelId="{D5617228-E61D-4697-AEB2-C46AE546777A}" srcId="{C2EB9A35-2704-4882-A5D7-EF74AF136507}" destId="{DC7B04B6-BAE5-447E-9A27-95BDE2EF0F8B}" srcOrd="5" destOrd="0" parTransId="{152C4FDC-CB5D-4B91-BD16-50C0B9FBDF93}" sibTransId="{B07BD2A3-76B1-4EE7-8914-6041443B4462}"/>
    <dgm:cxn modelId="{833218E4-6420-48E8-9A9F-3B8E6DBE6551}" type="presOf" srcId="{CA57E1F4-B630-44F6-A3AB-9F35D8EF4276}" destId="{07967D76-09A7-4C89-94B0-33F2C9436BCA}" srcOrd="1" destOrd="0" presId="urn:microsoft.com/office/officeart/2005/8/layout/orgChart1"/>
    <dgm:cxn modelId="{C478A228-430A-4B22-93DD-03AF01A9D98F}" type="presOf" srcId="{73209388-B3E8-427F-B095-898BA209DEAD}" destId="{5E848CFC-0499-4E5E-A57C-B34533432CD9}" srcOrd="0" destOrd="0" presId="urn:microsoft.com/office/officeart/2005/8/layout/orgChart1"/>
    <dgm:cxn modelId="{4BE6427F-0CFD-498B-8A1A-43F3CBCBDEEA}" type="presOf" srcId="{9C07C7DB-154C-4B8A-9B23-D864E2281AF0}" destId="{D6E51D9E-1D0C-42E2-9865-98A9F7187A6B}" srcOrd="1" destOrd="0" presId="urn:microsoft.com/office/officeart/2005/8/layout/orgChart1"/>
    <dgm:cxn modelId="{21BD7D76-0A34-4BA6-B680-EF549A80940F}" srcId="{D4B109F5-9E37-4E61-9A7A-EEE08D795D6E}" destId="{62FD7750-B07B-467D-A600-475D8090AA6C}" srcOrd="0" destOrd="0" parTransId="{0B06E6EF-F8FF-4C72-863D-33F23529AB95}" sibTransId="{1753DEFE-DEFB-467E-A4AB-CF962768E4C6}"/>
    <dgm:cxn modelId="{EDFB8604-8E87-48E3-A4AC-50E6D53F0979}" type="presOf" srcId="{3CC99BBC-CF4E-4D8B-A49B-3BD4144754E7}" destId="{79433F62-AF88-4F12-BA7A-1038BE2C3115}" srcOrd="0" destOrd="0" presId="urn:microsoft.com/office/officeart/2005/8/layout/orgChart1"/>
    <dgm:cxn modelId="{F6324D7E-1713-46FF-A0F9-09735CBD63B8}" srcId="{C2EB9A35-2704-4882-A5D7-EF74AF136507}" destId="{D4B109F5-9E37-4E61-9A7A-EEE08D795D6E}" srcOrd="0" destOrd="0" parTransId="{77B7B66F-3427-4BEB-AA0E-A5A0AD7D7487}" sibTransId="{EEEB273F-60D4-470D-AC06-2C8821D5AB3C}"/>
    <dgm:cxn modelId="{98C443F0-D170-4C1C-87CA-29E251A68ADF}" srcId="{43D19138-B229-4314-81A0-C705435405C4}" destId="{C2EB9A35-2704-4882-A5D7-EF74AF136507}" srcOrd="0" destOrd="0" parTransId="{A029A5B7-7166-49C3-BFA2-9AFAA64D1CD4}" sibTransId="{590F0FF8-3859-435B-8B88-2CC01B797EFE}"/>
    <dgm:cxn modelId="{C4BD9A97-9B49-4BEB-8355-E899D09A0131}" type="presOf" srcId="{9C07C7DB-154C-4B8A-9B23-D864E2281AF0}" destId="{2FB42944-018E-473B-BF89-8C117DD3CFD7}" srcOrd="0" destOrd="0" presId="urn:microsoft.com/office/officeart/2005/8/layout/orgChart1"/>
    <dgm:cxn modelId="{4C040883-4CC8-4157-BC89-58AFAD4B12B8}" type="presOf" srcId="{3CC99BBC-CF4E-4D8B-A49B-3BD4144754E7}" destId="{558D1719-7325-4391-B1C3-703112991F49}" srcOrd="1" destOrd="0" presId="urn:microsoft.com/office/officeart/2005/8/layout/orgChart1"/>
    <dgm:cxn modelId="{5E64EDC9-974A-4526-9315-159823D49A92}" type="presOf" srcId="{D9C1CA91-D07E-4BF7-BFA7-54CD8A37D3B0}" destId="{9A709D5C-9865-418E-AE19-AD5D4F8DE685}" srcOrd="0" destOrd="0" presId="urn:microsoft.com/office/officeart/2005/8/layout/orgChart1"/>
    <dgm:cxn modelId="{80CBA151-4B38-4AAE-986A-0E660C2F22A6}" type="presOf" srcId="{68513A84-CA86-4946-9308-E2DF968064DE}" destId="{843F20B7-7E51-4CBA-B347-C48A0C80A85B}" srcOrd="1" destOrd="0" presId="urn:microsoft.com/office/officeart/2005/8/layout/orgChart1"/>
    <dgm:cxn modelId="{00FB4625-1B17-42CF-A6EC-E48E3BE8585B}" type="presOf" srcId="{73209388-B3E8-427F-B095-898BA209DEAD}" destId="{9364991A-8740-4784-8038-D2DB22501C33}" srcOrd="1" destOrd="0" presId="urn:microsoft.com/office/officeart/2005/8/layout/orgChart1"/>
    <dgm:cxn modelId="{5A1909E3-063E-4153-9444-AAC03659B957}" srcId="{C2EB9A35-2704-4882-A5D7-EF74AF136507}" destId="{CA57E1F4-B630-44F6-A3AB-9F35D8EF4276}" srcOrd="6" destOrd="0" parTransId="{BDA3A76F-700B-4ECC-9767-582D0D55C7E1}" sibTransId="{E2C73140-0E2C-46D8-BC91-7CB9B8343750}"/>
    <dgm:cxn modelId="{4970C9E3-02AB-402E-873E-0F8B033CB135}" type="presOf" srcId="{62FD7750-B07B-467D-A600-475D8090AA6C}" destId="{7B508B6A-A76D-44E0-98EF-A75AAEAC7F7D}" srcOrd="1" destOrd="0" presId="urn:microsoft.com/office/officeart/2005/8/layout/orgChart1"/>
    <dgm:cxn modelId="{A8AB0C09-64A3-41FA-B8DF-A6001B6CB828}" type="presOf" srcId="{D3B503AE-90F1-43D6-B91C-4F70BD023611}" destId="{7FB47BEE-6B8A-4E2C-BA04-8624C6580230}" srcOrd="0" destOrd="0" presId="urn:microsoft.com/office/officeart/2005/8/layout/orgChart1"/>
    <dgm:cxn modelId="{A9A8A53D-C490-42DE-AC39-A98E8842088F}" type="presOf" srcId="{9E379CD6-97D5-4DE3-8AC3-C47960B92C2B}" destId="{7530ADE5-2E63-4697-9B61-575275952464}" srcOrd="1" destOrd="0" presId="urn:microsoft.com/office/officeart/2005/8/layout/orgChart1"/>
    <dgm:cxn modelId="{AD5D5E21-1ED7-42B7-90BA-4AAFA60851BD}" type="presOf" srcId="{152C4FDC-CB5D-4B91-BD16-50C0B9FBDF93}" destId="{1EC36FC0-D183-4C35-B85F-D61D5A2F1AEF}" srcOrd="0" destOrd="0" presId="urn:microsoft.com/office/officeart/2005/8/layout/orgChart1"/>
    <dgm:cxn modelId="{9A8B6A69-6825-4853-8F64-2954696643F0}" srcId="{C2EB9A35-2704-4882-A5D7-EF74AF136507}" destId="{3CC99BBC-CF4E-4D8B-A49B-3BD4144754E7}" srcOrd="7" destOrd="0" parTransId="{3C9D9A3D-41C3-4EE2-9B0E-4F0DFAF9191F}" sibTransId="{AE6710DB-699E-4ED4-AA78-83DBD6769C8E}"/>
    <dgm:cxn modelId="{95D01C04-8B9F-4878-AC91-0C4D15BD5E5F}" type="presOf" srcId="{F3CCBE32-68F0-4355-803D-FB47F441AD83}" destId="{5F2CBB28-ADB2-4EA3-8F00-5529AFF2184C}" srcOrd="0" destOrd="0" presId="urn:microsoft.com/office/officeart/2005/8/layout/orgChart1"/>
    <dgm:cxn modelId="{6F93CB9B-45E5-4540-8801-5B35CBC91084}" srcId="{C2EB9A35-2704-4882-A5D7-EF74AF136507}" destId="{73209388-B3E8-427F-B095-898BA209DEAD}" srcOrd="3" destOrd="0" parTransId="{D3B503AE-90F1-43D6-B91C-4F70BD023611}" sibTransId="{F7F9E1CF-56D0-47AA-90BF-5A6D1483B409}"/>
    <dgm:cxn modelId="{8D36918F-EB66-4875-97E3-38E5F744A8E0}" type="presOf" srcId="{D4B109F5-9E37-4E61-9A7A-EEE08D795D6E}" destId="{5040CB47-BBA0-4CEA-9492-A54787A36F72}" srcOrd="0" destOrd="0" presId="urn:microsoft.com/office/officeart/2005/8/layout/orgChart1"/>
    <dgm:cxn modelId="{BADCC9C7-67CC-457A-B511-33367756D814}" srcId="{C2EB9A35-2704-4882-A5D7-EF74AF136507}" destId="{9C07C7DB-154C-4B8A-9B23-D864E2281AF0}" srcOrd="1" destOrd="0" parTransId="{F3CCBE32-68F0-4355-803D-FB47F441AD83}" sibTransId="{7606F5FC-2FA4-4706-B068-A224287A9C24}"/>
    <dgm:cxn modelId="{5BFA007D-31BB-492A-9689-A356ECBFB014}" type="presOf" srcId="{D4B109F5-9E37-4E61-9A7A-EEE08D795D6E}" destId="{BA78FCEB-D05A-4238-9997-E0BD50A11AB8}" srcOrd="1" destOrd="0" presId="urn:microsoft.com/office/officeart/2005/8/layout/orgChart1"/>
    <dgm:cxn modelId="{8C1C0AFD-FAC0-44E3-AB8B-A513666D97AF}" type="presOf" srcId="{623313A7-B956-43A9-A620-8A0BB638C026}" destId="{C782296D-0506-4EBF-B21A-63B1990B5E40}" srcOrd="0" destOrd="0" presId="urn:microsoft.com/office/officeart/2005/8/layout/orgChart1"/>
    <dgm:cxn modelId="{3CCAB14D-3780-47B2-A5D7-807D45D711B8}" type="presOf" srcId="{BDA3A76F-700B-4ECC-9767-582D0D55C7E1}" destId="{E0082A34-73D8-4FCC-AE8D-9D86254D3EB0}" srcOrd="0" destOrd="0" presId="urn:microsoft.com/office/officeart/2005/8/layout/orgChart1"/>
    <dgm:cxn modelId="{E4B4D8A0-8C54-4C55-A541-C53A7AC80762}" srcId="{C2EB9A35-2704-4882-A5D7-EF74AF136507}" destId="{68513A84-CA86-4946-9308-E2DF968064DE}" srcOrd="4" destOrd="0" parTransId="{D9C1CA91-D07E-4BF7-BFA7-54CD8A37D3B0}" sibTransId="{FCF63240-19B8-45A0-931F-B937D01BC543}"/>
    <dgm:cxn modelId="{352B269C-EDE2-4A26-8233-C3A9518C0121}" type="presOf" srcId="{62FD7750-B07B-467D-A600-475D8090AA6C}" destId="{F1386B2A-83D0-4BA7-8CAF-85FE2B8FDE41}" srcOrd="0" destOrd="0" presId="urn:microsoft.com/office/officeart/2005/8/layout/orgChart1"/>
    <dgm:cxn modelId="{7D38B5C7-6D55-4A81-87D4-EA770CFCF254}" type="presOf" srcId="{DC7B04B6-BAE5-447E-9A27-95BDE2EF0F8B}" destId="{4ECFC3E7-B6E8-4E26-A834-76086118933A}" srcOrd="1" destOrd="0" presId="urn:microsoft.com/office/officeart/2005/8/layout/orgChart1"/>
    <dgm:cxn modelId="{83E6D705-A57F-470F-ADC9-54BED7BC9E6F}" type="presOf" srcId="{77B7B66F-3427-4BEB-AA0E-A5A0AD7D7487}" destId="{0F34EABF-9F26-487D-82DA-368F8115CFEB}" srcOrd="0" destOrd="0" presId="urn:microsoft.com/office/officeart/2005/8/layout/orgChart1"/>
    <dgm:cxn modelId="{728B17D4-4308-4626-8DAB-A6C91464EA3D}" type="presOf" srcId="{DC7B04B6-BAE5-447E-9A27-95BDE2EF0F8B}" destId="{6F9EB4C5-B691-4671-A889-3CD37DFF6A27}" srcOrd="0" destOrd="0" presId="urn:microsoft.com/office/officeart/2005/8/layout/orgChart1"/>
    <dgm:cxn modelId="{FF387E78-223E-44F3-931B-8E0D455E0AC1}" type="presOf" srcId="{43D19138-B229-4314-81A0-C705435405C4}" destId="{B5FD5C5D-FEB8-4C8F-A73C-84C97941E13A}" srcOrd="0" destOrd="0" presId="urn:microsoft.com/office/officeart/2005/8/layout/orgChart1"/>
    <dgm:cxn modelId="{4397B575-0CE3-4092-BFBD-1766A8F4911E}" type="presOf" srcId="{C2EB9A35-2704-4882-A5D7-EF74AF136507}" destId="{B4484DA0-19A3-4258-9E1B-04DE6160E7E2}" srcOrd="1" destOrd="0" presId="urn:microsoft.com/office/officeart/2005/8/layout/orgChart1"/>
    <dgm:cxn modelId="{C9F04805-BD26-42EF-B7A5-1F68CA7E3E3C}" type="presOf" srcId="{9E379CD6-97D5-4DE3-8AC3-C47960B92C2B}" destId="{3AE9255D-988A-4D10-A433-AF648653C31F}" srcOrd="0" destOrd="0" presId="urn:microsoft.com/office/officeart/2005/8/layout/orgChart1"/>
    <dgm:cxn modelId="{44DC6511-64BE-4256-B753-A9080221B31B}" srcId="{C2EB9A35-2704-4882-A5D7-EF74AF136507}" destId="{9E379CD6-97D5-4DE3-8AC3-C47960B92C2B}" srcOrd="2" destOrd="0" parTransId="{623313A7-B956-43A9-A620-8A0BB638C026}" sibTransId="{E775600D-B666-4F64-BEEA-C5464B6E7DDA}"/>
    <dgm:cxn modelId="{29A68061-511E-4574-9486-ABC0E6138DE2}" type="presOf" srcId="{CA57E1F4-B630-44F6-A3AB-9F35D8EF4276}" destId="{B8E54BA1-0A09-47F4-8DFA-8C7A962FE886}" srcOrd="0" destOrd="0" presId="urn:microsoft.com/office/officeart/2005/8/layout/orgChart1"/>
    <dgm:cxn modelId="{29DD0F4B-3B03-4819-89D2-F3353CE6F896}" type="presOf" srcId="{0B06E6EF-F8FF-4C72-863D-33F23529AB95}" destId="{9F98E9E2-A979-48FA-A60B-BDE1DD60AAB2}" srcOrd="0" destOrd="0" presId="urn:microsoft.com/office/officeart/2005/8/layout/orgChart1"/>
    <dgm:cxn modelId="{C36787E1-3E44-45FC-8BD3-EADA9A31FBC5}" type="presOf" srcId="{C2EB9A35-2704-4882-A5D7-EF74AF136507}" destId="{0C080E20-D250-4679-8F12-D0E26C2507DE}" srcOrd="0" destOrd="0" presId="urn:microsoft.com/office/officeart/2005/8/layout/orgChart1"/>
    <dgm:cxn modelId="{0ED2E41C-04EC-4CA4-B9DF-119E40F18982}" type="presOf" srcId="{68513A84-CA86-4946-9308-E2DF968064DE}" destId="{9BA7109B-65EE-4B27-B7CA-E77F0742ADA3}" srcOrd="0" destOrd="0" presId="urn:microsoft.com/office/officeart/2005/8/layout/orgChart1"/>
    <dgm:cxn modelId="{1556FCE9-483D-4834-9E13-A3C55A79F370}" type="presParOf" srcId="{B5FD5C5D-FEB8-4C8F-A73C-84C97941E13A}" destId="{8DB861D9-F4AE-45FB-97A5-102E90EBF938}" srcOrd="0" destOrd="0" presId="urn:microsoft.com/office/officeart/2005/8/layout/orgChart1"/>
    <dgm:cxn modelId="{F2A696B6-74AC-42AC-B7E2-CFBA1B3C0526}" type="presParOf" srcId="{8DB861D9-F4AE-45FB-97A5-102E90EBF938}" destId="{D2EFC50E-E2AC-4494-BAA9-4E7A17816EB6}" srcOrd="0" destOrd="0" presId="urn:microsoft.com/office/officeart/2005/8/layout/orgChart1"/>
    <dgm:cxn modelId="{3AA07EF9-2BA4-4261-97BE-4F3D76A42B98}" type="presParOf" srcId="{D2EFC50E-E2AC-4494-BAA9-4E7A17816EB6}" destId="{0C080E20-D250-4679-8F12-D0E26C2507DE}" srcOrd="0" destOrd="0" presId="urn:microsoft.com/office/officeart/2005/8/layout/orgChart1"/>
    <dgm:cxn modelId="{A5088155-B6DF-4A05-8917-73558A7210C1}" type="presParOf" srcId="{D2EFC50E-E2AC-4494-BAA9-4E7A17816EB6}" destId="{B4484DA0-19A3-4258-9E1B-04DE6160E7E2}" srcOrd="1" destOrd="0" presId="urn:microsoft.com/office/officeart/2005/8/layout/orgChart1"/>
    <dgm:cxn modelId="{DFA57C01-80F5-4DAE-BB91-7070C62AD7F7}" type="presParOf" srcId="{8DB861D9-F4AE-45FB-97A5-102E90EBF938}" destId="{6C1BC235-A722-4897-8C85-32C7F2587DE5}" srcOrd="1" destOrd="0" presId="urn:microsoft.com/office/officeart/2005/8/layout/orgChart1"/>
    <dgm:cxn modelId="{9DAB6C56-5D78-477A-8B37-6452F5AC717C}" type="presParOf" srcId="{6C1BC235-A722-4897-8C85-32C7F2587DE5}" destId="{0F34EABF-9F26-487D-82DA-368F8115CFEB}" srcOrd="0" destOrd="0" presId="urn:microsoft.com/office/officeart/2005/8/layout/orgChart1"/>
    <dgm:cxn modelId="{51560B86-41BE-4EB5-9EB8-077447A8E760}" type="presParOf" srcId="{6C1BC235-A722-4897-8C85-32C7F2587DE5}" destId="{4C870904-1E25-43F7-8FCD-BF9212589374}" srcOrd="1" destOrd="0" presId="urn:microsoft.com/office/officeart/2005/8/layout/orgChart1"/>
    <dgm:cxn modelId="{443A8C40-F8F7-4424-A34E-C438FE525761}" type="presParOf" srcId="{4C870904-1E25-43F7-8FCD-BF9212589374}" destId="{E6FA2BF5-9028-4BC4-8816-D7F735944EE8}" srcOrd="0" destOrd="0" presId="urn:microsoft.com/office/officeart/2005/8/layout/orgChart1"/>
    <dgm:cxn modelId="{95880E02-1AE1-426E-AF98-A4C9C1D2338F}" type="presParOf" srcId="{E6FA2BF5-9028-4BC4-8816-D7F735944EE8}" destId="{5040CB47-BBA0-4CEA-9492-A54787A36F72}" srcOrd="0" destOrd="0" presId="urn:microsoft.com/office/officeart/2005/8/layout/orgChart1"/>
    <dgm:cxn modelId="{17F60D7A-CB38-4773-A85A-8F6C7ACFEC0B}" type="presParOf" srcId="{E6FA2BF5-9028-4BC4-8816-D7F735944EE8}" destId="{BA78FCEB-D05A-4238-9997-E0BD50A11AB8}" srcOrd="1" destOrd="0" presId="urn:microsoft.com/office/officeart/2005/8/layout/orgChart1"/>
    <dgm:cxn modelId="{8EC82CB4-B4D0-4EE7-8313-6E2AE518D25D}" type="presParOf" srcId="{4C870904-1E25-43F7-8FCD-BF9212589374}" destId="{4EEED4A3-2D0D-447D-8DCB-E08694D79989}" srcOrd="1" destOrd="0" presId="urn:microsoft.com/office/officeart/2005/8/layout/orgChart1"/>
    <dgm:cxn modelId="{8D98D5E9-4EFF-4528-9E6D-10EF23C97E0B}" type="presParOf" srcId="{4EEED4A3-2D0D-447D-8DCB-E08694D79989}" destId="{9F98E9E2-A979-48FA-A60B-BDE1DD60AAB2}" srcOrd="0" destOrd="0" presId="urn:microsoft.com/office/officeart/2005/8/layout/orgChart1"/>
    <dgm:cxn modelId="{84E84F3C-633A-4E81-9709-96039BE231E9}" type="presParOf" srcId="{4EEED4A3-2D0D-447D-8DCB-E08694D79989}" destId="{71DFDFF0-6ABF-477E-9A09-A65CB648FDCD}" srcOrd="1" destOrd="0" presId="urn:microsoft.com/office/officeart/2005/8/layout/orgChart1"/>
    <dgm:cxn modelId="{9D3FAFFF-EA11-4FF9-9A2D-F18CE9AA2588}" type="presParOf" srcId="{71DFDFF0-6ABF-477E-9A09-A65CB648FDCD}" destId="{CA7D9DED-18CE-400D-AA48-0BCAA25F1296}" srcOrd="0" destOrd="0" presId="urn:microsoft.com/office/officeart/2005/8/layout/orgChart1"/>
    <dgm:cxn modelId="{92B0B18C-9620-4277-9976-54382E00B8FD}" type="presParOf" srcId="{CA7D9DED-18CE-400D-AA48-0BCAA25F1296}" destId="{F1386B2A-83D0-4BA7-8CAF-85FE2B8FDE41}" srcOrd="0" destOrd="0" presId="urn:microsoft.com/office/officeart/2005/8/layout/orgChart1"/>
    <dgm:cxn modelId="{0D3BB696-CF8C-42AD-81A6-28EAC4EAC424}" type="presParOf" srcId="{CA7D9DED-18CE-400D-AA48-0BCAA25F1296}" destId="{7B508B6A-A76D-44E0-98EF-A75AAEAC7F7D}" srcOrd="1" destOrd="0" presId="urn:microsoft.com/office/officeart/2005/8/layout/orgChart1"/>
    <dgm:cxn modelId="{31AF5069-C817-4834-ADC1-E851765B788E}" type="presParOf" srcId="{71DFDFF0-6ABF-477E-9A09-A65CB648FDCD}" destId="{BC39B232-830C-44F4-AA8F-17909CBB5B68}" srcOrd="1" destOrd="0" presId="urn:microsoft.com/office/officeart/2005/8/layout/orgChart1"/>
    <dgm:cxn modelId="{26DF338C-BE9E-4ED1-91CB-60E825359538}" type="presParOf" srcId="{71DFDFF0-6ABF-477E-9A09-A65CB648FDCD}" destId="{4E6FC6F4-7AD9-49AE-A13C-FB53AF826911}" srcOrd="2" destOrd="0" presId="urn:microsoft.com/office/officeart/2005/8/layout/orgChart1"/>
    <dgm:cxn modelId="{6A68AD7C-434F-4CA7-AA7D-6819FDECC9F8}" type="presParOf" srcId="{4C870904-1E25-43F7-8FCD-BF9212589374}" destId="{1C74451F-D99B-41E4-AAE3-4F9AAC967789}" srcOrd="2" destOrd="0" presId="urn:microsoft.com/office/officeart/2005/8/layout/orgChart1"/>
    <dgm:cxn modelId="{E9A5AEBC-5083-4189-ABDB-74C1802C3C50}" type="presParOf" srcId="{6C1BC235-A722-4897-8C85-32C7F2587DE5}" destId="{5F2CBB28-ADB2-4EA3-8F00-5529AFF2184C}" srcOrd="2" destOrd="0" presId="urn:microsoft.com/office/officeart/2005/8/layout/orgChart1"/>
    <dgm:cxn modelId="{61785539-B33A-4805-B0EF-0CF34919989D}" type="presParOf" srcId="{6C1BC235-A722-4897-8C85-32C7F2587DE5}" destId="{227D1913-57B2-404A-A800-6D09E46D236F}" srcOrd="3" destOrd="0" presId="urn:microsoft.com/office/officeart/2005/8/layout/orgChart1"/>
    <dgm:cxn modelId="{1B56FAA7-B8F8-4559-9FF5-B4BAB477571D}" type="presParOf" srcId="{227D1913-57B2-404A-A800-6D09E46D236F}" destId="{A32A078C-C8F7-4396-92B3-246BEFC0E651}" srcOrd="0" destOrd="0" presId="urn:microsoft.com/office/officeart/2005/8/layout/orgChart1"/>
    <dgm:cxn modelId="{4F907A2E-9ED6-424B-BDF0-2ED8DEDC2A79}" type="presParOf" srcId="{A32A078C-C8F7-4396-92B3-246BEFC0E651}" destId="{2FB42944-018E-473B-BF89-8C117DD3CFD7}" srcOrd="0" destOrd="0" presId="urn:microsoft.com/office/officeart/2005/8/layout/orgChart1"/>
    <dgm:cxn modelId="{1ECB4CE2-ED6C-40DC-9D58-14291F73932E}" type="presParOf" srcId="{A32A078C-C8F7-4396-92B3-246BEFC0E651}" destId="{D6E51D9E-1D0C-42E2-9865-98A9F7187A6B}" srcOrd="1" destOrd="0" presId="urn:microsoft.com/office/officeart/2005/8/layout/orgChart1"/>
    <dgm:cxn modelId="{6363AEFC-7F80-429D-830A-7B445B7F37AE}" type="presParOf" srcId="{227D1913-57B2-404A-A800-6D09E46D236F}" destId="{FE35D22C-9D1D-4108-B88A-3AB4AE77923F}" srcOrd="1" destOrd="0" presId="urn:microsoft.com/office/officeart/2005/8/layout/orgChart1"/>
    <dgm:cxn modelId="{F3B3BFC2-C685-4583-AC00-AF0ECA3E6F2E}" type="presParOf" srcId="{227D1913-57B2-404A-A800-6D09E46D236F}" destId="{ADA049AD-8F68-4880-B6B6-F944E97DB972}" srcOrd="2" destOrd="0" presId="urn:microsoft.com/office/officeart/2005/8/layout/orgChart1"/>
    <dgm:cxn modelId="{91EAA384-9A78-4C2F-AA65-9221B481C030}" type="presParOf" srcId="{6C1BC235-A722-4897-8C85-32C7F2587DE5}" destId="{C782296D-0506-4EBF-B21A-63B1990B5E40}" srcOrd="4" destOrd="0" presId="urn:microsoft.com/office/officeart/2005/8/layout/orgChart1"/>
    <dgm:cxn modelId="{67AB12D4-1E5E-4797-A7F2-5CDA84F23E97}" type="presParOf" srcId="{6C1BC235-A722-4897-8C85-32C7F2587DE5}" destId="{95E9D50C-7E21-4E63-91A7-5BD2E68A7215}" srcOrd="5" destOrd="0" presId="urn:microsoft.com/office/officeart/2005/8/layout/orgChart1"/>
    <dgm:cxn modelId="{209A48BD-BBB4-4940-B6F2-A1DE70216FBF}" type="presParOf" srcId="{95E9D50C-7E21-4E63-91A7-5BD2E68A7215}" destId="{927201A9-EBFC-4F58-A263-832FB64B4305}" srcOrd="0" destOrd="0" presId="urn:microsoft.com/office/officeart/2005/8/layout/orgChart1"/>
    <dgm:cxn modelId="{448B4E2A-158F-4460-B97D-9F0D1790FF1F}" type="presParOf" srcId="{927201A9-EBFC-4F58-A263-832FB64B4305}" destId="{3AE9255D-988A-4D10-A433-AF648653C31F}" srcOrd="0" destOrd="0" presId="urn:microsoft.com/office/officeart/2005/8/layout/orgChart1"/>
    <dgm:cxn modelId="{D6C5C92A-DB39-4A82-A912-69F71719D09F}" type="presParOf" srcId="{927201A9-EBFC-4F58-A263-832FB64B4305}" destId="{7530ADE5-2E63-4697-9B61-575275952464}" srcOrd="1" destOrd="0" presId="urn:microsoft.com/office/officeart/2005/8/layout/orgChart1"/>
    <dgm:cxn modelId="{C8F09E08-58F7-4BF7-813B-8922456F65E2}" type="presParOf" srcId="{95E9D50C-7E21-4E63-91A7-5BD2E68A7215}" destId="{66DFC10A-C78C-4C75-9CA3-0656782A66AA}" srcOrd="1" destOrd="0" presId="urn:microsoft.com/office/officeart/2005/8/layout/orgChart1"/>
    <dgm:cxn modelId="{42BB5DF5-6DD5-4DA4-BF2C-E1941E49EF1A}" type="presParOf" srcId="{95E9D50C-7E21-4E63-91A7-5BD2E68A7215}" destId="{736D5947-1D62-4F91-83C1-4F20CD149038}" srcOrd="2" destOrd="0" presId="urn:microsoft.com/office/officeart/2005/8/layout/orgChart1"/>
    <dgm:cxn modelId="{46489B30-2428-4711-B8F0-756592B3F86D}" type="presParOf" srcId="{6C1BC235-A722-4897-8C85-32C7F2587DE5}" destId="{7FB47BEE-6B8A-4E2C-BA04-8624C6580230}" srcOrd="6" destOrd="0" presId="urn:microsoft.com/office/officeart/2005/8/layout/orgChart1"/>
    <dgm:cxn modelId="{A3C210F5-24D3-45B0-A400-82627AAF6100}" type="presParOf" srcId="{6C1BC235-A722-4897-8C85-32C7F2587DE5}" destId="{C28C8F45-20FD-46B6-A146-45BBCE4A26D2}" srcOrd="7" destOrd="0" presId="urn:microsoft.com/office/officeart/2005/8/layout/orgChart1"/>
    <dgm:cxn modelId="{5E32BE19-22AB-426F-AC93-1CFC20AA1EC0}" type="presParOf" srcId="{C28C8F45-20FD-46B6-A146-45BBCE4A26D2}" destId="{A9884C0A-CD0D-4A25-8479-C51CA9D2E745}" srcOrd="0" destOrd="0" presId="urn:microsoft.com/office/officeart/2005/8/layout/orgChart1"/>
    <dgm:cxn modelId="{F8CB75B2-FC3F-4EAD-BA1D-154EC6B2522F}" type="presParOf" srcId="{A9884C0A-CD0D-4A25-8479-C51CA9D2E745}" destId="{5E848CFC-0499-4E5E-A57C-B34533432CD9}" srcOrd="0" destOrd="0" presId="urn:microsoft.com/office/officeart/2005/8/layout/orgChart1"/>
    <dgm:cxn modelId="{F7F67916-3C87-4DE9-9BB2-2E7F46B47ECA}" type="presParOf" srcId="{A9884C0A-CD0D-4A25-8479-C51CA9D2E745}" destId="{9364991A-8740-4784-8038-D2DB22501C33}" srcOrd="1" destOrd="0" presId="urn:microsoft.com/office/officeart/2005/8/layout/orgChart1"/>
    <dgm:cxn modelId="{B7DBE557-676E-495D-851D-7ECF2487384E}" type="presParOf" srcId="{C28C8F45-20FD-46B6-A146-45BBCE4A26D2}" destId="{36523274-6E37-43D0-9114-7D0E8DE136B5}" srcOrd="1" destOrd="0" presId="urn:microsoft.com/office/officeart/2005/8/layout/orgChart1"/>
    <dgm:cxn modelId="{E11650FD-C766-4F87-BCFE-E008B99BE6FC}" type="presParOf" srcId="{C28C8F45-20FD-46B6-A146-45BBCE4A26D2}" destId="{9D248385-7E47-4942-9D43-5F1A9EF8F964}" srcOrd="2" destOrd="0" presId="urn:microsoft.com/office/officeart/2005/8/layout/orgChart1"/>
    <dgm:cxn modelId="{24CC9FC9-4D15-4246-8E57-8F8ABBEB502D}" type="presParOf" srcId="{6C1BC235-A722-4897-8C85-32C7F2587DE5}" destId="{9A709D5C-9865-418E-AE19-AD5D4F8DE685}" srcOrd="8" destOrd="0" presId="urn:microsoft.com/office/officeart/2005/8/layout/orgChart1"/>
    <dgm:cxn modelId="{EE93E716-E443-4BCB-A37C-A24D24E3C7AD}" type="presParOf" srcId="{6C1BC235-A722-4897-8C85-32C7F2587DE5}" destId="{5268C1E6-54D8-481C-8653-05FC3CD1A9DC}" srcOrd="9" destOrd="0" presId="urn:microsoft.com/office/officeart/2005/8/layout/orgChart1"/>
    <dgm:cxn modelId="{885CF82A-0C3A-4A32-9D9C-9988B2728146}" type="presParOf" srcId="{5268C1E6-54D8-481C-8653-05FC3CD1A9DC}" destId="{E243BA2B-2BB2-4D7B-9907-F0DB206C68A4}" srcOrd="0" destOrd="0" presId="urn:microsoft.com/office/officeart/2005/8/layout/orgChart1"/>
    <dgm:cxn modelId="{961E16FA-23ED-4EE6-9E3D-9BB81DBFFD2C}" type="presParOf" srcId="{E243BA2B-2BB2-4D7B-9907-F0DB206C68A4}" destId="{9BA7109B-65EE-4B27-B7CA-E77F0742ADA3}" srcOrd="0" destOrd="0" presId="urn:microsoft.com/office/officeart/2005/8/layout/orgChart1"/>
    <dgm:cxn modelId="{70765DAF-F340-4B75-97C7-EB2CAD331648}" type="presParOf" srcId="{E243BA2B-2BB2-4D7B-9907-F0DB206C68A4}" destId="{843F20B7-7E51-4CBA-B347-C48A0C80A85B}" srcOrd="1" destOrd="0" presId="urn:microsoft.com/office/officeart/2005/8/layout/orgChart1"/>
    <dgm:cxn modelId="{5EFE64C7-E59B-461D-9EDD-7FFB006560DE}" type="presParOf" srcId="{5268C1E6-54D8-481C-8653-05FC3CD1A9DC}" destId="{AA0BB61E-EAA8-4D5D-B76F-8066131D62F1}" srcOrd="1" destOrd="0" presId="urn:microsoft.com/office/officeart/2005/8/layout/orgChart1"/>
    <dgm:cxn modelId="{DF20307C-5824-4AD9-90A8-A40A96F9F8D5}" type="presParOf" srcId="{5268C1E6-54D8-481C-8653-05FC3CD1A9DC}" destId="{19114788-A5AB-46FB-8D1E-9DB48E6951C6}" srcOrd="2" destOrd="0" presId="urn:microsoft.com/office/officeart/2005/8/layout/orgChart1"/>
    <dgm:cxn modelId="{F90AD835-9B25-4675-9062-476ED18633D5}" type="presParOf" srcId="{6C1BC235-A722-4897-8C85-32C7F2587DE5}" destId="{1EC36FC0-D183-4C35-B85F-D61D5A2F1AEF}" srcOrd="10" destOrd="0" presId="urn:microsoft.com/office/officeart/2005/8/layout/orgChart1"/>
    <dgm:cxn modelId="{4A174731-B094-4A2D-98C4-588D43FA7EB7}" type="presParOf" srcId="{6C1BC235-A722-4897-8C85-32C7F2587DE5}" destId="{A395C23D-E5E4-42C8-B2AE-B9DB7F2A9DA6}" srcOrd="11" destOrd="0" presId="urn:microsoft.com/office/officeart/2005/8/layout/orgChart1"/>
    <dgm:cxn modelId="{448C342E-BEA3-4CA5-8644-8EAAE809BBAC}" type="presParOf" srcId="{A395C23D-E5E4-42C8-B2AE-B9DB7F2A9DA6}" destId="{33F99E35-6568-4D28-8127-30CFC899414D}" srcOrd="0" destOrd="0" presId="urn:microsoft.com/office/officeart/2005/8/layout/orgChart1"/>
    <dgm:cxn modelId="{E5A36C01-0015-42FA-86FF-72ABA8512E2F}" type="presParOf" srcId="{33F99E35-6568-4D28-8127-30CFC899414D}" destId="{6F9EB4C5-B691-4671-A889-3CD37DFF6A27}" srcOrd="0" destOrd="0" presId="urn:microsoft.com/office/officeart/2005/8/layout/orgChart1"/>
    <dgm:cxn modelId="{191114BF-E207-440B-9D33-1946CEA03876}" type="presParOf" srcId="{33F99E35-6568-4D28-8127-30CFC899414D}" destId="{4ECFC3E7-B6E8-4E26-A834-76086118933A}" srcOrd="1" destOrd="0" presId="urn:microsoft.com/office/officeart/2005/8/layout/orgChart1"/>
    <dgm:cxn modelId="{A30B48CF-A319-4CBC-BD1D-4DE3D7900ADA}" type="presParOf" srcId="{A395C23D-E5E4-42C8-B2AE-B9DB7F2A9DA6}" destId="{4CEB7487-1002-4A34-99F7-DDAB4CE8E2CA}" srcOrd="1" destOrd="0" presId="urn:microsoft.com/office/officeart/2005/8/layout/orgChart1"/>
    <dgm:cxn modelId="{5EC25842-5B42-4D02-BCE0-E2C716FBD8D0}" type="presParOf" srcId="{A395C23D-E5E4-42C8-B2AE-B9DB7F2A9DA6}" destId="{50031ABE-F692-4109-9168-9BBF71C4476D}" srcOrd="2" destOrd="0" presId="urn:microsoft.com/office/officeart/2005/8/layout/orgChart1"/>
    <dgm:cxn modelId="{79FF39A8-A07C-47C5-99C5-2226CAD904BD}" type="presParOf" srcId="{6C1BC235-A722-4897-8C85-32C7F2587DE5}" destId="{E0082A34-73D8-4FCC-AE8D-9D86254D3EB0}" srcOrd="12" destOrd="0" presId="urn:microsoft.com/office/officeart/2005/8/layout/orgChart1"/>
    <dgm:cxn modelId="{DC2A577B-7DC1-44C4-95A4-D78ECB2F3EBE}" type="presParOf" srcId="{6C1BC235-A722-4897-8C85-32C7F2587DE5}" destId="{19C00747-F63C-4793-98C3-5377ABEECD8A}" srcOrd="13" destOrd="0" presId="urn:microsoft.com/office/officeart/2005/8/layout/orgChart1"/>
    <dgm:cxn modelId="{BB49968D-D556-4447-85C2-037E0B2D00EC}" type="presParOf" srcId="{19C00747-F63C-4793-98C3-5377ABEECD8A}" destId="{407ED580-AA3F-4FA1-95E4-EBC5A22AF9DF}" srcOrd="0" destOrd="0" presId="urn:microsoft.com/office/officeart/2005/8/layout/orgChart1"/>
    <dgm:cxn modelId="{4023D575-7F4C-45BB-BE94-A828AEDF96EA}" type="presParOf" srcId="{407ED580-AA3F-4FA1-95E4-EBC5A22AF9DF}" destId="{B8E54BA1-0A09-47F4-8DFA-8C7A962FE886}" srcOrd="0" destOrd="0" presId="urn:microsoft.com/office/officeart/2005/8/layout/orgChart1"/>
    <dgm:cxn modelId="{5262A096-861C-468A-B0A4-69DD52A4188C}" type="presParOf" srcId="{407ED580-AA3F-4FA1-95E4-EBC5A22AF9DF}" destId="{07967D76-09A7-4C89-94B0-33F2C9436BCA}" srcOrd="1" destOrd="0" presId="urn:microsoft.com/office/officeart/2005/8/layout/orgChart1"/>
    <dgm:cxn modelId="{EDA3D15D-564D-4405-B552-2A9B4CBA7127}" type="presParOf" srcId="{19C00747-F63C-4793-98C3-5377ABEECD8A}" destId="{73D69030-2553-4E56-A162-8A303AF275FE}" srcOrd="1" destOrd="0" presId="urn:microsoft.com/office/officeart/2005/8/layout/orgChart1"/>
    <dgm:cxn modelId="{E71A213B-5737-4D19-8DEE-435C453E3C7D}" type="presParOf" srcId="{19C00747-F63C-4793-98C3-5377ABEECD8A}" destId="{4AE4C2E5-4705-4C5C-A33A-8E57A39E60D2}" srcOrd="2" destOrd="0" presId="urn:microsoft.com/office/officeart/2005/8/layout/orgChart1"/>
    <dgm:cxn modelId="{27D2C8B5-9D9D-4607-801E-090789E0E64B}" type="presParOf" srcId="{6C1BC235-A722-4897-8C85-32C7F2587DE5}" destId="{50098DFA-8E4E-4EBD-8262-2C7ED74895E7}" srcOrd="14" destOrd="0" presId="urn:microsoft.com/office/officeart/2005/8/layout/orgChart1"/>
    <dgm:cxn modelId="{9C45D833-FAE9-40F7-872F-354BAC259781}" type="presParOf" srcId="{6C1BC235-A722-4897-8C85-32C7F2587DE5}" destId="{362A8DFE-53F7-4B50-8B5A-6C95D3199718}" srcOrd="15" destOrd="0" presId="urn:microsoft.com/office/officeart/2005/8/layout/orgChart1"/>
    <dgm:cxn modelId="{CC7E3198-76F9-42D9-A029-4760C1DE7CC2}" type="presParOf" srcId="{362A8DFE-53F7-4B50-8B5A-6C95D3199718}" destId="{E1949389-47DF-4F3C-92E1-CA3BD374BB6B}" srcOrd="0" destOrd="0" presId="urn:microsoft.com/office/officeart/2005/8/layout/orgChart1"/>
    <dgm:cxn modelId="{F65D1F7C-3262-4696-B52E-EBC1DE9A3A66}" type="presParOf" srcId="{E1949389-47DF-4F3C-92E1-CA3BD374BB6B}" destId="{79433F62-AF88-4F12-BA7A-1038BE2C3115}" srcOrd="0" destOrd="0" presId="urn:microsoft.com/office/officeart/2005/8/layout/orgChart1"/>
    <dgm:cxn modelId="{A37B325A-6FF6-4590-A99F-75814CCB2765}" type="presParOf" srcId="{E1949389-47DF-4F3C-92E1-CA3BD374BB6B}" destId="{558D1719-7325-4391-B1C3-703112991F49}" srcOrd="1" destOrd="0" presId="urn:microsoft.com/office/officeart/2005/8/layout/orgChart1"/>
    <dgm:cxn modelId="{869CCED7-BD5F-4B62-BA26-6036EFD5156D}" type="presParOf" srcId="{362A8DFE-53F7-4B50-8B5A-6C95D3199718}" destId="{CAD25BA9-B09E-4CC5-9B6C-E5617DFC1C40}" srcOrd="1" destOrd="0" presId="urn:microsoft.com/office/officeart/2005/8/layout/orgChart1"/>
    <dgm:cxn modelId="{C8B22B4D-40BB-4EB2-9DAC-91BDA6972D33}" type="presParOf" srcId="{362A8DFE-53F7-4B50-8B5A-6C95D3199718}" destId="{AF8A1398-71C9-4D04-8875-102B5F982EEA}" srcOrd="2" destOrd="0" presId="urn:microsoft.com/office/officeart/2005/8/layout/orgChart1"/>
    <dgm:cxn modelId="{519788EC-45F4-428C-9BA3-904091FF732D}" type="presParOf" srcId="{8DB861D9-F4AE-45FB-97A5-102E90EBF938}" destId="{F25F5B01-6942-4B8D-91BA-A5651B25610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2AC376-59F0-4455-A521-139D129A9DE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BE1EA219-274F-4F6B-BDC5-E2871313916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Образовательные проекты</a:t>
          </a:r>
        </a:p>
      </dgm:t>
    </dgm:pt>
    <dgm:pt modelId="{105A1972-37D9-4E54-838B-C384F00DF318}" type="parTrans" cxnId="{8F9B293C-9BE5-480D-9286-2DAC027DC349}">
      <dgm:prSet/>
      <dgm:spPr/>
    </dgm:pt>
    <dgm:pt modelId="{A9F21357-589E-432E-8F1B-0B922901170E}" type="sibTrans" cxnId="{8F9B293C-9BE5-480D-9286-2DAC027DC349}">
      <dgm:prSet/>
      <dgm:spPr/>
    </dgm:pt>
    <dgm:pt modelId="{5B490BC2-DA14-4070-A5C0-5807A87EEC76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Классическая музыка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в детском саду</a:t>
          </a:r>
        </a:p>
      </dgm:t>
    </dgm:pt>
    <dgm:pt modelId="{561F772B-51D5-424F-B3BD-B6244992C0C4}" type="parTrans" cxnId="{A2EA8923-6CA7-4D96-B990-1792380DC516}">
      <dgm:prSet/>
      <dgm:spPr/>
    </dgm:pt>
    <dgm:pt modelId="{2958363D-008F-49D9-9DE5-DDDB9B5FC8BB}" type="sibTrans" cxnId="{A2EA8923-6CA7-4D96-B990-1792380DC516}">
      <dgm:prSet/>
      <dgm:spPr/>
    </dgm:pt>
    <dgm:pt modelId="{A7360525-297B-477F-BBCE-E445268C4CB8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Дети в музее</a:t>
          </a:r>
        </a:p>
      </dgm:t>
    </dgm:pt>
    <dgm:pt modelId="{E0B0A4E3-D86C-4470-AB55-E761147BC790}" type="parTrans" cxnId="{0BCECDF8-FB52-4660-997E-DAB28827C8D0}">
      <dgm:prSet/>
      <dgm:spPr/>
    </dgm:pt>
    <dgm:pt modelId="{2EF73426-20BC-4819-95B0-195FC32CD3A2}" type="sibTrans" cxnId="{0BCECDF8-FB52-4660-997E-DAB28827C8D0}">
      <dgm:prSet/>
      <dgm:spPr/>
    </dgm:pt>
    <dgm:pt modelId="{E3150FF9-40E7-4D56-9C1E-67D8B0A94656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Московские дети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умеют плавать!</a:t>
          </a:r>
        </a:p>
      </dgm:t>
    </dgm:pt>
    <dgm:pt modelId="{0EA6D826-6E13-45CE-831B-9F46E70DF315}" type="parTrans" cxnId="{F174657C-14F9-4CDD-862C-E03901E3DB55}">
      <dgm:prSet/>
      <dgm:spPr/>
    </dgm:pt>
    <dgm:pt modelId="{AC449A1A-E39C-4C26-BEB0-40555B4E3E82}" type="sibTrans" cxnId="{F174657C-14F9-4CDD-862C-E03901E3DB55}">
      <dgm:prSet/>
      <dgm:spPr/>
    </dgm:pt>
    <dgm:pt modelId="{44347739-4B30-4C04-A600-A00109646CF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Детский сад и спорт</a:t>
          </a:r>
        </a:p>
      </dgm:t>
    </dgm:pt>
    <dgm:pt modelId="{01CE5A4C-0100-42C7-BD6E-E9A8C3C503FE}" type="parTrans" cxnId="{58092541-4E73-4E96-BD4F-CEEF4240182C}">
      <dgm:prSet/>
      <dgm:spPr/>
    </dgm:pt>
    <dgm:pt modelId="{BB43E88A-1ABF-4EB4-8F50-10966AA67FE0}" type="sibTrans" cxnId="{58092541-4E73-4E96-BD4F-CEEF4240182C}">
      <dgm:prSet/>
      <dgm:spPr/>
    </dgm:pt>
    <dgm:pt modelId="{9E0BCE0E-E410-4E14-9D71-7CDB753A5F1F}" type="pres">
      <dgm:prSet presAssocID="{EB2AC376-59F0-4455-A521-139D129A9DE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341D7B0-CBA7-43B6-8305-3C0A0103CB94}" type="pres">
      <dgm:prSet presAssocID="{BE1EA219-274F-4F6B-BDC5-E2871313916D}" presName="hierRoot1" presStyleCnt="0">
        <dgm:presLayoutVars>
          <dgm:hierBranch val="hang"/>
        </dgm:presLayoutVars>
      </dgm:prSet>
      <dgm:spPr/>
    </dgm:pt>
    <dgm:pt modelId="{30FD022E-904E-4932-B2B5-5F936024EC66}" type="pres">
      <dgm:prSet presAssocID="{BE1EA219-274F-4F6B-BDC5-E2871313916D}" presName="rootComposite1" presStyleCnt="0"/>
      <dgm:spPr/>
    </dgm:pt>
    <dgm:pt modelId="{AF184C9F-CB6A-440A-AD6E-74F543876BA5}" type="pres">
      <dgm:prSet presAssocID="{BE1EA219-274F-4F6B-BDC5-E2871313916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D1CBC3-A0F6-4673-9BFB-E711B4D5FC15}" type="pres">
      <dgm:prSet presAssocID="{BE1EA219-274F-4F6B-BDC5-E2871313916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7CF7E35-2AE3-4760-B702-022B482205BA}" type="pres">
      <dgm:prSet presAssocID="{BE1EA219-274F-4F6B-BDC5-E2871313916D}" presName="hierChild2" presStyleCnt="0"/>
      <dgm:spPr/>
    </dgm:pt>
    <dgm:pt modelId="{8F91ECFC-1EA1-4E8C-8EA1-92FDC471CD01}" type="pres">
      <dgm:prSet presAssocID="{561F772B-51D5-424F-B3BD-B6244992C0C4}" presName="Name48" presStyleLbl="parChTrans1D2" presStyleIdx="0" presStyleCnt="4"/>
      <dgm:spPr/>
    </dgm:pt>
    <dgm:pt modelId="{FE3118A3-4A3B-41F5-B904-C51EC60B13C2}" type="pres">
      <dgm:prSet presAssocID="{5B490BC2-DA14-4070-A5C0-5807A87EEC76}" presName="hierRoot2" presStyleCnt="0">
        <dgm:presLayoutVars>
          <dgm:hierBranch/>
        </dgm:presLayoutVars>
      </dgm:prSet>
      <dgm:spPr/>
    </dgm:pt>
    <dgm:pt modelId="{1C0A7F08-12AD-488D-BEDB-54A9C8233EB8}" type="pres">
      <dgm:prSet presAssocID="{5B490BC2-DA14-4070-A5C0-5807A87EEC76}" presName="rootComposite" presStyleCnt="0"/>
      <dgm:spPr/>
    </dgm:pt>
    <dgm:pt modelId="{7D5BE237-A5A6-464D-8FE8-A577C91B98EC}" type="pres">
      <dgm:prSet presAssocID="{5B490BC2-DA14-4070-A5C0-5807A87EEC76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09897A-1A23-4CC5-AA27-BB580F836BC0}" type="pres">
      <dgm:prSet presAssocID="{5B490BC2-DA14-4070-A5C0-5807A87EEC76}" presName="rootConnector" presStyleLbl="node2" presStyleIdx="0" presStyleCnt="4"/>
      <dgm:spPr/>
      <dgm:t>
        <a:bodyPr/>
        <a:lstStyle/>
        <a:p>
          <a:endParaRPr lang="ru-RU"/>
        </a:p>
      </dgm:t>
    </dgm:pt>
    <dgm:pt modelId="{83B4916C-6F95-4A0B-BAA1-7B9708727A48}" type="pres">
      <dgm:prSet presAssocID="{5B490BC2-DA14-4070-A5C0-5807A87EEC76}" presName="hierChild4" presStyleCnt="0"/>
      <dgm:spPr/>
    </dgm:pt>
    <dgm:pt modelId="{C61F671D-611A-4388-B8D4-6D29E2A8E74F}" type="pres">
      <dgm:prSet presAssocID="{5B490BC2-DA14-4070-A5C0-5807A87EEC76}" presName="hierChild5" presStyleCnt="0"/>
      <dgm:spPr/>
    </dgm:pt>
    <dgm:pt modelId="{05E5D133-A3EB-472C-9642-93B08E7AC7BD}" type="pres">
      <dgm:prSet presAssocID="{E0B0A4E3-D86C-4470-AB55-E761147BC790}" presName="Name48" presStyleLbl="parChTrans1D2" presStyleIdx="1" presStyleCnt="4"/>
      <dgm:spPr/>
    </dgm:pt>
    <dgm:pt modelId="{C650D175-6997-4E51-99BC-CC26A65798A5}" type="pres">
      <dgm:prSet presAssocID="{A7360525-297B-477F-BBCE-E445268C4CB8}" presName="hierRoot2" presStyleCnt="0">
        <dgm:presLayoutVars>
          <dgm:hierBranch/>
        </dgm:presLayoutVars>
      </dgm:prSet>
      <dgm:spPr/>
    </dgm:pt>
    <dgm:pt modelId="{1A310F5C-ED0D-4F63-B954-CC8D962C0551}" type="pres">
      <dgm:prSet presAssocID="{A7360525-297B-477F-BBCE-E445268C4CB8}" presName="rootComposite" presStyleCnt="0"/>
      <dgm:spPr/>
    </dgm:pt>
    <dgm:pt modelId="{5B244878-8F08-4C8A-8997-96F9C6BADD1C}" type="pres">
      <dgm:prSet presAssocID="{A7360525-297B-477F-BBCE-E445268C4CB8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1844C8-E4FF-480C-9B61-7AFA28D87CB1}" type="pres">
      <dgm:prSet presAssocID="{A7360525-297B-477F-BBCE-E445268C4CB8}" presName="rootConnector" presStyleLbl="node2" presStyleIdx="1" presStyleCnt="4"/>
      <dgm:spPr/>
      <dgm:t>
        <a:bodyPr/>
        <a:lstStyle/>
        <a:p>
          <a:endParaRPr lang="ru-RU"/>
        </a:p>
      </dgm:t>
    </dgm:pt>
    <dgm:pt modelId="{245FB723-0AD1-4E61-957A-2A50FF267DDA}" type="pres">
      <dgm:prSet presAssocID="{A7360525-297B-477F-BBCE-E445268C4CB8}" presName="hierChild4" presStyleCnt="0"/>
      <dgm:spPr/>
    </dgm:pt>
    <dgm:pt modelId="{AA764876-3E7C-4E07-8228-7090EC5A5479}" type="pres">
      <dgm:prSet presAssocID="{A7360525-297B-477F-BBCE-E445268C4CB8}" presName="hierChild5" presStyleCnt="0"/>
      <dgm:spPr/>
    </dgm:pt>
    <dgm:pt modelId="{528BC870-6ACB-496F-AE87-85B1F8189C7F}" type="pres">
      <dgm:prSet presAssocID="{0EA6D826-6E13-45CE-831B-9F46E70DF315}" presName="Name48" presStyleLbl="parChTrans1D2" presStyleIdx="2" presStyleCnt="4"/>
      <dgm:spPr/>
    </dgm:pt>
    <dgm:pt modelId="{1AD58975-F246-41BB-AF4D-A667EE409C37}" type="pres">
      <dgm:prSet presAssocID="{E3150FF9-40E7-4D56-9C1E-67D8B0A94656}" presName="hierRoot2" presStyleCnt="0">
        <dgm:presLayoutVars>
          <dgm:hierBranch/>
        </dgm:presLayoutVars>
      </dgm:prSet>
      <dgm:spPr/>
    </dgm:pt>
    <dgm:pt modelId="{74D68A4E-7C4A-43A0-A82C-3271695D821B}" type="pres">
      <dgm:prSet presAssocID="{E3150FF9-40E7-4D56-9C1E-67D8B0A94656}" presName="rootComposite" presStyleCnt="0"/>
      <dgm:spPr/>
    </dgm:pt>
    <dgm:pt modelId="{33FAB8D4-03A7-476B-83C4-9518AAC6115F}" type="pres">
      <dgm:prSet presAssocID="{E3150FF9-40E7-4D56-9C1E-67D8B0A94656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862B52-B374-46B3-9643-537EDC1FF352}" type="pres">
      <dgm:prSet presAssocID="{E3150FF9-40E7-4D56-9C1E-67D8B0A94656}" presName="rootConnector" presStyleLbl="node2" presStyleIdx="2" presStyleCnt="4"/>
      <dgm:spPr/>
      <dgm:t>
        <a:bodyPr/>
        <a:lstStyle/>
        <a:p>
          <a:endParaRPr lang="ru-RU"/>
        </a:p>
      </dgm:t>
    </dgm:pt>
    <dgm:pt modelId="{9898BE76-9E45-480F-B2B2-C75D829A751D}" type="pres">
      <dgm:prSet presAssocID="{E3150FF9-40E7-4D56-9C1E-67D8B0A94656}" presName="hierChild4" presStyleCnt="0"/>
      <dgm:spPr/>
    </dgm:pt>
    <dgm:pt modelId="{7DE11591-7AD1-49CA-9F38-9F9491FCC80B}" type="pres">
      <dgm:prSet presAssocID="{E3150FF9-40E7-4D56-9C1E-67D8B0A94656}" presName="hierChild5" presStyleCnt="0"/>
      <dgm:spPr/>
    </dgm:pt>
    <dgm:pt modelId="{A00688FF-D49E-4B13-9EFD-63148B1BB9F7}" type="pres">
      <dgm:prSet presAssocID="{01CE5A4C-0100-42C7-BD6E-E9A8C3C503FE}" presName="Name48" presStyleLbl="parChTrans1D2" presStyleIdx="3" presStyleCnt="4"/>
      <dgm:spPr/>
    </dgm:pt>
    <dgm:pt modelId="{C7F4A084-B9ED-4C91-B7BA-5C5F049164AD}" type="pres">
      <dgm:prSet presAssocID="{44347739-4B30-4C04-A600-A00109646CF7}" presName="hierRoot2" presStyleCnt="0">
        <dgm:presLayoutVars>
          <dgm:hierBranch/>
        </dgm:presLayoutVars>
      </dgm:prSet>
      <dgm:spPr/>
    </dgm:pt>
    <dgm:pt modelId="{C13BAACD-195A-45C4-B999-805612A4C424}" type="pres">
      <dgm:prSet presAssocID="{44347739-4B30-4C04-A600-A00109646CF7}" presName="rootComposite" presStyleCnt="0"/>
      <dgm:spPr/>
    </dgm:pt>
    <dgm:pt modelId="{1D6ED15A-48D0-45B2-A8A8-907C899612BE}" type="pres">
      <dgm:prSet presAssocID="{44347739-4B30-4C04-A600-A00109646CF7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D952D7-0503-42FE-8EC6-E908EA859B02}" type="pres">
      <dgm:prSet presAssocID="{44347739-4B30-4C04-A600-A00109646CF7}" presName="rootConnector" presStyleLbl="node2" presStyleIdx="3" presStyleCnt="4"/>
      <dgm:spPr/>
      <dgm:t>
        <a:bodyPr/>
        <a:lstStyle/>
        <a:p>
          <a:endParaRPr lang="ru-RU"/>
        </a:p>
      </dgm:t>
    </dgm:pt>
    <dgm:pt modelId="{F5B3E7A8-8241-441C-A0F7-23DFA03F3580}" type="pres">
      <dgm:prSet presAssocID="{44347739-4B30-4C04-A600-A00109646CF7}" presName="hierChild4" presStyleCnt="0"/>
      <dgm:spPr/>
    </dgm:pt>
    <dgm:pt modelId="{F612B530-9277-4AF3-AD52-D2A245D95729}" type="pres">
      <dgm:prSet presAssocID="{44347739-4B30-4C04-A600-A00109646CF7}" presName="hierChild5" presStyleCnt="0"/>
      <dgm:spPr/>
    </dgm:pt>
    <dgm:pt modelId="{8887BF4A-8ABF-4755-BCD0-AAEA27742290}" type="pres">
      <dgm:prSet presAssocID="{BE1EA219-274F-4F6B-BDC5-E2871313916D}" presName="hierChild3" presStyleCnt="0"/>
      <dgm:spPr/>
    </dgm:pt>
  </dgm:ptLst>
  <dgm:cxnLst>
    <dgm:cxn modelId="{F46DB1CC-DCC1-4AC9-B427-B3492D85F84B}" type="presOf" srcId="{E0B0A4E3-D86C-4470-AB55-E761147BC790}" destId="{05E5D133-A3EB-472C-9642-93B08E7AC7BD}" srcOrd="0" destOrd="0" presId="urn:microsoft.com/office/officeart/2005/8/layout/orgChart1"/>
    <dgm:cxn modelId="{8F9B293C-9BE5-480D-9286-2DAC027DC349}" srcId="{EB2AC376-59F0-4455-A521-139D129A9DEB}" destId="{BE1EA219-274F-4F6B-BDC5-E2871313916D}" srcOrd="0" destOrd="0" parTransId="{105A1972-37D9-4E54-838B-C384F00DF318}" sibTransId="{A9F21357-589E-432E-8F1B-0B922901170E}"/>
    <dgm:cxn modelId="{11B30148-9878-4C41-A3F5-4AC156948FA9}" type="presOf" srcId="{A7360525-297B-477F-BBCE-E445268C4CB8}" destId="{5B244878-8F08-4C8A-8997-96F9C6BADD1C}" srcOrd="0" destOrd="0" presId="urn:microsoft.com/office/officeart/2005/8/layout/orgChart1"/>
    <dgm:cxn modelId="{4620419E-0825-4E78-80CD-3D190FB59893}" type="presOf" srcId="{BE1EA219-274F-4F6B-BDC5-E2871313916D}" destId="{C4D1CBC3-A0F6-4673-9BFB-E711B4D5FC15}" srcOrd="1" destOrd="0" presId="urn:microsoft.com/office/officeart/2005/8/layout/orgChart1"/>
    <dgm:cxn modelId="{1E021E1A-A31D-42F3-A99E-09766A84EC76}" type="presOf" srcId="{44347739-4B30-4C04-A600-A00109646CF7}" destId="{15D952D7-0503-42FE-8EC6-E908EA859B02}" srcOrd="1" destOrd="0" presId="urn:microsoft.com/office/officeart/2005/8/layout/orgChart1"/>
    <dgm:cxn modelId="{B76D4C90-C88A-4275-BA7F-70609A443E55}" type="presOf" srcId="{E3150FF9-40E7-4D56-9C1E-67D8B0A94656}" destId="{2B862B52-B374-46B3-9643-537EDC1FF352}" srcOrd="1" destOrd="0" presId="urn:microsoft.com/office/officeart/2005/8/layout/orgChart1"/>
    <dgm:cxn modelId="{517DFE45-77BC-4DF7-868C-4056044C5C36}" type="presOf" srcId="{01CE5A4C-0100-42C7-BD6E-E9A8C3C503FE}" destId="{A00688FF-D49E-4B13-9EFD-63148B1BB9F7}" srcOrd="0" destOrd="0" presId="urn:microsoft.com/office/officeart/2005/8/layout/orgChart1"/>
    <dgm:cxn modelId="{0BCECDF8-FB52-4660-997E-DAB28827C8D0}" srcId="{BE1EA219-274F-4F6B-BDC5-E2871313916D}" destId="{A7360525-297B-477F-BBCE-E445268C4CB8}" srcOrd="1" destOrd="0" parTransId="{E0B0A4E3-D86C-4470-AB55-E761147BC790}" sibTransId="{2EF73426-20BC-4819-95B0-195FC32CD3A2}"/>
    <dgm:cxn modelId="{2896D7DE-F31B-46EE-8FA3-F6F5A06B91E7}" type="presOf" srcId="{561F772B-51D5-424F-B3BD-B6244992C0C4}" destId="{8F91ECFC-1EA1-4E8C-8EA1-92FDC471CD01}" srcOrd="0" destOrd="0" presId="urn:microsoft.com/office/officeart/2005/8/layout/orgChart1"/>
    <dgm:cxn modelId="{D89F93A1-B64F-444D-9DFB-8E628DC611B7}" type="presOf" srcId="{E3150FF9-40E7-4D56-9C1E-67D8B0A94656}" destId="{33FAB8D4-03A7-476B-83C4-9518AAC6115F}" srcOrd="0" destOrd="0" presId="urn:microsoft.com/office/officeart/2005/8/layout/orgChart1"/>
    <dgm:cxn modelId="{5CD306C6-6B70-4F80-9F7B-AB8E86323D4E}" type="presOf" srcId="{5B490BC2-DA14-4070-A5C0-5807A87EEC76}" destId="{3A09897A-1A23-4CC5-AA27-BB580F836BC0}" srcOrd="1" destOrd="0" presId="urn:microsoft.com/office/officeart/2005/8/layout/orgChart1"/>
    <dgm:cxn modelId="{D3B41539-9445-4C5E-BB04-A41B9115F651}" type="presOf" srcId="{0EA6D826-6E13-45CE-831B-9F46E70DF315}" destId="{528BC870-6ACB-496F-AE87-85B1F8189C7F}" srcOrd="0" destOrd="0" presId="urn:microsoft.com/office/officeart/2005/8/layout/orgChart1"/>
    <dgm:cxn modelId="{99B0C9F0-3A55-420C-8799-2105E29A5E01}" type="presOf" srcId="{EB2AC376-59F0-4455-A521-139D129A9DEB}" destId="{9E0BCE0E-E410-4E14-9D71-7CDB753A5F1F}" srcOrd="0" destOrd="0" presId="urn:microsoft.com/office/officeart/2005/8/layout/orgChart1"/>
    <dgm:cxn modelId="{58092541-4E73-4E96-BD4F-CEEF4240182C}" srcId="{BE1EA219-274F-4F6B-BDC5-E2871313916D}" destId="{44347739-4B30-4C04-A600-A00109646CF7}" srcOrd="3" destOrd="0" parTransId="{01CE5A4C-0100-42C7-BD6E-E9A8C3C503FE}" sibTransId="{BB43E88A-1ABF-4EB4-8F50-10966AA67FE0}"/>
    <dgm:cxn modelId="{2F87E9B0-5BC4-459D-9E53-B68991D0B1A8}" type="presOf" srcId="{A7360525-297B-477F-BBCE-E445268C4CB8}" destId="{CF1844C8-E4FF-480C-9B61-7AFA28D87CB1}" srcOrd="1" destOrd="0" presId="urn:microsoft.com/office/officeart/2005/8/layout/orgChart1"/>
    <dgm:cxn modelId="{F174657C-14F9-4CDD-862C-E03901E3DB55}" srcId="{BE1EA219-274F-4F6B-BDC5-E2871313916D}" destId="{E3150FF9-40E7-4D56-9C1E-67D8B0A94656}" srcOrd="2" destOrd="0" parTransId="{0EA6D826-6E13-45CE-831B-9F46E70DF315}" sibTransId="{AC449A1A-E39C-4C26-BEB0-40555B4E3E82}"/>
    <dgm:cxn modelId="{A2EA8923-6CA7-4D96-B990-1792380DC516}" srcId="{BE1EA219-274F-4F6B-BDC5-E2871313916D}" destId="{5B490BC2-DA14-4070-A5C0-5807A87EEC76}" srcOrd="0" destOrd="0" parTransId="{561F772B-51D5-424F-B3BD-B6244992C0C4}" sibTransId="{2958363D-008F-49D9-9DE5-DDDB9B5FC8BB}"/>
    <dgm:cxn modelId="{B6AD31DB-5827-4B22-B790-9F45A36505EB}" type="presOf" srcId="{44347739-4B30-4C04-A600-A00109646CF7}" destId="{1D6ED15A-48D0-45B2-A8A8-907C899612BE}" srcOrd="0" destOrd="0" presId="urn:microsoft.com/office/officeart/2005/8/layout/orgChart1"/>
    <dgm:cxn modelId="{CB305D70-B811-4678-8238-8B2A4B86A371}" type="presOf" srcId="{BE1EA219-274F-4F6B-BDC5-E2871313916D}" destId="{AF184C9F-CB6A-440A-AD6E-74F543876BA5}" srcOrd="0" destOrd="0" presId="urn:microsoft.com/office/officeart/2005/8/layout/orgChart1"/>
    <dgm:cxn modelId="{ED81DCAF-552E-4011-BF74-6051F596803E}" type="presOf" srcId="{5B490BC2-DA14-4070-A5C0-5807A87EEC76}" destId="{7D5BE237-A5A6-464D-8FE8-A577C91B98EC}" srcOrd="0" destOrd="0" presId="urn:microsoft.com/office/officeart/2005/8/layout/orgChart1"/>
    <dgm:cxn modelId="{B68B1125-D634-4D44-89E6-3BC03BC8D42F}" type="presParOf" srcId="{9E0BCE0E-E410-4E14-9D71-7CDB753A5F1F}" destId="{D341D7B0-CBA7-43B6-8305-3C0A0103CB94}" srcOrd="0" destOrd="0" presId="urn:microsoft.com/office/officeart/2005/8/layout/orgChart1"/>
    <dgm:cxn modelId="{55D258CE-2912-4B6B-A162-1BF618CB0E10}" type="presParOf" srcId="{D341D7B0-CBA7-43B6-8305-3C0A0103CB94}" destId="{30FD022E-904E-4932-B2B5-5F936024EC66}" srcOrd="0" destOrd="0" presId="urn:microsoft.com/office/officeart/2005/8/layout/orgChart1"/>
    <dgm:cxn modelId="{4C1EE970-488D-4B95-8966-EBDA906E79C6}" type="presParOf" srcId="{30FD022E-904E-4932-B2B5-5F936024EC66}" destId="{AF184C9F-CB6A-440A-AD6E-74F543876BA5}" srcOrd="0" destOrd="0" presId="urn:microsoft.com/office/officeart/2005/8/layout/orgChart1"/>
    <dgm:cxn modelId="{62BCC6F0-01C8-4EED-8127-E66DBFE1F039}" type="presParOf" srcId="{30FD022E-904E-4932-B2B5-5F936024EC66}" destId="{C4D1CBC3-A0F6-4673-9BFB-E711B4D5FC15}" srcOrd="1" destOrd="0" presId="urn:microsoft.com/office/officeart/2005/8/layout/orgChart1"/>
    <dgm:cxn modelId="{290B06F7-9082-44FA-B7AA-DC060D9A6878}" type="presParOf" srcId="{D341D7B0-CBA7-43B6-8305-3C0A0103CB94}" destId="{B7CF7E35-2AE3-4760-B702-022B482205BA}" srcOrd="1" destOrd="0" presId="urn:microsoft.com/office/officeart/2005/8/layout/orgChart1"/>
    <dgm:cxn modelId="{1306B822-6975-4A2E-9DF9-E4A05DE52F62}" type="presParOf" srcId="{B7CF7E35-2AE3-4760-B702-022B482205BA}" destId="{8F91ECFC-1EA1-4E8C-8EA1-92FDC471CD01}" srcOrd="0" destOrd="0" presId="urn:microsoft.com/office/officeart/2005/8/layout/orgChart1"/>
    <dgm:cxn modelId="{06AD99A1-9D29-45A6-BD09-F723CECADE6E}" type="presParOf" srcId="{B7CF7E35-2AE3-4760-B702-022B482205BA}" destId="{FE3118A3-4A3B-41F5-B904-C51EC60B13C2}" srcOrd="1" destOrd="0" presId="urn:microsoft.com/office/officeart/2005/8/layout/orgChart1"/>
    <dgm:cxn modelId="{8AA05D3F-699E-4B96-9654-29F9A789DE12}" type="presParOf" srcId="{FE3118A3-4A3B-41F5-B904-C51EC60B13C2}" destId="{1C0A7F08-12AD-488D-BEDB-54A9C8233EB8}" srcOrd="0" destOrd="0" presId="urn:microsoft.com/office/officeart/2005/8/layout/orgChart1"/>
    <dgm:cxn modelId="{DD7EFD69-C4DB-44B3-BCE5-E62BB2CD9984}" type="presParOf" srcId="{1C0A7F08-12AD-488D-BEDB-54A9C8233EB8}" destId="{7D5BE237-A5A6-464D-8FE8-A577C91B98EC}" srcOrd="0" destOrd="0" presId="urn:microsoft.com/office/officeart/2005/8/layout/orgChart1"/>
    <dgm:cxn modelId="{8F14DE4C-BB69-4BCB-83D7-9F1AC1E4E8B1}" type="presParOf" srcId="{1C0A7F08-12AD-488D-BEDB-54A9C8233EB8}" destId="{3A09897A-1A23-4CC5-AA27-BB580F836BC0}" srcOrd="1" destOrd="0" presId="urn:microsoft.com/office/officeart/2005/8/layout/orgChart1"/>
    <dgm:cxn modelId="{BF1E617D-9215-4132-835B-B72978162830}" type="presParOf" srcId="{FE3118A3-4A3B-41F5-B904-C51EC60B13C2}" destId="{83B4916C-6F95-4A0B-BAA1-7B9708727A48}" srcOrd="1" destOrd="0" presId="urn:microsoft.com/office/officeart/2005/8/layout/orgChart1"/>
    <dgm:cxn modelId="{757C65FA-40D3-4A42-A48E-0C360809A2C0}" type="presParOf" srcId="{FE3118A3-4A3B-41F5-B904-C51EC60B13C2}" destId="{C61F671D-611A-4388-B8D4-6D29E2A8E74F}" srcOrd="2" destOrd="0" presId="urn:microsoft.com/office/officeart/2005/8/layout/orgChart1"/>
    <dgm:cxn modelId="{47389626-0997-487C-8056-C7E5EA4B9FC4}" type="presParOf" srcId="{B7CF7E35-2AE3-4760-B702-022B482205BA}" destId="{05E5D133-A3EB-472C-9642-93B08E7AC7BD}" srcOrd="2" destOrd="0" presId="urn:microsoft.com/office/officeart/2005/8/layout/orgChart1"/>
    <dgm:cxn modelId="{BAE7B41C-5611-4542-BBF5-89E838958599}" type="presParOf" srcId="{B7CF7E35-2AE3-4760-B702-022B482205BA}" destId="{C650D175-6997-4E51-99BC-CC26A65798A5}" srcOrd="3" destOrd="0" presId="urn:microsoft.com/office/officeart/2005/8/layout/orgChart1"/>
    <dgm:cxn modelId="{3D8E9E50-6C90-4EFB-B118-93B497C45E66}" type="presParOf" srcId="{C650D175-6997-4E51-99BC-CC26A65798A5}" destId="{1A310F5C-ED0D-4F63-B954-CC8D962C0551}" srcOrd="0" destOrd="0" presId="urn:microsoft.com/office/officeart/2005/8/layout/orgChart1"/>
    <dgm:cxn modelId="{E0CBE461-974B-4C35-B361-A20F1AE0DE83}" type="presParOf" srcId="{1A310F5C-ED0D-4F63-B954-CC8D962C0551}" destId="{5B244878-8F08-4C8A-8997-96F9C6BADD1C}" srcOrd="0" destOrd="0" presId="urn:microsoft.com/office/officeart/2005/8/layout/orgChart1"/>
    <dgm:cxn modelId="{12A439B9-18B5-485A-B651-965B5AF50CCC}" type="presParOf" srcId="{1A310F5C-ED0D-4F63-B954-CC8D962C0551}" destId="{CF1844C8-E4FF-480C-9B61-7AFA28D87CB1}" srcOrd="1" destOrd="0" presId="urn:microsoft.com/office/officeart/2005/8/layout/orgChart1"/>
    <dgm:cxn modelId="{D3101A75-E4F5-4CF6-B982-7AC7D32446A7}" type="presParOf" srcId="{C650D175-6997-4E51-99BC-CC26A65798A5}" destId="{245FB723-0AD1-4E61-957A-2A50FF267DDA}" srcOrd="1" destOrd="0" presId="urn:microsoft.com/office/officeart/2005/8/layout/orgChart1"/>
    <dgm:cxn modelId="{76C69E7B-0238-4F89-B4D4-0909748C904B}" type="presParOf" srcId="{C650D175-6997-4E51-99BC-CC26A65798A5}" destId="{AA764876-3E7C-4E07-8228-7090EC5A5479}" srcOrd="2" destOrd="0" presId="urn:microsoft.com/office/officeart/2005/8/layout/orgChart1"/>
    <dgm:cxn modelId="{6D3A34C1-D268-4BA0-B1FD-6403BF3AA16B}" type="presParOf" srcId="{B7CF7E35-2AE3-4760-B702-022B482205BA}" destId="{528BC870-6ACB-496F-AE87-85B1F8189C7F}" srcOrd="4" destOrd="0" presId="urn:microsoft.com/office/officeart/2005/8/layout/orgChart1"/>
    <dgm:cxn modelId="{40D5D5D7-8F94-4DE4-94A2-0EF3BB9A838C}" type="presParOf" srcId="{B7CF7E35-2AE3-4760-B702-022B482205BA}" destId="{1AD58975-F246-41BB-AF4D-A667EE409C37}" srcOrd="5" destOrd="0" presId="urn:microsoft.com/office/officeart/2005/8/layout/orgChart1"/>
    <dgm:cxn modelId="{9C3E2832-89D4-4620-AB29-F270FF112CB1}" type="presParOf" srcId="{1AD58975-F246-41BB-AF4D-A667EE409C37}" destId="{74D68A4E-7C4A-43A0-A82C-3271695D821B}" srcOrd="0" destOrd="0" presId="urn:microsoft.com/office/officeart/2005/8/layout/orgChart1"/>
    <dgm:cxn modelId="{AC66B945-0BD5-4EB6-98F6-7FC77A8E6112}" type="presParOf" srcId="{74D68A4E-7C4A-43A0-A82C-3271695D821B}" destId="{33FAB8D4-03A7-476B-83C4-9518AAC6115F}" srcOrd="0" destOrd="0" presId="urn:microsoft.com/office/officeart/2005/8/layout/orgChart1"/>
    <dgm:cxn modelId="{5B62D6BD-DD94-4DBC-8731-930E5573108C}" type="presParOf" srcId="{74D68A4E-7C4A-43A0-A82C-3271695D821B}" destId="{2B862B52-B374-46B3-9643-537EDC1FF352}" srcOrd="1" destOrd="0" presId="urn:microsoft.com/office/officeart/2005/8/layout/orgChart1"/>
    <dgm:cxn modelId="{F1BBEADC-40B2-41BB-896F-F72AAB4503D8}" type="presParOf" srcId="{1AD58975-F246-41BB-AF4D-A667EE409C37}" destId="{9898BE76-9E45-480F-B2B2-C75D829A751D}" srcOrd="1" destOrd="0" presId="urn:microsoft.com/office/officeart/2005/8/layout/orgChart1"/>
    <dgm:cxn modelId="{4EE51362-3DFC-4032-8C43-9F66E36B51E0}" type="presParOf" srcId="{1AD58975-F246-41BB-AF4D-A667EE409C37}" destId="{7DE11591-7AD1-49CA-9F38-9F9491FCC80B}" srcOrd="2" destOrd="0" presId="urn:microsoft.com/office/officeart/2005/8/layout/orgChart1"/>
    <dgm:cxn modelId="{14335AB1-F529-4781-858B-04EC3756CBBD}" type="presParOf" srcId="{B7CF7E35-2AE3-4760-B702-022B482205BA}" destId="{A00688FF-D49E-4B13-9EFD-63148B1BB9F7}" srcOrd="6" destOrd="0" presId="urn:microsoft.com/office/officeart/2005/8/layout/orgChart1"/>
    <dgm:cxn modelId="{BA97DDF8-BC5E-4CF7-8E09-7B1A7704D49A}" type="presParOf" srcId="{B7CF7E35-2AE3-4760-B702-022B482205BA}" destId="{C7F4A084-B9ED-4C91-B7BA-5C5F049164AD}" srcOrd="7" destOrd="0" presId="urn:microsoft.com/office/officeart/2005/8/layout/orgChart1"/>
    <dgm:cxn modelId="{8EB02656-68FE-49F0-B68C-3471014E2778}" type="presParOf" srcId="{C7F4A084-B9ED-4C91-B7BA-5C5F049164AD}" destId="{C13BAACD-195A-45C4-B999-805612A4C424}" srcOrd="0" destOrd="0" presId="urn:microsoft.com/office/officeart/2005/8/layout/orgChart1"/>
    <dgm:cxn modelId="{EA76EAF1-EB62-4694-8195-C3BF9C4E7F67}" type="presParOf" srcId="{C13BAACD-195A-45C4-B999-805612A4C424}" destId="{1D6ED15A-48D0-45B2-A8A8-907C899612BE}" srcOrd="0" destOrd="0" presId="urn:microsoft.com/office/officeart/2005/8/layout/orgChart1"/>
    <dgm:cxn modelId="{E3C92F66-C973-413D-8EA4-6EFCC192482D}" type="presParOf" srcId="{C13BAACD-195A-45C4-B999-805612A4C424}" destId="{15D952D7-0503-42FE-8EC6-E908EA859B02}" srcOrd="1" destOrd="0" presId="urn:microsoft.com/office/officeart/2005/8/layout/orgChart1"/>
    <dgm:cxn modelId="{05CD322B-1D29-4D04-AB31-074154AC0215}" type="presParOf" srcId="{C7F4A084-B9ED-4C91-B7BA-5C5F049164AD}" destId="{F5B3E7A8-8241-441C-A0F7-23DFA03F3580}" srcOrd="1" destOrd="0" presId="urn:microsoft.com/office/officeart/2005/8/layout/orgChart1"/>
    <dgm:cxn modelId="{46C094B5-21D4-426D-8ACD-CCE42D591D07}" type="presParOf" srcId="{C7F4A084-B9ED-4C91-B7BA-5C5F049164AD}" destId="{F612B530-9277-4AF3-AD52-D2A245D95729}" srcOrd="2" destOrd="0" presId="urn:microsoft.com/office/officeart/2005/8/layout/orgChart1"/>
    <dgm:cxn modelId="{99B56232-031A-4CC7-AAA7-062214F923CE}" type="presParOf" srcId="{D341D7B0-CBA7-43B6-8305-3C0A0103CB94}" destId="{8887BF4A-8ABF-4755-BCD0-AAEA2774229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9F0723-4553-474E-B0AD-21BCF7CD780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547933BF-DED7-4DD2-90FC-145A6C8EF745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Окружные проекты  и стажировочные площадки </a:t>
          </a:r>
        </a:p>
      </dgm:t>
    </dgm:pt>
    <dgm:pt modelId="{5E21FA5D-F1C2-4232-BA4B-585866BB3B69}" type="parTrans" cxnId="{57EEFE68-9108-4410-9F69-88A13A4DBF16}">
      <dgm:prSet/>
      <dgm:spPr/>
    </dgm:pt>
    <dgm:pt modelId="{36D842B6-C333-4ABE-8C63-BD5AEC5723FF}" type="sibTrans" cxnId="{57EEFE68-9108-4410-9F69-88A13A4DBF16}">
      <dgm:prSet/>
      <dgm:spPr/>
    </dgm:pt>
    <dgm:pt modelId="{0C69D0D3-3B91-43A1-9D52-668A8A53CA2C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Организационно-финансовые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механизмы повышения качества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дошкольного образования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5EC219-1787-4CCB-B23F-1624A425B536}" type="parTrans" cxnId="{6E99FE96-0EF5-495F-89CF-EB31BF621BF2}">
      <dgm:prSet/>
      <dgm:spPr/>
    </dgm:pt>
    <dgm:pt modelId="{3D119EE9-6378-4C30-BEB3-5CB22E46FD2F}" type="sibTrans" cxnId="{6E99FE96-0EF5-495F-89CF-EB31BF621BF2}">
      <dgm:prSet/>
      <dgm:spPr/>
    </dgm:pt>
    <dgm:pt modelId="{5865EE41-E0AC-4956-9D5E-897537B20A04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От современных информационных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технологий к эффективному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управлению ДОУ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A8DD68-8A2C-489D-80D8-0EF9E9E583BC}" type="parTrans" cxnId="{71E8DFAF-36E2-403B-968B-E9E88749FD78}">
      <dgm:prSet/>
      <dgm:spPr/>
    </dgm:pt>
    <dgm:pt modelId="{AAEA7D63-C28C-4ED2-9498-07D03395F9EA}" type="sibTrans" cxnId="{71E8DFAF-36E2-403B-968B-E9E88749FD78}">
      <dgm:prSet/>
      <dgm:spPr/>
    </dgm:pt>
    <dgm:pt modelId="{AC0B7AF3-4427-4688-8FF6-4CCE13AF70A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Родитель и детский сад: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развитие государственно-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общественного управления </a:t>
          </a:r>
        </a:p>
      </dgm:t>
    </dgm:pt>
    <dgm:pt modelId="{8AC37C21-779E-42FB-AE1B-637CC6F52037}" type="parTrans" cxnId="{DAD7984B-2CDA-4EBB-95DF-77155ED5FC1E}">
      <dgm:prSet/>
      <dgm:spPr/>
    </dgm:pt>
    <dgm:pt modelId="{C3F25B9E-306C-4571-96AA-2208DF72113F}" type="sibTrans" cxnId="{DAD7984B-2CDA-4EBB-95DF-77155ED5FC1E}">
      <dgm:prSet/>
      <dgm:spPr/>
    </dgm:pt>
    <dgm:pt modelId="{C64C736F-05E8-47B2-9DDA-59AAF1B87B80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Мой садик дома: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развитие семейных детских садов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627722-AD9D-40B3-A6C0-1B9A589CA61F}" type="parTrans" cxnId="{985B8886-B8F4-4E7F-97FA-08FF2F612799}">
      <dgm:prSet/>
      <dgm:spPr/>
    </dgm:pt>
    <dgm:pt modelId="{A29D8291-E53C-4408-947C-226151ED58FE}" type="sibTrans" cxnId="{985B8886-B8F4-4E7F-97FA-08FF2F612799}">
      <dgm:prSet/>
      <dgm:spPr/>
    </dgm:pt>
    <dgm:pt modelId="{641BD9D6-2A80-41F6-AC6E-0CDFEB9EC9CB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Использование ресурсов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социокультурной среды Москвы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для социализации и развития детей </a:t>
          </a:r>
        </a:p>
      </dgm:t>
    </dgm:pt>
    <dgm:pt modelId="{03E312AD-9EF3-4115-AA24-F410F921A2EE}" type="parTrans" cxnId="{F4FD9C99-650C-4049-A78E-C1F5B1EE7796}">
      <dgm:prSet/>
      <dgm:spPr/>
    </dgm:pt>
    <dgm:pt modelId="{A63AC601-259D-4FA6-80F8-14B577B03E3E}" type="sibTrans" cxnId="{F4FD9C99-650C-4049-A78E-C1F5B1EE7796}">
      <dgm:prSet/>
      <dgm:spPr/>
    </dgm:pt>
    <dgm:pt modelId="{9E6C1445-2711-44C3-9E2A-1C5559086A98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Ребенок в многонациональном мегаполисе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7352B15-C0B5-4F56-80EC-8D4B28F2D10F}" type="parTrans" cxnId="{335162CE-9CCD-4993-BEF3-486DB3E4C436}">
      <dgm:prSet/>
      <dgm:spPr/>
    </dgm:pt>
    <dgm:pt modelId="{B933B44F-FFAB-40D4-A9AA-A9B7BC2532BC}" type="sibTrans" cxnId="{335162CE-9CCD-4993-BEF3-486DB3E4C436}">
      <dgm:prSet/>
      <dgm:spPr/>
    </dgm:pt>
    <dgm:pt modelId="{D301191B-181E-4EB9-A4EC-5B2B4FD75BA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Здоровьеформирующие технологии в ДОУ</a:t>
          </a:r>
        </a:p>
      </dgm:t>
    </dgm:pt>
    <dgm:pt modelId="{84C8E0CB-8858-4783-885E-40C1931AB2B6}" type="parTrans" cxnId="{838A9912-7677-4829-9F00-5C56E81DE362}">
      <dgm:prSet/>
      <dgm:spPr/>
    </dgm:pt>
    <dgm:pt modelId="{023EDF52-20F7-4AC4-980E-F78DDA46C208}" type="sibTrans" cxnId="{838A9912-7677-4829-9F00-5C56E81DE362}">
      <dgm:prSet/>
      <dgm:spPr/>
    </dgm:pt>
    <dgm:pt modelId="{C2643FE5-4D12-4BB4-8E27-2B550896863E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Особый ребенок.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Социализация и успешность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 детей с ОВЗ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263EB9-E74D-438E-A4BC-20CE32BE5DA6}" type="parTrans" cxnId="{32B995AA-1464-44CF-9D3B-B9C058042501}">
      <dgm:prSet/>
      <dgm:spPr/>
    </dgm:pt>
    <dgm:pt modelId="{5E99D479-EA6C-44F4-A9AE-17CBED14AF85}" type="sibTrans" cxnId="{32B995AA-1464-44CF-9D3B-B9C058042501}">
      <dgm:prSet/>
      <dgm:spPr/>
    </dgm:pt>
    <dgm:pt modelId="{3010DB00-5AA1-4A83-901A-CC8AF07E4835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 Интеллектуальный ресурс развития нации.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Одаренные дети.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Поддержка детской инициативы</a:t>
          </a:r>
        </a:p>
      </dgm:t>
    </dgm:pt>
    <dgm:pt modelId="{B382CF79-6DE3-4BF4-885D-D5F4CEF44C72}" type="parTrans" cxnId="{C814B4AA-FADE-4BA8-8D78-B8CD12643BF7}">
      <dgm:prSet/>
      <dgm:spPr/>
    </dgm:pt>
    <dgm:pt modelId="{9ABFFD17-F095-4EB0-9735-F89668BE4BEB}" type="sibTrans" cxnId="{C814B4AA-FADE-4BA8-8D78-B8CD12643BF7}">
      <dgm:prSet/>
      <dgm:spPr/>
    </dgm:pt>
    <dgm:pt modelId="{FD008823-29A1-4BD5-830C-DB606FF3CE2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Современная модель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 комфортной адаптации детей в ДОУ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F35320-06AD-45EF-94CE-1A44058A5F72}" type="parTrans" cxnId="{9AFA3474-3D34-4AF2-9295-11C0C7B33D85}">
      <dgm:prSet/>
      <dgm:spPr/>
    </dgm:pt>
    <dgm:pt modelId="{C3B2D499-DF0C-4920-AB3A-E5E18CB2DFEE}" type="sibTrans" cxnId="{9AFA3474-3D34-4AF2-9295-11C0C7B33D85}">
      <dgm:prSet/>
      <dgm:spPr/>
    </dgm:pt>
    <dgm:pt modelId="{37C888D5-8135-43C8-B7A3-DE2F55612549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Выпускник детского сада –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успешный первоклассник.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Преемственность ФГОС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C8A850-7D17-49E0-888F-7BD158F24A51}" type="parTrans" cxnId="{5B9B23C7-9569-4692-B0BC-C6F48509CAA2}">
      <dgm:prSet/>
      <dgm:spPr/>
    </dgm:pt>
    <dgm:pt modelId="{AE0770C0-58D4-49CC-B761-0F5B96B28B51}" type="sibTrans" cxnId="{5B9B23C7-9569-4692-B0BC-C6F48509CAA2}">
      <dgm:prSet/>
      <dgm:spPr/>
    </dgm:pt>
    <dgm:pt modelId="{C891CF9D-1B31-4C59-BB86-F6AFCE6B6725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Ребенок и мир: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формирование безопасного поведения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7BDD1E-0C9E-47A7-9DC7-DF4BC28B0A5A}" type="parTrans" cxnId="{D2E202FE-818E-4EAB-BCEC-28281077770F}">
      <dgm:prSet/>
      <dgm:spPr/>
    </dgm:pt>
    <dgm:pt modelId="{62E6C482-1E9F-495A-B7C5-718C6F70178B}" type="sibTrans" cxnId="{D2E202FE-818E-4EAB-BCEC-28281077770F}">
      <dgm:prSet/>
      <dgm:spPr/>
    </dgm:pt>
    <dgm:pt modelId="{D1B55E69-4527-4E95-AE3A-598ABA0FE732}" type="pres">
      <dgm:prSet presAssocID="{359F0723-4553-474E-B0AD-21BCF7CD780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EDA812B-7A64-4268-A04E-03B242A0086B}" type="pres">
      <dgm:prSet presAssocID="{547933BF-DED7-4DD2-90FC-145A6C8EF745}" presName="hierRoot1" presStyleCnt="0">
        <dgm:presLayoutVars>
          <dgm:hierBranch val="hang"/>
        </dgm:presLayoutVars>
      </dgm:prSet>
      <dgm:spPr/>
    </dgm:pt>
    <dgm:pt modelId="{DD193026-4A4F-451D-ABDF-CF52C20094CA}" type="pres">
      <dgm:prSet presAssocID="{547933BF-DED7-4DD2-90FC-145A6C8EF745}" presName="rootComposite1" presStyleCnt="0"/>
      <dgm:spPr/>
    </dgm:pt>
    <dgm:pt modelId="{65A52ED4-27A7-4935-BEB1-E3430565091F}" type="pres">
      <dgm:prSet presAssocID="{547933BF-DED7-4DD2-90FC-145A6C8EF74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355A21-58E8-4EF9-A5A3-665D487C35B0}" type="pres">
      <dgm:prSet presAssocID="{547933BF-DED7-4DD2-90FC-145A6C8EF74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67FB5C2-1C1A-4976-8AC5-E0E20E96EAC9}" type="pres">
      <dgm:prSet presAssocID="{547933BF-DED7-4DD2-90FC-145A6C8EF745}" presName="hierChild2" presStyleCnt="0"/>
      <dgm:spPr/>
    </dgm:pt>
    <dgm:pt modelId="{9BD2E0AA-67A7-436E-AC92-135D3E002D30}" type="pres">
      <dgm:prSet presAssocID="{DD5EC219-1787-4CCB-B23F-1624A425B536}" presName="Name48" presStyleLbl="parChTrans1D2" presStyleIdx="0" presStyleCnt="8"/>
      <dgm:spPr/>
    </dgm:pt>
    <dgm:pt modelId="{DAEB42F3-7D36-4E4C-AEA5-65F0578D3A9A}" type="pres">
      <dgm:prSet presAssocID="{0C69D0D3-3B91-43A1-9D52-668A8A53CA2C}" presName="hierRoot2" presStyleCnt="0">
        <dgm:presLayoutVars>
          <dgm:hierBranch/>
        </dgm:presLayoutVars>
      </dgm:prSet>
      <dgm:spPr/>
    </dgm:pt>
    <dgm:pt modelId="{D0C8D64F-F260-4827-B0B9-8ED4AFD79D50}" type="pres">
      <dgm:prSet presAssocID="{0C69D0D3-3B91-43A1-9D52-668A8A53CA2C}" presName="rootComposite" presStyleCnt="0"/>
      <dgm:spPr/>
    </dgm:pt>
    <dgm:pt modelId="{9790C948-3BE7-4143-BF37-52292CE69AB1}" type="pres">
      <dgm:prSet presAssocID="{0C69D0D3-3B91-43A1-9D52-668A8A53CA2C}" presName="rootText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2BBB57-AAB7-4A9D-B995-E633D8EBA591}" type="pres">
      <dgm:prSet presAssocID="{0C69D0D3-3B91-43A1-9D52-668A8A53CA2C}" presName="rootConnector" presStyleLbl="node2" presStyleIdx="0" presStyleCnt="8"/>
      <dgm:spPr/>
      <dgm:t>
        <a:bodyPr/>
        <a:lstStyle/>
        <a:p>
          <a:endParaRPr lang="ru-RU"/>
        </a:p>
      </dgm:t>
    </dgm:pt>
    <dgm:pt modelId="{08BA8819-E839-4CF8-ACF8-FBCD120611C7}" type="pres">
      <dgm:prSet presAssocID="{0C69D0D3-3B91-43A1-9D52-668A8A53CA2C}" presName="hierChild4" presStyleCnt="0"/>
      <dgm:spPr/>
    </dgm:pt>
    <dgm:pt modelId="{769F0A92-FC0F-4E3F-B1D4-A084F28D23D3}" type="pres">
      <dgm:prSet presAssocID="{CCA8DD68-8A2C-489D-80D8-0EF9E9E583BC}" presName="Name35" presStyleLbl="parChTrans1D3" presStyleIdx="0" presStyleCnt="4"/>
      <dgm:spPr/>
    </dgm:pt>
    <dgm:pt modelId="{D8068DF0-43D9-445A-9B65-1969BD44AE64}" type="pres">
      <dgm:prSet presAssocID="{5865EE41-E0AC-4956-9D5E-897537B20A04}" presName="hierRoot2" presStyleCnt="0">
        <dgm:presLayoutVars>
          <dgm:hierBranch val="r"/>
        </dgm:presLayoutVars>
      </dgm:prSet>
      <dgm:spPr/>
    </dgm:pt>
    <dgm:pt modelId="{21E26A1F-981C-4AD2-8E91-594B79CC7228}" type="pres">
      <dgm:prSet presAssocID="{5865EE41-E0AC-4956-9D5E-897537B20A04}" presName="rootComposite" presStyleCnt="0"/>
      <dgm:spPr/>
    </dgm:pt>
    <dgm:pt modelId="{F968D093-174F-4C79-95D5-52BD89C11AC2}" type="pres">
      <dgm:prSet presAssocID="{5865EE41-E0AC-4956-9D5E-897537B20A04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7BC49B-CA77-4A1A-B71B-4EEE57B80963}" type="pres">
      <dgm:prSet presAssocID="{5865EE41-E0AC-4956-9D5E-897537B20A04}" presName="rootConnector" presStyleLbl="node3" presStyleIdx="0" presStyleCnt="4"/>
      <dgm:spPr/>
      <dgm:t>
        <a:bodyPr/>
        <a:lstStyle/>
        <a:p>
          <a:endParaRPr lang="ru-RU"/>
        </a:p>
      </dgm:t>
    </dgm:pt>
    <dgm:pt modelId="{1A88C0B0-A98D-4540-8E2D-382BF56B65D3}" type="pres">
      <dgm:prSet presAssocID="{5865EE41-E0AC-4956-9D5E-897537B20A04}" presName="hierChild4" presStyleCnt="0"/>
      <dgm:spPr/>
    </dgm:pt>
    <dgm:pt modelId="{95DBEA97-911E-4F70-89F4-2E031EAE5375}" type="pres">
      <dgm:prSet presAssocID="{5865EE41-E0AC-4956-9D5E-897537B20A04}" presName="hierChild5" presStyleCnt="0"/>
      <dgm:spPr/>
    </dgm:pt>
    <dgm:pt modelId="{068C9063-700B-4779-87ED-EA1F61C39DBD}" type="pres">
      <dgm:prSet presAssocID="{0C69D0D3-3B91-43A1-9D52-668A8A53CA2C}" presName="hierChild5" presStyleCnt="0"/>
      <dgm:spPr/>
    </dgm:pt>
    <dgm:pt modelId="{65BB8CEF-3C4B-493C-8333-5AD6F38858A3}" type="pres">
      <dgm:prSet presAssocID="{8AC37C21-779E-42FB-AE1B-637CC6F52037}" presName="Name48" presStyleLbl="parChTrans1D2" presStyleIdx="1" presStyleCnt="8"/>
      <dgm:spPr/>
    </dgm:pt>
    <dgm:pt modelId="{CAB61F85-5C9D-4CD1-AB55-DE00D25EA4EE}" type="pres">
      <dgm:prSet presAssocID="{AC0B7AF3-4427-4688-8FF6-4CCE13AF70A7}" presName="hierRoot2" presStyleCnt="0">
        <dgm:presLayoutVars>
          <dgm:hierBranch/>
        </dgm:presLayoutVars>
      </dgm:prSet>
      <dgm:spPr/>
    </dgm:pt>
    <dgm:pt modelId="{914C510B-EB45-4EE8-AD8E-DBECA027F030}" type="pres">
      <dgm:prSet presAssocID="{AC0B7AF3-4427-4688-8FF6-4CCE13AF70A7}" presName="rootComposite" presStyleCnt="0"/>
      <dgm:spPr/>
    </dgm:pt>
    <dgm:pt modelId="{A1580DD6-739C-4F02-953E-ED9AB7C3D476}" type="pres">
      <dgm:prSet presAssocID="{AC0B7AF3-4427-4688-8FF6-4CCE13AF70A7}" presName="rootText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A3157A-7E16-4B80-8A55-9CA5231158E1}" type="pres">
      <dgm:prSet presAssocID="{AC0B7AF3-4427-4688-8FF6-4CCE13AF70A7}" presName="rootConnector" presStyleLbl="node2" presStyleIdx="1" presStyleCnt="8"/>
      <dgm:spPr/>
      <dgm:t>
        <a:bodyPr/>
        <a:lstStyle/>
        <a:p>
          <a:endParaRPr lang="ru-RU"/>
        </a:p>
      </dgm:t>
    </dgm:pt>
    <dgm:pt modelId="{34C75076-C548-40A7-990D-F6B116CB5960}" type="pres">
      <dgm:prSet presAssocID="{AC0B7AF3-4427-4688-8FF6-4CCE13AF70A7}" presName="hierChild4" presStyleCnt="0"/>
      <dgm:spPr/>
    </dgm:pt>
    <dgm:pt modelId="{71466CDF-92EA-4BC3-B99B-AD7C3DB2BC3F}" type="pres">
      <dgm:prSet presAssocID="{46627722-AD9D-40B3-A6C0-1B9A589CA61F}" presName="Name35" presStyleLbl="parChTrans1D3" presStyleIdx="1" presStyleCnt="4"/>
      <dgm:spPr/>
    </dgm:pt>
    <dgm:pt modelId="{E5F65BD2-FA73-4633-8155-8196C18D5618}" type="pres">
      <dgm:prSet presAssocID="{C64C736F-05E8-47B2-9DDA-59AAF1B87B80}" presName="hierRoot2" presStyleCnt="0">
        <dgm:presLayoutVars>
          <dgm:hierBranch val="r"/>
        </dgm:presLayoutVars>
      </dgm:prSet>
      <dgm:spPr/>
    </dgm:pt>
    <dgm:pt modelId="{CA87ED27-6DE9-4A0F-AE62-2E7F061A9146}" type="pres">
      <dgm:prSet presAssocID="{C64C736F-05E8-47B2-9DDA-59AAF1B87B80}" presName="rootComposite" presStyleCnt="0"/>
      <dgm:spPr/>
    </dgm:pt>
    <dgm:pt modelId="{77A1ABA9-BD38-411E-95A8-B80397A6CA89}" type="pres">
      <dgm:prSet presAssocID="{C64C736F-05E8-47B2-9DDA-59AAF1B87B80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A64FF5-D9DC-4870-918F-1F9B10D6809E}" type="pres">
      <dgm:prSet presAssocID="{C64C736F-05E8-47B2-9DDA-59AAF1B87B80}" presName="rootConnector" presStyleLbl="node3" presStyleIdx="1" presStyleCnt="4"/>
      <dgm:spPr/>
      <dgm:t>
        <a:bodyPr/>
        <a:lstStyle/>
        <a:p>
          <a:endParaRPr lang="ru-RU"/>
        </a:p>
      </dgm:t>
    </dgm:pt>
    <dgm:pt modelId="{B3FDE231-843A-4B51-9210-27DC673CBD22}" type="pres">
      <dgm:prSet presAssocID="{C64C736F-05E8-47B2-9DDA-59AAF1B87B80}" presName="hierChild4" presStyleCnt="0"/>
      <dgm:spPr/>
    </dgm:pt>
    <dgm:pt modelId="{3A0E8AB9-A426-459B-9BB0-4E68B3DF7E12}" type="pres">
      <dgm:prSet presAssocID="{C64C736F-05E8-47B2-9DDA-59AAF1B87B80}" presName="hierChild5" presStyleCnt="0"/>
      <dgm:spPr/>
    </dgm:pt>
    <dgm:pt modelId="{57004612-4B8B-4956-9FB1-F8F6F0F28E22}" type="pres">
      <dgm:prSet presAssocID="{AC0B7AF3-4427-4688-8FF6-4CCE13AF70A7}" presName="hierChild5" presStyleCnt="0"/>
      <dgm:spPr/>
    </dgm:pt>
    <dgm:pt modelId="{4C1394C1-CBED-4D7A-8034-D039E0A3C88B}" type="pres">
      <dgm:prSet presAssocID="{03E312AD-9EF3-4115-AA24-F410F921A2EE}" presName="Name48" presStyleLbl="parChTrans1D2" presStyleIdx="2" presStyleCnt="8"/>
      <dgm:spPr/>
    </dgm:pt>
    <dgm:pt modelId="{17DB435E-B52B-4143-986B-58BAA50EB439}" type="pres">
      <dgm:prSet presAssocID="{641BD9D6-2A80-41F6-AC6E-0CDFEB9EC9CB}" presName="hierRoot2" presStyleCnt="0">
        <dgm:presLayoutVars>
          <dgm:hierBranch/>
        </dgm:presLayoutVars>
      </dgm:prSet>
      <dgm:spPr/>
    </dgm:pt>
    <dgm:pt modelId="{B97347F0-7DFC-4BF7-AE94-46AF6DC3E65E}" type="pres">
      <dgm:prSet presAssocID="{641BD9D6-2A80-41F6-AC6E-0CDFEB9EC9CB}" presName="rootComposite" presStyleCnt="0"/>
      <dgm:spPr/>
    </dgm:pt>
    <dgm:pt modelId="{D08CA286-BB29-4361-8C4C-6FD33AC5F620}" type="pres">
      <dgm:prSet presAssocID="{641BD9D6-2A80-41F6-AC6E-0CDFEB9EC9CB}" presName="rootText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3AD3F7-4DDD-4535-A6A9-639D089C1FC6}" type="pres">
      <dgm:prSet presAssocID="{641BD9D6-2A80-41F6-AC6E-0CDFEB9EC9CB}" presName="rootConnector" presStyleLbl="node2" presStyleIdx="2" presStyleCnt="8"/>
      <dgm:spPr/>
      <dgm:t>
        <a:bodyPr/>
        <a:lstStyle/>
        <a:p>
          <a:endParaRPr lang="ru-RU"/>
        </a:p>
      </dgm:t>
    </dgm:pt>
    <dgm:pt modelId="{5E77A552-BE3E-4729-A2D8-310100D00FF8}" type="pres">
      <dgm:prSet presAssocID="{641BD9D6-2A80-41F6-AC6E-0CDFEB9EC9CB}" presName="hierChild4" presStyleCnt="0"/>
      <dgm:spPr/>
    </dgm:pt>
    <dgm:pt modelId="{FA01EA83-0827-4A95-989F-1A41F7FCC3FA}" type="pres">
      <dgm:prSet presAssocID="{77352B15-C0B5-4F56-80EC-8D4B28F2D10F}" presName="Name35" presStyleLbl="parChTrans1D3" presStyleIdx="2" presStyleCnt="4"/>
      <dgm:spPr/>
    </dgm:pt>
    <dgm:pt modelId="{7D8B087B-5087-4102-840A-EBA22A2088FA}" type="pres">
      <dgm:prSet presAssocID="{9E6C1445-2711-44C3-9E2A-1C5559086A98}" presName="hierRoot2" presStyleCnt="0">
        <dgm:presLayoutVars>
          <dgm:hierBranch val="r"/>
        </dgm:presLayoutVars>
      </dgm:prSet>
      <dgm:spPr/>
    </dgm:pt>
    <dgm:pt modelId="{6A371E6F-5C6A-463E-90CF-13E8FE0706A5}" type="pres">
      <dgm:prSet presAssocID="{9E6C1445-2711-44C3-9E2A-1C5559086A98}" presName="rootComposite" presStyleCnt="0"/>
      <dgm:spPr/>
    </dgm:pt>
    <dgm:pt modelId="{EBFEB812-1EA1-4FCA-87B9-C1A4D5D0856E}" type="pres">
      <dgm:prSet presAssocID="{9E6C1445-2711-44C3-9E2A-1C5559086A9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F40368-375C-4E2B-A30D-1264E85D6745}" type="pres">
      <dgm:prSet presAssocID="{9E6C1445-2711-44C3-9E2A-1C5559086A98}" presName="rootConnector" presStyleLbl="node3" presStyleIdx="2" presStyleCnt="4"/>
      <dgm:spPr/>
      <dgm:t>
        <a:bodyPr/>
        <a:lstStyle/>
        <a:p>
          <a:endParaRPr lang="ru-RU"/>
        </a:p>
      </dgm:t>
    </dgm:pt>
    <dgm:pt modelId="{8AEA170E-B264-47A2-810F-12B54304C661}" type="pres">
      <dgm:prSet presAssocID="{9E6C1445-2711-44C3-9E2A-1C5559086A98}" presName="hierChild4" presStyleCnt="0"/>
      <dgm:spPr/>
    </dgm:pt>
    <dgm:pt modelId="{D8375550-3182-4DE9-ABE7-E9D00298705A}" type="pres">
      <dgm:prSet presAssocID="{9E6C1445-2711-44C3-9E2A-1C5559086A98}" presName="hierChild5" presStyleCnt="0"/>
      <dgm:spPr/>
    </dgm:pt>
    <dgm:pt modelId="{AF6EC815-8B5D-41A9-8266-521B9A90D555}" type="pres">
      <dgm:prSet presAssocID="{641BD9D6-2A80-41F6-AC6E-0CDFEB9EC9CB}" presName="hierChild5" presStyleCnt="0"/>
      <dgm:spPr/>
    </dgm:pt>
    <dgm:pt modelId="{5D6241CA-79AE-483C-9388-96DD6D76EDDD}" type="pres">
      <dgm:prSet presAssocID="{84C8E0CB-8858-4783-885E-40C1931AB2B6}" presName="Name48" presStyleLbl="parChTrans1D2" presStyleIdx="3" presStyleCnt="8"/>
      <dgm:spPr/>
    </dgm:pt>
    <dgm:pt modelId="{01802489-95D9-4BEE-B325-A6D5CD8C0738}" type="pres">
      <dgm:prSet presAssocID="{D301191B-181E-4EB9-A4EC-5B2B4FD75BAD}" presName="hierRoot2" presStyleCnt="0">
        <dgm:presLayoutVars>
          <dgm:hierBranch/>
        </dgm:presLayoutVars>
      </dgm:prSet>
      <dgm:spPr/>
    </dgm:pt>
    <dgm:pt modelId="{A48ADE79-05B7-44BB-B4A6-688E7765FA5B}" type="pres">
      <dgm:prSet presAssocID="{D301191B-181E-4EB9-A4EC-5B2B4FD75BAD}" presName="rootComposite" presStyleCnt="0"/>
      <dgm:spPr/>
    </dgm:pt>
    <dgm:pt modelId="{7C055286-9A0F-494C-87D1-F63447EFF34F}" type="pres">
      <dgm:prSet presAssocID="{D301191B-181E-4EB9-A4EC-5B2B4FD75BAD}" presName="rootText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A04E26-CD3C-4D21-9F76-B3832265B670}" type="pres">
      <dgm:prSet presAssocID="{D301191B-181E-4EB9-A4EC-5B2B4FD75BAD}" presName="rootConnector" presStyleLbl="node2" presStyleIdx="3" presStyleCnt="8"/>
      <dgm:spPr/>
      <dgm:t>
        <a:bodyPr/>
        <a:lstStyle/>
        <a:p>
          <a:endParaRPr lang="ru-RU"/>
        </a:p>
      </dgm:t>
    </dgm:pt>
    <dgm:pt modelId="{AA503284-9E6C-439D-AC2B-86A5B4520743}" type="pres">
      <dgm:prSet presAssocID="{D301191B-181E-4EB9-A4EC-5B2B4FD75BAD}" presName="hierChild4" presStyleCnt="0"/>
      <dgm:spPr/>
    </dgm:pt>
    <dgm:pt modelId="{42D95845-C371-4502-AB68-02B7F79B00C3}" type="pres">
      <dgm:prSet presAssocID="{98263EB9-E74D-438E-A4BC-20CE32BE5DA6}" presName="Name35" presStyleLbl="parChTrans1D3" presStyleIdx="3" presStyleCnt="4"/>
      <dgm:spPr/>
    </dgm:pt>
    <dgm:pt modelId="{66AEA5D5-7BA8-47A3-A1CB-9D61688AFBAC}" type="pres">
      <dgm:prSet presAssocID="{C2643FE5-4D12-4BB4-8E27-2B550896863E}" presName="hierRoot2" presStyleCnt="0">
        <dgm:presLayoutVars>
          <dgm:hierBranch val="r"/>
        </dgm:presLayoutVars>
      </dgm:prSet>
      <dgm:spPr/>
    </dgm:pt>
    <dgm:pt modelId="{0FCE7D3A-12BE-463A-AE94-B7869ABC54A4}" type="pres">
      <dgm:prSet presAssocID="{C2643FE5-4D12-4BB4-8E27-2B550896863E}" presName="rootComposite" presStyleCnt="0"/>
      <dgm:spPr/>
    </dgm:pt>
    <dgm:pt modelId="{7A8BDBF6-3646-495E-BAA1-803540797DE1}" type="pres">
      <dgm:prSet presAssocID="{C2643FE5-4D12-4BB4-8E27-2B550896863E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24BA92-43FC-4322-A4A9-157922EBCF21}" type="pres">
      <dgm:prSet presAssocID="{C2643FE5-4D12-4BB4-8E27-2B550896863E}" presName="rootConnector" presStyleLbl="node3" presStyleIdx="3" presStyleCnt="4"/>
      <dgm:spPr/>
      <dgm:t>
        <a:bodyPr/>
        <a:lstStyle/>
        <a:p>
          <a:endParaRPr lang="ru-RU"/>
        </a:p>
      </dgm:t>
    </dgm:pt>
    <dgm:pt modelId="{366E978D-86B5-411D-B690-7A356D65EB3C}" type="pres">
      <dgm:prSet presAssocID="{C2643FE5-4D12-4BB4-8E27-2B550896863E}" presName="hierChild4" presStyleCnt="0"/>
      <dgm:spPr/>
    </dgm:pt>
    <dgm:pt modelId="{DA7FE515-9206-46EE-9C0F-EB5B1842DD7A}" type="pres">
      <dgm:prSet presAssocID="{C2643FE5-4D12-4BB4-8E27-2B550896863E}" presName="hierChild5" presStyleCnt="0"/>
      <dgm:spPr/>
    </dgm:pt>
    <dgm:pt modelId="{253F8801-3120-4A8C-BA12-D5C28EFE18EC}" type="pres">
      <dgm:prSet presAssocID="{D301191B-181E-4EB9-A4EC-5B2B4FD75BAD}" presName="hierChild5" presStyleCnt="0"/>
      <dgm:spPr/>
    </dgm:pt>
    <dgm:pt modelId="{92023EEB-3E82-4618-8B8A-61B6B5401198}" type="pres">
      <dgm:prSet presAssocID="{B382CF79-6DE3-4BF4-885D-D5F4CEF44C72}" presName="Name48" presStyleLbl="parChTrans1D2" presStyleIdx="4" presStyleCnt="8"/>
      <dgm:spPr/>
    </dgm:pt>
    <dgm:pt modelId="{6501F6EC-5644-4DF8-A7EC-7E340AB9C188}" type="pres">
      <dgm:prSet presAssocID="{3010DB00-5AA1-4A83-901A-CC8AF07E4835}" presName="hierRoot2" presStyleCnt="0">
        <dgm:presLayoutVars>
          <dgm:hierBranch/>
        </dgm:presLayoutVars>
      </dgm:prSet>
      <dgm:spPr/>
    </dgm:pt>
    <dgm:pt modelId="{54DB9399-2E6D-44A9-BE47-6B8654DBA90C}" type="pres">
      <dgm:prSet presAssocID="{3010DB00-5AA1-4A83-901A-CC8AF07E4835}" presName="rootComposite" presStyleCnt="0"/>
      <dgm:spPr/>
    </dgm:pt>
    <dgm:pt modelId="{EDCDB310-5F62-4259-A42A-ABC8B421B268}" type="pres">
      <dgm:prSet presAssocID="{3010DB00-5AA1-4A83-901A-CC8AF07E4835}" presName="rootText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3E1827-82E3-4B4B-9AF8-361A00F618FF}" type="pres">
      <dgm:prSet presAssocID="{3010DB00-5AA1-4A83-901A-CC8AF07E4835}" presName="rootConnector" presStyleLbl="node2" presStyleIdx="4" presStyleCnt="8"/>
      <dgm:spPr/>
      <dgm:t>
        <a:bodyPr/>
        <a:lstStyle/>
        <a:p>
          <a:endParaRPr lang="ru-RU"/>
        </a:p>
      </dgm:t>
    </dgm:pt>
    <dgm:pt modelId="{2EB0EA04-4B92-4B06-86E9-506D2AE8073A}" type="pres">
      <dgm:prSet presAssocID="{3010DB00-5AA1-4A83-901A-CC8AF07E4835}" presName="hierChild4" presStyleCnt="0"/>
      <dgm:spPr/>
    </dgm:pt>
    <dgm:pt modelId="{62C7B204-1B86-4CE0-B394-431638FF5454}" type="pres">
      <dgm:prSet presAssocID="{3010DB00-5AA1-4A83-901A-CC8AF07E4835}" presName="hierChild5" presStyleCnt="0"/>
      <dgm:spPr/>
    </dgm:pt>
    <dgm:pt modelId="{1CDA7779-DC97-46E5-8863-3AB6F83C8AAB}" type="pres">
      <dgm:prSet presAssocID="{20F35320-06AD-45EF-94CE-1A44058A5F72}" presName="Name48" presStyleLbl="parChTrans1D2" presStyleIdx="5" presStyleCnt="8"/>
      <dgm:spPr/>
    </dgm:pt>
    <dgm:pt modelId="{2AD5FB27-EAC4-4C90-A66C-C4AFA9D1AB79}" type="pres">
      <dgm:prSet presAssocID="{FD008823-29A1-4BD5-830C-DB606FF3CE27}" presName="hierRoot2" presStyleCnt="0">
        <dgm:presLayoutVars>
          <dgm:hierBranch/>
        </dgm:presLayoutVars>
      </dgm:prSet>
      <dgm:spPr/>
    </dgm:pt>
    <dgm:pt modelId="{FCE8C457-127C-4A52-9F41-CCB289B3E757}" type="pres">
      <dgm:prSet presAssocID="{FD008823-29A1-4BD5-830C-DB606FF3CE27}" presName="rootComposite" presStyleCnt="0"/>
      <dgm:spPr/>
    </dgm:pt>
    <dgm:pt modelId="{4F2E3AD4-FCDC-418A-92A1-5BDA2C4DE07E}" type="pres">
      <dgm:prSet presAssocID="{FD008823-29A1-4BD5-830C-DB606FF3CE27}" presName="rootText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738BA9-4A6E-473F-8D7D-8C28EA7CF6EF}" type="pres">
      <dgm:prSet presAssocID="{FD008823-29A1-4BD5-830C-DB606FF3CE27}" presName="rootConnector" presStyleLbl="node2" presStyleIdx="5" presStyleCnt="8"/>
      <dgm:spPr/>
      <dgm:t>
        <a:bodyPr/>
        <a:lstStyle/>
        <a:p>
          <a:endParaRPr lang="ru-RU"/>
        </a:p>
      </dgm:t>
    </dgm:pt>
    <dgm:pt modelId="{93BD80FD-05B8-43A0-8375-283E3AEBF46E}" type="pres">
      <dgm:prSet presAssocID="{FD008823-29A1-4BD5-830C-DB606FF3CE27}" presName="hierChild4" presStyleCnt="0"/>
      <dgm:spPr/>
    </dgm:pt>
    <dgm:pt modelId="{D10B9E34-9B72-4051-A832-44160B5EA62F}" type="pres">
      <dgm:prSet presAssocID="{FD008823-29A1-4BD5-830C-DB606FF3CE27}" presName="hierChild5" presStyleCnt="0"/>
      <dgm:spPr/>
    </dgm:pt>
    <dgm:pt modelId="{08EB8ED1-F7F9-4A64-9CBF-B86A7D3B279C}" type="pres">
      <dgm:prSet presAssocID="{A4C8A850-7D17-49E0-888F-7BD158F24A51}" presName="Name48" presStyleLbl="parChTrans1D2" presStyleIdx="6" presStyleCnt="8"/>
      <dgm:spPr/>
    </dgm:pt>
    <dgm:pt modelId="{E4879C36-74DD-4C79-A094-4DD2E7C6B274}" type="pres">
      <dgm:prSet presAssocID="{37C888D5-8135-43C8-B7A3-DE2F55612549}" presName="hierRoot2" presStyleCnt="0">
        <dgm:presLayoutVars>
          <dgm:hierBranch/>
        </dgm:presLayoutVars>
      </dgm:prSet>
      <dgm:spPr/>
    </dgm:pt>
    <dgm:pt modelId="{E9A20F3B-8890-4E1F-A9DF-091646543267}" type="pres">
      <dgm:prSet presAssocID="{37C888D5-8135-43C8-B7A3-DE2F55612549}" presName="rootComposite" presStyleCnt="0"/>
      <dgm:spPr/>
    </dgm:pt>
    <dgm:pt modelId="{B4D236B2-44D9-4C1D-A8AC-A596351783AD}" type="pres">
      <dgm:prSet presAssocID="{37C888D5-8135-43C8-B7A3-DE2F55612549}" presName="rootText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D1658D-059B-438F-86F2-8B865F7B3BC8}" type="pres">
      <dgm:prSet presAssocID="{37C888D5-8135-43C8-B7A3-DE2F55612549}" presName="rootConnector" presStyleLbl="node2" presStyleIdx="6" presStyleCnt="8"/>
      <dgm:spPr/>
      <dgm:t>
        <a:bodyPr/>
        <a:lstStyle/>
        <a:p>
          <a:endParaRPr lang="ru-RU"/>
        </a:p>
      </dgm:t>
    </dgm:pt>
    <dgm:pt modelId="{12BA0302-CE0A-4412-9337-B39694321746}" type="pres">
      <dgm:prSet presAssocID="{37C888D5-8135-43C8-B7A3-DE2F55612549}" presName="hierChild4" presStyleCnt="0"/>
      <dgm:spPr/>
    </dgm:pt>
    <dgm:pt modelId="{B90CB7DE-86FF-4F08-99C7-3248DA6CCBCD}" type="pres">
      <dgm:prSet presAssocID="{37C888D5-8135-43C8-B7A3-DE2F55612549}" presName="hierChild5" presStyleCnt="0"/>
      <dgm:spPr/>
    </dgm:pt>
    <dgm:pt modelId="{1E9D71D5-FA47-4B85-8BCC-1F916BA73D59}" type="pres">
      <dgm:prSet presAssocID="{A97BDD1E-0C9E-47A7-9DC7-DF4BC28B0A5A}" presName="Name48" presStyleLbl="parChTrans1D2" presStyleIdx="7" presStyleCnt="8"/>
      <dgm:spPr/>
    </dgm:pt>
    <dgm:pt modelId="{8FD95EDD-4A3B-4A9C-88FC-476901D3131E}" type="pres">
      <dgm:prSet presAssocID="{C891CF9D-1B31-4C59-BB86-F6AFCE6B6725}" presName="hierRoot2" presStyleCnt="0">
        <dgm:presLayoutVars>
          <dgm:hierBranch/>
        </dgm:presLayoutVars>
      </dgm:prSet>
      <dgm:spPr/>
    </dgm:pt>
    <dgm:pt modelId="{6C33CC94-6DCE-4C46-B29B-3889F52E2308}" type="pres">
      <dgm:prSet presAssocID="{C891CF9D-1B31-4C59-BB86-F6AFCE6B6725}" presName="rootComposite" presStyleCnt="0"/>
      <dgm:spPr/>
    </dgm:pt>
    <dgm:pt modelId="{55C8B51C-D53A-4A00-8097-944543EE6E39}" type="pres">
      <dgm:prSet presAssocID="{C891CF9D-1B31-4C59-BB86-F6AFCE6B6725}" presName="rootText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C61758-E978-4B32-9D46-493E14DFC5DF}" type="pres">
      <dgm:prSet presAssocID="{C891CF9D-1B31-4C59-BB86-F6AFCE6B6725}" presName="rootConnector" presStyleLbl="node2" presStyleIdx="7" presStyleCnt="8"/>
      <dgm:spPr/>
      <dgm:t>
        <a:bodyPr/>
        <a:lstStyle/>
        <a:p>
          <a:endParaRPr lang="ru-RU"/>
        </a:p>
      </dgm:t>
    </dgm:pt>
    <dgm:pt modelId="{6C1D5687-4E8B-46BE-AC19-ECD60AEC0B84}" type="pres">
      <dgm:prSet presAssocID="{C891CF9D-1B31-4C59-BB86-F6AFCE6B6725}" presName="hierChild4" presStyleCnt="0"/>
      <dgm:spPr/>
    </dgm:pt>
    <dgm:pt modelId="{685D684C-40EB-45D0-87A5-FE56F08797A6}" type="pres">
      <dgm:prSet presAssocID="{C891CF9D-1B31-4C59-BB86-F6AFCE6B6725}" presName="hierChild5" presStyleCnt="0"/>
      <dgm:spPr/>
    </dgm:pt>
    <dgm:pt modelId="{B58650DC-3067-43EB-8EE2-7DBC530D3C95}" type="pres">
      <dgm:prSet presAssocID="{547933BF-DED7-4DD2-90FC-145A6C8EF745}" presName="hierChild3" presStyleCnt="0"/>
      <dgm:spPr/>
    </dgm:pt>
  </dgm:ptLst>
  <dgm:cxnLst>
    <dgm:cxn modelId="{43CBD1A8-AE87-4460-9DDE-4BFF13A52284}" type="presOf" srcId="{98263EB9-E74D-438E-A4BC-20CE32BE5DA6}" destId="{42D95845-C371-4502-AB68-02B7F79B00C3}" srcOrd="0" destOrd="0" presId="urn:microsoft.com/office/officeart/2005/8/layout/orgChart1"/>
    <dgm:cxn modelId="{1F5ABA51-29DA-42BF-BC84-81D83E3C1E0C}" type="presOf" srcId="{0C69D0D3-3B91-43A1-9D52-668A8A53CA2C}" destId="{342BBB57-AAB7-4A9D-B995-E633D8EBA591}" srcOrd="1" destOrd="0" presId="urn:microsoft.com/office/officeart/2005/8/layout/orgChart1"/>
    <dgm:cxn modelId="{FCECEF40-05B7-4903-B246-98125F0D2307}" type="presOf" srcId="{547933BF-DED7-4DD2-90FC-145A6C8EF745}" destId="{65A52ED4-27A7-4935-BEB1-E3430565091F}" srcOrd="0" destOrd="0" presId="urn:microsoft.com/office/officeart/2005/8/layout/orgChart1"/>
    <dgm:cxn modelId="{DF3C536F-2487-464D-A233-0F68BDFFC6D1}" type="presOf" srcId="{AC0B7AF3-4427-4688-8FF6-4CCE13AF70A7}" destId="{8CA3157A-7E16-4B80-8A55-9CA5231158E1}" srcOrd="1" destOrd="0" presId="urn:microsoft.com/office/officeart/2005/8/layout/orgChart1"/>
    <dgm:cxn modelId="{644A26D0-0F56-4979-B74E-BAE97A67F6CA}" type="presOf" srcId="{AC0B7AF3-4427-4688-8FF6-4CCE13AF70A7}" destId="{A1580DD6-739C-4F02-953E-ED9AB7C3D476}" srcOrd="0" destOrd="0" presId="urn:microsoft.com/office/officeart/2005/8/layout/orgChart1"/>
    <dgm:cxn modelId="{0CF016D8-564E-4FD1-9D00-7DF2ACD035FC}" type="presOf" srcId="{0C69D0D3-3B91-43A1-9D52-668A8A53CA2C}" destId="{9790C948-3BE7-4143-BF37-52292CE69AB1}" srcOrd="0" destOrd="0" presId="urn:microsoft.com/office/officeart/2005/8/layout/orgChart1"/>
    <dgm:cxn modelId="{C814B4AA-FADE-4BA8-8D78-B8CD12643BF7}" srcId="{547933BF-DED7-4DD2-90FC-145A6C8EF745}" destId="{3010DB00-5AA1-4A83-901A-CC8AF07E4835}" srcOrd="4" destOrd="0" parTransId="{B382CF79-6DE3-4BF4-885D-D5F4CEF44C72}" sibTransId="{9ABFFD17-F095-4EB0-9735-F89668BE4BEB}"/>
    <dgm:cxn modelId="{0D3F1C0E-12EE-4590-84BA-BF9EBA2AF379}" type="presOf" srcId="{84C8E0CB-8858-4783-885E-40C1931AB2B6}" destId="{5D6241CA-79AE-483C-9388-96DD6D76EDDD}" srcOrd="0" destOrd="0" presId="urn:microsoft.com/office/officeart/2005/8/layout/orgChart1"/>
    <dgm:cxn modelId="{7D4DE7E4-B71E-40E6-AB0F-0BABF2FFE68C}" type="presOf" srcId="{641BD9D6-2A80-41F6-AC6E-0CDFEB9EC9CB}" destId="{D08CA286-BB29-4361-8C4C-6FD33AC5F620}" srcOrd="0" destOrd="0" presId="urn:microsoft.com/office/officeart/2005/8/layout/orgChart1"/>
    <dgm:cxn modelId="{335162CE-9CCD-4993-BEF3-486DB3E4C436}" srcId="{641BD9D6-2A80-41F6-AC6E-0CDFEB9EC9CB}" destId="{9E6C1445-2711-44C3-9E2A-1C5559086A98}" srcOrd="0" destOrd="0" parTransId="{77352B15-C0B5-4F56-80EC-8D4B28F2D10F}" sibTransId="{B933B44F-FFAB-40D4-A9AA-A9B7BC2532BC}"/>
    <dgm:cxn modelId="{82949C39-BEB4-4672-9D23-52FAAC7E484A}" type="presOf" srcId="{CCA8DD68-8A2C-489D-80D8-0EF9E9E583BC}" destId="{769F0A92-FC0F-4E3F-B1D4-A084F28D23D3}" srcOrd="0" destOrd="0" presId="urn:microsoft.com/office/officeart/2005/8/layout/orgChart1"/>
    <dgm:cxn modelId="{404271F4-5286-4768-B11A-4A9A7EFF77C8}" type="presOf" srcId="{8AC37C21-779E-42FB-AE1B-637CC6F52037}" destId="{65BB8CEF-3C4B-493C-8333-5AD6F38858A3}" srcOrd="0" destOrd="0" presId="urn:microsoft.com/office/officeart/2005/8/layout/orgChart1"/>
    <dgm:cxn modelId="{DAD7984B-2CDA-4EBB-95DF-77155ED5FC1E}" srcId="{547933BF-DED7-4DD2-90FC-145A6C8EF745}" destId="{AC0B7AF3-4427-4688-8FF6-4CCE13AF70A7}" srcOrd="1" destOrd="0" parTransId="{8AC37C21-779E-42FB-AE1B-637CC6F52037}" sibTransId="{C3F25B9E-306C-4571-96AA-2208DF72113F}"/>
    <dgm:cxn modelId="{F0C8217D-B3E6-45DE-8A5A-C1C00271349E}" type="presOf" srcId="{37C888D5-8135-43C8-B7A3-DE2F55612549}" destId="{79D1658D-059B-438F-86F2-8B865F7B3BC8}" srcOrd="1" destOrd="0" presId="urn:microsoft.com/office/officeart/2005/8/layout/orgChart1"/>
    <dgm:cxn modelId="{985B8886-B8F4-4E7F-97FA-08FF2F612799}" srcId="{AC0B7AF3-4427-4688-8FF6-4CCE13AF70A7}" destId="{C64C736F-05E8-47B2-9DDA-59AAF1B87B80}" srcOrd="0" destOrd="0" parTransId="{46627722-AD9D-40B3-A6C0-1B9A589CA61F}" sibTransId="{A29D8291-E53C-4408-947C-226151ED58FE}"/>
    <dgm:cxn modelId="{EFC3DAD1-417A-4DE5-925C-6DFDFACA38DA}" type="presOf" srcId="{9E6C1445-2711-44C3-9E2A-1C5559086A98}" destId="{EBFEB812-1EA1-4FCA-87B9-C1A4D5D0856E}" srcOrd="0" destOrd="0" presId="urn:microsoft.com/office/officeart/2005/8/layout/orgChart1"/>
    <dgm:cxn modelId="{71E8DFAF-36E2-403B-968B-E9E88749FD78}" srcId="{0C69D0D3-3B91-43A1-9D52-668A8A53CA2C}" destId="{5865EE41-E0AC-4956-9D5E-897537B20A04}" srcOrd="0" destOrd="0" parTransId="{CCA8DD68-8A2C-489D-80D8-0EF9E9E583BC}" sibTransId="{AAEA7D63-C28C-4ED2-9498-07D03395F9EA}"/>
    <dgm:cxn modelId="{1C944AC6-014E-46F4-AA49-07FD3E1CCEED}" type="presOf" srcId="{A97BDD1E-0C9E-47A7-9DC7-DF4BC28B0A5A}" destId="{1E9D71D5-FA47-4B85-8BCC-1F916BA73D59}" srcOrd="0" destOrd="0" presId="urn:microsoft.com/office/officeart/2005/8/layout/orgChart1"/>
    <dgm:cxn modelId="{838A9912-7677-4829-9F00-5C56E81DE362}" srcId="{547933BF-DED7-4DD2-90FC-145A6C8EF745}" destId="{D301191B-181E-4EB9-A4EC-5B2B4FD75BAD}" srcOrd="3" destOrd="0" parTransId="{84C8E0CB-8858-4783-885E-40C1931AB2B6}" sibTransId="{023EDF52-20F7-4AC4-980E-F78DDA46C208}"/>
    <dgm:cxn modelId="{F1A07E5F-9FF7-479B-B1E9-CF381E68B478}" type="presOf" srcId="{3010DB00-5AA1-4A83-901A-CC8AF07E4835}" destId="{EDCDB310-5F62-4259-A42A-ABC8B421B268}" srcOrd="0" destOrd="0" presId="urn:microsoft.com/office/officeart/2005/8/layout/orgChart1"/>
    <dgm:cxn modelId="{8157DC4C-DB37-47D5-BD9E-72513BE2879F}" type="presOf" srcId="{5865EE41-E0AC-4956-9D5E-897537B20A04}" destId="{EA7BC49B-CA77-4A1A-B71B-4EEE57B80963}" srcOrd="1" destOrd="0" presId="urn:microsoft.com/office/officeart/2005/8/layout/orgChart1"/>
    <dgm:cxn modelId="{360D1407-7189-4B8B-AF27-709142C15343}" type="presOf" srcId="{C2643FE5-4D12-4BB4-8E27-2B550896863E}" destId="{7A8BDBF6-3646-495E-BAA1-803540797DE1}" srcOrd="0" destOrd="0" presId="urn:microsoft.com/office/officeart/2005/8/layout/orgChart1"/>
    <dgm:cxn modelId="{3BCAF373-3ADE-4417-AD91-DE3C6D90DA6D}" type="presOf" srcId="{D301191B-181E-4EB9-A4EC-5B2B4FD75BAD}" destId="{8EA04E26-CD3C-4D21-9F76-B3832265B670}" srcOrd="1" destOrd="0" presId="urn:microsoft.com/office/officeart/2005/8/layout/orgChart1"/>
    <dgm:cxn modelId="{9AFA3474-3D34-4AF2-9295-11C0C7B33D85}" srcId="{547933BF-DED7-4DD2-90FC-145A6C8EF745}" destId="{FD008823-29A1-4BD5-830C-DB606FF3CE27}" srcOrd="5" destOrd="0" parTransId="{20F35320-06AD-45EF-94CE-1A44058A5F72}" sibTransId="{C3B2D499-DF0C-4920-AB3A-E5E18CB2DFEE}"/>
    <dgm:cxn modelId="{9AA8A0BA-6F4B-476E-802B-B609735FDE54}" type="presOf" srcId="{D301191B-181E-4EB9-A4EC-5B2B4FD75BAD}" destId="{7C055286-9A0F-494C-87D1-F63447EFF34F}" srcOrd="0" destOrd="0" presId="urn:microsoft.com/office/officeart/2005/8/layout/orgChart1"/>
    <dgm:cxn modelId="{52F435D9-074F-4D82-BE3E-AB843718AD88}" type="presOf" srcId="{77352B15-C0B5-4F56-80EC-8D4B28F2D10F}" destId="{FA01EA83-0827-4A95-989F-1A41F7FCC3FA}" srcOrd="0" destOrd="0" presId="urn:microsoft.com/office/officeart/2005/8/layout/orgChart1"/>
    <dgm:cxn modelId="{4DC12DFF-427A-490C-AED4-B617DA3275AA}" type="presOf" srcId="{5865EE41-E0AC-4956-9D5E-897537B20A04}" destId="{F968D093-174F-4C79-95D5-52BD89C11AC2}" srcOrd="0" destOrd="0" presId="urn:microsoft.com/office/officeart/2005/8/layout/orgChart1"/>
    <dgm:cxn modelId="{663F6AB7-F64B-4C71-82E3-82D5E40E6B87}" type="presOf" srcId="{641BD9D6-2A80-41F6-AC6E-0CDFEB9EC9CB}" destId="{853AD3F7-4DDD-4535-A6A9-639D089C1FC6}" srcOrd="1" destOrd="0" presId="urn:microsoft.com/office/officeart/2005/8/layout/orgChart1"/>
    <dgm:cxn modelId="{DCE475F1-5808-47B6-9769-F0D617FF8E6E}" type="presOf" srcId="{20F35320-06AD-45EF-94CE-1A44058A5F72}" destId="{1CDA7779-DC97-46E5-8863-3AB6F83C8AAB}" srcOrd="0" destOrd="0" presId="urn:microsoft.com/office/officeart/2005/8/layout/orgChart1"/>
    <dgm:cxn modelId="{64346D52-C07E-47E0-AA22-D2A1BFC8BE6F}" type="presOf" srcId="{C2643FE5-4D12-4BB4-8E27-2B550896863E}" destId="{6B24BA92-43FC-4322-A4A9-157922EBCF21}" srcOrd="1" destOrd="0" presId="urn:microsoft.com/office/officeart/2005/8/layout/orgChart1"/>
    <dgm:cxn modelId="{8902D28E-D1D1-4CE1-9450-AA547FCE71A9}" type="presOf" srcId="{3010DB00-5AA1-4A83-901A-CC8AF07E4835}" destId="{AB3E1827-82E3-4B4B-9AF8-361A00F618FF}" srcOrd="1" destOrd="0" presId="urn:microsoft.com/office/officeart/2005/8/layout/orgChart1"/>
    <dgm:cxn modelId="{11FC5884-71D3-46AA-A75D-C7B955B56EA5}" type="presOf" srcId="{9E6C1445-2711-44C3-9E2A-1C5559086A98}" destId="{4EF40368-375C-4E2B-A30D-1264E85D6745}" srcOrd="1" destOrd="0" presId="urn:microsoft.com/office/officeart/2005/8/layout/orgChart1"/>
    <dgm:cxn modelId="{7DDC92F3-B0A8-42A8-87A6-E3B9E2C0CE7A}" type="presOf" srcId="{547933BF-DED7-4DD2-90FC-145A6C8EF745}" destId="{A0355A21-58E8-4EF9-A5A3-665D487C35B0}" srcOrd="1" destOrd="0" presId="urn:microsoft.com/office/officeart/2005/8/layout/orgChart1"/>
    <dgm:cxn modelId="{BD435DA0-61CC-4EB6-8D80-EE5A37F9AC4F}" type="presOf" srcId="{37C888D5-8135-43C8-B7A3-DE2F55612549}" destId="{B4D236B2-44D9-4C1D-A8AC-A596351783AD}" srcOrd="0" destOrd="0" presId="urn:microsoft.com/office/officeart/2005/8/layout/orgChart1"/>
    <dgm:cxn modelId="{1625C9AB-712E-4E4E-B063-D5BB3D312C2A}" type="presOf" srcId="{C891CF9D-1B31-4C59-BB86-F6AFCE6B6725}" destId="{64C61758-E978-4B32-9D46-493E14DFC5DF}" srcOrd="1" destOrd="0" presId="urn:microsoft.com/office/officeart/2005/8/layout/orgChart1"/>
    <dgm:cxn modelId="{57EEFE68-9108-4410-9F69-88A13A4DBF16}" srcId="{359F0723-4553-474E-B0AD-21BCF7CD7806}" destId="{547933BF-DED7-4DD2-90FC-145A6C8EF745}" srcOrd="0" destOrd="0" parTransId="{5E21FA5D-F1C2-4232-BA4B-585866BB3B69}" sibTransId="{36D842B6-C333-4ABE-8C63-BD5AEC5723FF}"/>
    <dgm:cxn modelId="{B2E57A34-A997-4EB1-8592-2417B8FC3022}" type="presOf" srcId="{C64C736F-05E8-47B2-9DDA-59AAF1B87B80}" destId="{E1A64FF5-D9DC-4870-918F-1F9B10D6809E}" srcOrd="1" destOrd="0" presId="urn:microsoft.com/office/officeart/2005/8/layout/orgChart1"/>
    <dgm:cxn modelId="{FFF0B4CE-6078-4AC7-B56D-066103169492}" type="presOf" srcId="{C64C736F-05E8-47B2-9DDA-59AAF1B87B80}" destId="{77A1ABA9-BD38-411E-95A8-B80397A6CA89}" srcOrd="0" destOrd="0" presId="urn:microsoft.com/office/officeart/2005/8/layout/orgChart1"/>
    <dgm:cxn modelId="{C5437BD9-F11A-4D31-B658-D5F06BB13DCA}" type="presOf" srcId="{DD5EC219-1787-4CCB-B23F-1624A425B536}" destId="{9BD2E0AA-67A7-436E-AC92-135D3E002D30}" srcOrd="0" destOrd="0" presId="urn:microsoft.com/office/officeart/2005/8/layout/orgChart1"/>
    <dgm:cxn modelId="{6958424E-B49F-46DD-B496-85741E509E10}" type="presOf" srcId="{B382CF79-6DE3-4BF4-885D-D5F4CEF44C72}" destId="{92023EEB-3E82-4618-8B8A-61B6B5401198}" srcOrd="0" destOrd="0" presId="urn:microsoft.com/office/officeart/2005/8/layout/orgChart1"/>
    <dgm:cxn modelId="{F4FD9C99-650C-4049-A78E-C1F5B1EE7796}" srcId="{547933BF-DED7-4DD2-90FC-145A6C8EF745}" destId="{641BD9D6-2A80-41F6-AC6E-0CDFEB9EC9CB}" srcOrd="2" destOrd="0" parTransId="{03E312AD-9EF3-4115-AA24-F410F921A2EE}" sibTransId="{A63AC601-259D-4FA6-80F8-14B577B03E3E}"/>
    <dgm:cxn modelId="{32B995AA-1464-44CF-9D3B-B9C058042501}" srcId="{D301191B-181E-4EB9-A4EC-5B2B4FD75BAD}" destId="{C2643FE5-4D12-4BB4-8E27-2B550896863E}" srcOrd="0" destOrd="0" parTransId="{98263EB9-E74D-438E-A4BC-20CE32BE5DA6}" sibTransId="{5E99D479-EA6C-44F4-A9AE-17CBED14AF85}"/>
    <dgm:cxn modelId="{EC7B53D4-2827-4258-9FFE-00A92ADF7F31}" type="presOf" srcId="{03E312AD-9EF3-4115-AA24-F410F921A2EE}" destId="{4C1394C1-CBED-4D7A-8034-D039E0A3C88B}" srcOrd="0" destOrd="0" presId="urn:microsoft.com/office/officeart/2005/8/layout/orgChart1"/>
    <dgm:cxn modelId="{CFA83EA3-BA29-4E3D-81BD-121D00A77D15}" type="presOf" srcId="{A4C8A850-7D17-49E0-888F-7BD158F24A51}" destId="{08EB8ED1-F7F9-4A64-9CBF-B86A7D3B279C}" srcOrd="0" destOrd="0" presId="urn:microsoft.com/office/officeart/2005/8/layout/orgChart1"/>
    <dgm:cxn modelId="{D2E202FE-818E-4EAB-BCEC-28281077770F}" srcId="{547933BF-DED7-4DD2-90FC-145A6C8EF745}" destId="{C891CF9D-1B31-4C59-BB86-F6AFCE6B6725}" srcOrd="7" destOrd="0" parTransId="{A97BDD1E-0C9E-47A7-9DC7-DF4BC28B0A5A}" sibTransId="{62E6C482-1E9F-495A-B7C5-718C6F70178B}"/>
    <dgm:cxn modelId="{6E99FE96-0EF5-495F-89CF-EB31BF621BF2}" srcId="{547933BF-DED7-4DD2-90FC-145A6C8EF745}" destId="{0C69D0D3-3B91-43A1-9D52-668A8A53CA2C}" srcOrd="0" destOrd="0" parTransId="{DD5EC219-1787-4CCB-B23F-1624A425B536}" sibTransId="{3D119EE9-6378-4C30-BEB3-5CB22E46FD2F}"/>
    <dgm:cxn modelId="{9EFF9574-756F-4A9A-B6B2-B375041584E0}" type="presOf" srcId="{FD008823-29A1-4BD5-830C-DB606FF3CE27}" destId="{4F2E3AD4-FCDC-418A-92A1-5BDA2C4DE07E}" srcOrd="0" destOrd="0" presId="urn:microsoft.com/office/officeart/2005/8/layout/orgChart1"/>
    <dgm:cxn modelId="{AC1FF776-9677-43D7-B653-9FE797C165FC}" type="presOf" srcId="{46627722-AD9D-40B3-A6C0-1B9A589CA61F}" destId="{71466CDF-92EA-4BC3-B99B-AD7C3DB2BC3F}" srcOrd="0" destOrd="0" presId="urn:microsoft.com/office/officeart/2005/8/layout/orgChart1"/>
    <dgm:cxn modelId="{5B9B23C7-9569-4692-B0BC-C6F48509CAA2}" srcId="{547933BF-DED7-4DD2-90FC-145A6C8EF745}" destId="{37C888D5-8135-43C8-B7A3-DE2F55612549}" srcOrd="6" destOrd="0" parTransId="{A4C8A850-7D17-49E0-888F-7BD158F24A51}" sibTransId="{AE0770C0-58D4-49CC-B761-0F5B96B28B51}"/>
    <dgm:cxn modelId="{7ED98259-7C76-4A23-8489-AD7507253885}" type="presOf" srcId="{C891CF9D-1B31-4C59-BB86-F6AFCE6B6725}" destId="{55C8B51C-D53A-4A00-8097-944543EE6E39}" srcOrd="0" destOrd="0" presId="urn:microsoft.com/office/officeart/2005/8/layout/orgChart1"/>
    <dgm:cxn modelId="{9DC4D0F1-A8B4-458D-9584-A004678E9DBB}" type="presOf" srcId="{FD008823-29A1-4BD5-830C-DB606FF3CE27}" destId="{59738BA9-4A6E-473F-8D7D-8C28EA7CF6EF}" srcOrd="1" destOrd="0" presId="urn:microsoft.com/office/officeart/2005/8/layout/orgChart1"/>
    <dgm:cxn modelId="{956794B3-9FFF-41FC-8483-34ABBF8B6A1B}" type="presOf" srcId="{359F0723-4553-474E-B0AD-21BCF7CD7806}" destId="{D1B55E69-4527-4E95-AE3A-598ABA0FE732}" srcOrd="0" destOrd="0" presId="urn:microsoft.com/office/officeart/2005/8/layout/orgChart1"/>
    <dgm:cxn modelId="{C5310A18-179E-4811-BDE8-0E5B1E61D898}" type="presParOf" srcId="{D1B55E69-4527-4E95-AE3A-598ABA0FE732}" destId="{4EDA812B-7A64-4268-A04E-03B242A0086B}" srcOrd="0" destOrd="0" presId="urn:microsoft.com/office/officeart/2005/8/layout/orgChart1"/>
    <dgm:cxn modelId="{96399FBA-8CF7-4EE2-8408-1FF78FBF81FB}" type="presParOf" srcId="{4EDA812B-7A64-4268-A04E-03B242A0086B}" destId="{DD193026-4A4F-451D-ABDF-CF52C20094CA}" srcOrd="0" destOrd="0" presId="urn:microsoft.com/office/officeart/2005/8/layout/orgChart1"/>
    <dgm:cxn modelId="{811FBF5B-7481-4E4C-A0B8-7376A2D4E523}" type="presParOf" srcId="{DD193026-4A4F-451D-ABDF-CF52C20094CA}" destId="{65A52ED4-27A7-4935-BEB1-E3430565091F}" srcOrd="0" destOrd="0" presId="urn:microsoft.com/office/officeart/2005/8/layout/orgChart1"/>
    <dgm:cxn modelId="{5FDC8DF1-D3DD-4DC5-B6C1-287D0F6CBAB2}" type="presParOf" srcId="{DD193026-4A4F-451D-ABDF-CF52C20094CA}" destId="{A0355A21-58E8-4EF9-A5A3-665D487C35B0}" srcOrd="1" destOrd="0" presId="urn:microsoft.com/office/officeart/2005/8/layout/orgChart1"/>
    <dgm:cxn modelId="{ED3337EC-F152-477E-9CD6-16E66C544A2F}" type="presParOf" srcId="{4EDA812B-7A64-4268-A04E-03B242A0086B}" destId="{967FB5C2-1C1A-4976-8AC5-E0E20E96EAC9}" srcOrd="1" destOrd="0" presId="urn:microsoft.com/office/officeart/2005/8/layout/orgChart1"/>
    <dgm:cxn modelId="{F7BD6D58-7BAD-492A-BD25-9C735962A128}" type="presParOf" srcId="{967FB5C2-1C1A-4976-8AC5-E0E20E96EAC9}" destId="{9BD2E0AA-67A7-436E-AC92-135D3E002D30}" srcOrd="0" destOrd="0" presId="urn:microsoft.com/office/officeart/2005/8/layout/orgChart1"/>
    <dgm:cxn modelId="{9DAFFBB9-273A-46E3-B781-789E796F422D}" type="presParOf" srcId="{967FB5C2-1C1A-4976-8AC5-E0E20E96EAC9}" destId="{DAEB42F3-7D36-4E4C-AEA5-65F0578D3A9A}" srcOrd="1" destOrd="0" presId="urn:microsoft.com/office/officeart/2005/8/layout/orgChart1"/>
    <dgm:cxn modelId="{51AF5D67-53ED-4C45-9026-9A0C1C164709}" type="presParOf" srcId="{DAEB42F3-7D36-4E4C-AEA5-65F0578D3A9A}" destId="{D0C8D64F-F260-4827-B0B9-8ED4AFD79D50}" srcOrd="0" destOrd="0" presId="urn:microsoft.com/office/officeart/2005/8/layout/orgChart1"/>
    <dgm:cxn modelId="{D92829DC-7895-452A-B747-69ECF3F80B49}" type="presParOf" srcId="{D0C8D64F-F260-4827-B0B9-8ED4AFD79D50}" destId="{9790C948-3BE7-4143-BF37-52292CE69AB1}" srcOrd="0" destOrd="0" presId="urn:microsoft.com/office/officeart/2005/8/layout/orgChart1"/>
    <dgm:cxn modelId="{C91C9087-D585-4A45-B7E7-8B9491A2A477}" type="presParOf" srcId="{D0C8D64F-F260-4827-B0B9-8ED4AFD79D50}" destId="{342BBB57-AAB7-4A9D-B995-E633D8EBA591}" srcOrd="1" destOrd="0" presId="urn:microsoft.com/office/officeart/2005/8/layout/orgChart1"/>
    <dgm:cxn modelId="{1D6FD7B6-A311-477E-83C0-2E9E0DFEDC0B}" type="presParOf" srcId="{DAEB42F3-7D36-4E4C-AEA5-65F0578D3A9A}" destId="{08BA8819-E839-4CF8-ACF8-FBCD120611C7}" srcOrd="1" destOrd="0" presId="urn:microsoft.com/office/officeart/2005/8/layout/orgChart1"/>
    <dgm:cxn modelId="{32D3060D-B6C9-49AD-8252-591D35555178}" type="presParOf" srcId="{08BA8819-E839-4CF8-ACF8-FBCD120611C7}" destId="{769F0A92-FC0F-4E3F-B1D4-A084F28D23D3}" srcOrd="0" destOrd="0" presId="urn:microsoft.com/office/officeart/2005/8/layout/orgChart1"/>
    <dgm:cxn modelId="{659E286A-996C-4CB4-9A98-BBF70EA0BDFC}" type="presParOf" srcId="{08BA8819-E839-4CF8-ACF8-FBCD120611C7}" destId="{D8068DF0-43D9-445A-9B65-1969BD44AE64}" srcOrd="1" destOrd="0" presId="urn:microsoft.com/office/officeart/2005/8/layout/orgChart1"/>
    <dgm:cxn modelId="{D90C0B31-167E-4137-BECC-16050D8DF8F2}" type="presParOf" srcId="{D8068DF0-43D9-445A-9B65-1969BD44AE64}" destId="{21E26A1F-981C-4AD2-8E91-594B79CC7228}" srcOrd="0" destOrd="0" presId="urn:microsoft.com/office/officeart/2005/8/layout/orgChart1"/>
    <dgm:cxn modelId="{7FC51D80-A717-4452-91A3-CA0E12F7898D}" type="presParOf" srcId="{21E26A1F-981C-4AD2-8E91-594B79CC7228}" destId="{F968D093-174F-4C79-95D5-52BD89C11AC2}" srcOrd="0" destOrd="0" presId="urn:microsoft.com/office/officeart/2005/8/layout/orgChart1"/>
    <dgm:cxn modelId="{9CFD818D-1BF5-47B7-AABC-AEAA4D0448CF}" type="presParOf" srcId="{21E26A1F-981C-4AD2-8E91-594B79CC7228}" destId="{EA7BC49B-CA77-4A1A-B71B-4EEE57B80963}" srcOrd="1" destOrd="0" presId="urn:microsoft.com/office/officeart/2005/8/layout/orgChart1"/>
    <dgm:cxn modelId="{48EBE8FE-0BEC-4EAE-A914-799DFF2E15BF}" type="presParOf" srcId="{D8068DF0-43D9-445A-9B65-1969BD44AE64}" destId="{1A88C0B0-A98D-4540-8E2D-382BF56B65D3}" srcOrd="1" destOrd="0" presId="urn:microsoft.com/office/officeart/2005/8/layout/orgChart1"/>
    <dgm:cxn modelId="{9421402F-239C-4695-9338-9AE499C75A91}" type="presParOf" srcId="{D8068DF0-43D9-445A-9B65-1969BD44AE64}" destId="{95DBEA97-911E-4F70-89F4-2E031EAE5375}" srcOrd="2" destOrd="0" presId="urn:microsoft.com/office/officeart/2005/8/layout/orgChart1"/>
    <dgm:cxn modelId="{ABB2BF9B-856B-4547-B69E-92545F3D7BB4}" type="presParOf" srcId="{DAEB42F3-7D36-4E4C-AEA5-65F0578D3A9A}" destId="{068C9063-700B-4779-87ED-EA1F61C39DBD}" srcOrd="2" destOrd="0" presId="urn:microsoft.com/office/officeart/2005/8/layout/orgChart1"/>
    <dgm:cxn modelId="{D505243B-B743-406E-B2BE-003AF05DB7CD}" type="presParOf" srcId="{967FB5C2-1C1A-4976-8AC5-E0E20E96EAC9}" destId="{65BB8CEF-3C4B-493C-8333-5AD6F38858A3}" srcOrd="2" destOrd="0" presId="urn:microsoft.com/office/officeart/2005/8/layout/orgChart1"/>
    <dgm:cxn modelId="{B925DC9E-5667-4490-A3F3-88CA656C7B64}" type="presParOf" srcId="{967FB5C2-1C1A-4976-8AC5-E0E20E96EAC9}" destId="{CAB61F85-5C9D-4CD1-AB55-DE00D25EA4EE}" srcOrd="3" destOrd="0" presId="urn:microsoft.com/office/officeart/2005/8/layout/orgChart1"/>
    <dgm:cxn modelId="{F6AC73C5-5436-4C6D-AED2-6F8A3EF5E90C}" type="presParOf" srcId="{CAB61F85-5C9D-4CD1-AB55-DE00D25EA4EE}" destId="{914C510B-EB45-4EE8-AD8E-DBECA027F030}" srcOrd="0" destOrd="0" presId="urn:microsoft.com/office/officeart/2005/8/layout/orgChart1"/>
    <dgm:cxn modelId="{C53E816C-9719-41FC-B8EE-77B7B8BE5AA0}" type="presParOf" srcId="{914C510B-EB45-4EE8-AD8E-DBECA027F030}" destId="{A1580DD6-739C-4F02-953E-ED9AB7C3D476}" srcOrd="0" destOrd="0" presId="urn:microsoft.com/office/officeart/2005/8/layout/orgChart1"/>
    <dgm:cxn modelId="{CBDF470C-F3FD-4851-87DB-114D529F2B09}" type="presParOf" srcId="{914C510B-EB45-4EE8-AD8E-DBECA027F030}" destId="{8CA3157A-7E16-4B80-8A55-9CA5231158E1}" srcOrd="1" destOrd="0" presId="urn:microsoft.com/office/officeart/2005/8/layout/orgChart1"/>
    <dgm:cxn modelId="{C1CA390B-68B1-4965-9773-3B98C0942966}" type="presParOf" srcId="{CAB61F85-5C9D-4CD1-AB55-DE00D25EA4EE}" destId="{34C75076-C548-40A7-990D-F6B116CB5960}" srcOrd="1" destOrd="0" presId="urn:microsoft.com/office/officeart/2005/8/layout/orgChart1"/>
    <dgm:cxn modelId="{761068B1-3904-44FF-9127-95FE488A86EA}" type="presParOf" srcId="{34C75076-C548-40A7-990D-F6B116CB5960}" destId="{71466CDF-92EA-4BC3-B99B-AD7C3DB2BC3F}" srcOrd="0" destOrd="0" presId="urn:microsoft.com/office/officeart/2005/8/layout/orgChart1"/>
    <dgm:cxn modelId="{1ED21E18-D920-4591-A8BF-A6DFE480152E}" type="presParOf" srcId="{34C75076-C548-40A7-990D-F6B116CB5960}" destId="{E5F65BD2-FA73-4633-8155-8196C18D5618}" srcOrd="1" destOrd="0" presId="urn:microsoft.com/office/officeart/2005/8/layout/orgChart1"/>
    <dgm:cxn modelId="{0C1C8503-D408-4CBF-917B-993045D53D07}" type="presParOf" srcId="{E5F65BD2-FA73-4633-8155-8196C18D5618}" destId="{CA87ED27-6DE9-4A0F-AE62-2E7F061A9146}" srcOrd="0" destOrd="0" presId="urn:microsoft.com/office/officeart/2005/8/layout/orgChart1"/>
    <dgm:cxn modelId="{7E9C7A06-66C8-4CD3-85DB-28E03A7986D2}" type="presParOf" srcId="{CA87ED27-6DE9-4A0F-AE62-2E7F061A9146}" destId="{77A1ABA9-BD38-411E-95A8-B80397A6CA89}" srcOrd="0" destOrd="0" presId="urn:microsoft.com/office/officeart/2005/8/layout/orgChart1"/>
    <dgm:cxn modelId="{BC49289B-99AD-45A4-88E0-A08AF34242E3}" type="presParOf" srcId="{CA87ED27-6DE9-4A0F-AE62-2E7F061A9146}" destId="{E1A64FF5-D9DC-4870-918F-1F9B10D6809E}" srcOrd="1" destOrd="0" presId="urn:microsoft.com/office/officeart/2005/8/layout/orgChart1"/>
    <dgm:cxn modelId="{BA72F403-52AD-4B2F-AA01-C32B4191D84C}" type="presParOf" srcId="{E5F65BD2-FA73-4633-8155-8196C18D5618}" destId="{B3FDE231-843A-4B51-9210-27DC673CBD22}" srcOrd="1" destOrd="0" presId="urn:microsoft.com/office/officeart/2005/8/layout/orgChart1"/>
    <dgm:cxn modelId="{6230792B-AD69-4A8C-959A-77DB0EF07CA4}" type="presParOf" srcId="{E5F65BD2-FA73-4633-8155-8196C18D5618}" destId="{3A0E8AB9-A426-459B-9BB0-4E68B3DF7E12}" srcOrd="2" destOrd="0" presId="urn:microsoft.com/office/officeart/2005/8/layout/orgChart1"/>
    <dgm:cxn modelId="{6EE0AC93-123F-4BF7-8D1B-0E84886B2438}" type="presParOf" srcId="{CAB61F85-5C9D-4CD1-AB55-DE00D25EA4EE}" destId="{57004612-4B8B-4956-9FB1-F8F6F0F28E22}" srcOrd="2" destOrd="0" presId="urn:microsoft.com/office/officeart/2005/8/layout/orgChart1"/>
    <dgm:cxn modelId="{6C7F5125-B3ED-4282-AF78-A8DB0390B836}" type="presParOf" srcId="{967FB5C2-1C1A-4976-8AC5-E0E20E96EAC9}" destId="{4C1394C1-CBED-4D7A-8034-D039E0A3C88B}" srcOrd="4" destOrd="0" presId="urn:microsoft.com/office/officeart/2005/8/layout/orgChart1"/>
    <dgm:cxn modelId="{6E9BFA02-DCDC-4A62-8F7E-275C45ED46EF}" type="presParOf" srcId="{967FB5C2-1C1A-4976-8AC5-E0E20E96EAC9}" destId="{17DB435E-B52B-4143-986B-58BAA50EB439}" srcOrd="5" destOrd="0" presId="urn:microsoft.com/office/officeart/2005/8/layout/orgChart1"/>
    <dgm:cxn modelId="{AC4813D9-F94F-40D6-8966-7811DAE2F9A7}" type="presParOf" srcId="{17DB435E-B52B-4143-986B-58BAA50EB439}" destId="{B97347F0-7DFC-4BF7-AE94-46AF6DC3E65E}" srcOrd="0" destOrd="0" presId="urn:microsoft.com/office/officeart/2005/8/layout/orgChart1"/>
    <dgm:cxn modelId="{CF03AFCF-D263-4D04-9C96-4956246EAFE5}" type="presParOf" srcId="{B97347F0-7DFC-4BF7-AE94-46AF6DC3E65E}" destId="{D08CA286-BB29-4361-8C4C-6FD33AC5F620}" srcOrd="0" destOrd="0" presId="urn:microsoft.com/office/officeart/2005/8/layout/orgChart1"/>
    <dgm:cxn modelId="{9B46C1AC-AC28-4BF0-8E34-E3F12C555DA3}" type="presParOf" srcId="{B97347F0-7DFC-4BF7-AE94-46AF6DC3E65E}" destId="{853AD3F7-4DDD-4535-A6A9-639D089C1FC6}" srcOrd="1" destOrd="0" presId="urn:microsoft.com/office/officeart/2005/8/layout/orgChart1"/>
    <dgm:cxn modelId="{B4891D05-059C-4F85-BCD9-841B9FBD502F}" type="presParOf" srcId="{17DB435E-B52B-4143-986B-58BAA50EB439}" destId="{5E77A552-BE3E-4729-A2D8-310100D00FF8}" srcOrd="1" destOrd="0" presId="urn:microsoft.com/office/officeart/2005/8/layout/orgChart1"/>
    <dgm:cxn modelId="{C2819DBF-FADE-40AC-ADAE-287E73A27D6D}" type="presParOf" srcId="{5E77A552-BE3E-4729-A2D8-310100D00FF8}" destId="{FA01EA83-0827-4A95-989F-1A41F7FCC3FA}" srcOrd="0" destOrd="0" presId="urn:microsoft.com/office/officeart/2005/8/layout/orgChart1"/>
    <dgm:cxn modelId="{95BC82DF-6E8D-4E21-97ED-C63AC8C39FBB}" type="presParOf" srcId="{5E77A552-BE3E-4729-A2D8-310100D00FF8}" destId="{7D8B087B-5087-4102-840A-EBA22A2088FA}" srcOrd="1" destOrd="0" presId="urn:microsoft.com/office/officeart/2005/8/layout/orgChart1"/>
    <dgm:cxn modelId="{4849117B-D14F-46DD-9977-48ADDA743BD7}" type="presParOf" srcId="{7D8B087B-5087-4102-840A-EBA22A2088FA}" destId="{6A371E6F-5C6A-463E-90CF-13E8FE0706A5}" srcOrd="0" destOrd="0" presId="urn:microsoft.com/office/officeart/2005/8/layout/orgChart1"/>
    <dgm:cxn modelId="{FF1F5880-DCF9-4778-B61E-D0A421127353}" type="presParOf" srcId="{6A371E6F-5C6A-463E-90CF-13E8FE0706A5}" destId="{EBFEB812-1EA1-4FCA-87B9-C1A4D5D0856E}" srcOrd="0" destOrd="0" presId="urn:microsoft.com/office/officeart/2005/8/layout/orgChart1"/>
    <dgm:cxn modelId="{8BAF5102-5923-4A57-886F-20B60DC7D0CE}" type="presParOf" srcId="{6A371E6F-5C6A-463E-90CF-13E8FE0706A5}" destId="{4EF40368-375C-4E2B-A30D-1264E85D6745}" srcOrd="1" destOrd="0" presId="urn:microsoft.com/office/officeart/2005/8/layout/orgChart1"/>
    <dgm:cxn modelId="{3259D2BA-EF8C-4EF4-B031-04FC5EDBD4E8}" type="presParOf" srcId="{7D8B087B-5087-4102-840A-EBA22A2088FA}" destId="{8AEA170E-B264-47A2-810F-12B54304C661}" srcOrd="1" destOrd="0" presId="urn:microsoft.com/office/officeart/2005/8/layout/orgChart1"/>
    <dgm:cxn modelId="{1BB1C4FC-5B20-4C93-8B92-293CB4D842BC}" type="presParOf" srcId="{7D8B087B-5087-4102-840A-EBA22A2088FA}" destId="{D8375550-3182-4DE9-ABE7-E9D00298705A}" srcOrd="2" destOrd="0" presId="urn:microsoft.com/office/officeart/2005/8/layout/orgChart1"/>
    <dgm:cxn modelId="{3B556A36-DCD1-4019-8167-EB58BF04D6D3}" type="presParOf" srcId="{17DB435E-B52B-4143-986B-58BAA50EB439}" destId="{AF6EC815-8B5D-41A9-8266-521B9A90D555}" srcOrd="2" destOrd="0" presId="urn:microsoft.com/office/officeart/2005/8/layout/orgChart1"/>
    <dgm:cxn modelId="{59626276-E53C-46F7-A578-9CD9EDBECEE4}" type="presParOf" srcId="{967FB5C2-1C1A-4976-8AC5-E0E20E96EAC9}" destId="{5D6241CA-79AE-483C-9388-96DD6D76EDDD}" srcOrd="6" destOrd="0" presId="urn:microsoft.com/office/officeart/2005/8/layout/orgChart1"/>
    <dgm:cxn modelId="{5BD63B7E-604B-446D-ABA0-D2EE7A4DA032}" type="presParOf" srcId="{967FB5C2-1C1A-4976-8AC5-E0E20E96EAC9}" destId="{01802489-95D9-4BEE-B325-A6D5CD8C0738}" srcOrd="7" destOrd="0" presId="urn:microsoft.com/office/officeart/2005/8/layout/orgChart1"/>
    <dgm:cxn modelId="{DEF63AFE-3FE6-41D7-9EEC-77F5C4BFFB88}" type="presParOf" srcId="{01802489-95D9-4BEE-B325-A6D5CD8C0738}" destId="{A48ADE79-05B7-44BB-B4A6-688E7765FA5B}" srcOrd="0" destOrd="0" presId="urn:microsoft.com/office/officeart/2005/8/layout/orgChart1"/>
    <dgm:cxn modelId="{221A858C-F2B3-4FAD-B1C2-260E291E7388}" type="presParOf" srcId="{A48ADE79-05B7-44BB-B4A6-688E7765FA5B}" destId="{7C055286-9A0F-494C-87D1-F63447EFF34F}" srcOrd="0" destOrd="0" presId="urn:microsoft.com/office/officeart/2005/8/layout/orgChart1"/>
    <dgm:cxn modelId="{9B73D583-71EC-401C-A21A-8FED984BE995}" type="presParOf" srcId="{A48ADE79-05B7-44BB-B4A6-688E7765FA5B}" destId="{8EA04E26-CD3C-4D21-9F76-B3832265B670}" srcOrd="1" destOrd="0" presId="urn:microsoft.com/office/officeart/2005/8/layout/orgChart1"/>
    <dgm:cxn modelId="{9CD2E5F3-3198-42B2-9A7F-01245A6919AD}" type="presParOf" srcId="{01802489-95D9-4BEE-B325-A6D5CD8C0738}" destId="{AA503284-9E6C-439D-AC2B-86A5B4520743}" srcOrd="1" destOrd="0" presId="urn:microsoft.com/office/officeart/2005/8/layout/orgChart1"/>
    <dgm:cxn modelId="{B813F322-B7C4-484A-996C-86AB3167BF49}" type="presParOf" srcId="{AA503284-9E6C-439D-AC2B-86A5B4520743}" destId="{42D95845-C371-4502-AB68-02B7F79B00C3}" srcOrd="0" destOrd="0" presId="urn:microsoft.com/office/officeart/2005/8/layout/orgChart1"/>
    <dgm:cxn modelId="{56B867C7-2B41-4454-875C-A4BAE8F9280B}" type="presParOf" srcId="{AA503284-9E6C-439D-AC2B-86A5B4520743}" destId="{66AEA5D5-7BA8-47A3-A1CB-9D61688AFBAC}" srcOrd="1" destOrd="0" presId="urn:microsoft.com/office/officeart/2005/8/layout/orgChart1"/>
    <dgm:cxn modelId="{B0A6DA68-4782-4E61-BFA5-75F74A49BF54}" type="presParOf" srcId="{66AEA5D5-7BA8-47A3-A1CB-9D61688AFBAC}" destId="{0FCE7D3A-12BE-463A-AE94-B7869ABC54A4}" srcOrd="0" destOrd="0" presId="urn:microsoft.com/office/officeart/2005/8/layout/orgChart1"/>
    <dgm:cxn modelId="{B3D93408-1364-4FD5-899E-39E1B3A2D0D8}" type="presParOf" srcId="{0FCE7D3A-12BE-463A-AE94-B7869ABC54A4}" destId="{7A8BDBF6-3646-495E-BAA1-803540797DE1}" srcOrd="0" destOrd="0" presId="urn:microsoft.com/office/officeart/2005/8/layout/orgChart1"/>
    <dgm:cxn modelId="{BE3DB67D-E237-4A4A-8BBE-DE259C50E781}" type="presParOf" srcId="{0FCE7D3A-12BE-463A-AE94-B7869ABC54A4}" destId="{6B24BA92-43FC-4322-A4A9-157922EBCF21}" srcOrd="1" destOrd="0" presId="urn:microsoft.com/office/officeart/2005/8/layout/orgChart1"/>
    <dgm:cxn modelId="{BAD346E3-6182-4735-957E-A51B87D0DB4D}" type="presParOf" srcId="{66AEA5D5-7BA8-47A3-A1CB-9D61688AFBAC}" destId="{366E978D-86B5-411D-B690-7A356D65EB3C}" srcOrd="1" destOrd="0" presId="urn:microsoft.com/office/officeart/2005/8/layout/orgChart1"/>
    <dgm:cxn modelId="{B7F20364-CE4D-483C-9E9D-20BA60E9A10C}" type="presParOf" srcId="{66AEA5D5-7BA8-47A3-A1CB-9D61688AFBAC}" destId="{DA7FE515-9206-46EE-9C0F-EB5B1842DD7A}" srcOrd="2" destOrd="0" presId="urn:microsoft.com/office/officeart/2005/8/layout/orgChart1"/>
    <dgm:cxn modelId="{3195BC00-F893-4592-8E37-83014EF54F83}" type="presParOf" srcId="{01802489-95D9-4BEE-B325-A6D5CD8C0738}" destId="{253F8801-3120-4A8C-BA12-D5C28EFE18EC}" srcOrd="2" destOrd="0" presId="urn:microsoft.com/office/officeart/2005/8/layout/orgChart1"/>
    <dgm:cxn modelId="{D61CF06C-3F50-4403-BCB4-008A8D54AFF7}" type="presParOf" srcId="{967FB5C2-1C1A-4976-8AC5-E0E20E96EAC9}" destId="{92023EEB-3E82-4618-8B8A-61B6B5401198}" srcOrd="8" destOrd="0" presId="urn:microsoft.com/office/officeart/2005/8/layout/orgChart1"/>
    <dgm:cxn modelId="{2E745ABE-B723-4464-809A-17DE07A800FE}" type="presParOf" srcId="{967FB5C2-1C1A-4976-8AC5-E0E20E96EAC9}" destId="{6501F6EC-5644-4DF8-A7EC-7E340AB9C188}" srcOrd="9" destOrd="0" presId="urn:microsoft.com/office/officeart/2005/8/layout/orgChart1"/>
    <dgm:cxn modelId="{8823CD3E-C65B-473C-A9F7-C8AA82759224}" type="presParOf" srcId="{6501F6EC-5644-4DF8-A7EC-7E340AB9C188}" destId="{54DB9399-2E6D-44A9-BE47-6B8654DBA90C}" srcOrd="0" destOrd="0" presId="urn:microsoft.com/office/officeart/2005/8/layout/orgChart1"/>
    <dgm:cxn modelId="{88141265-6D41-4425-8FF3-1B28501CBE55}" type="presParOf" srcId="{54DB9399-2E6D-44A9-BE47-6B8654DBA90C}" destId="{EDCDB310-5F62-4259-A42A-ABC8B421B268}" srcOrd="0" destOrd="0" presId="urn:microsoft.com/office/officeart/2005/8/layout/orgChart1"/>
    <dgm:cxn modelId="{FAE3538A-9379-4E57-84BC-9D5174EE099F}" type="presParOf" srcId="{54DB9399-2E6D-44A9-BE47-6B8654DBA90C}" destId="{AB3E1827-82E3-4B4B-9AF8-361A00F618FF}" srcOrd="1" destOrd="0" presId="urn:microsoft.com/office/officeart/2005/8/layout/orgChart1"/>
    <dgm:cxn modelId="{14067DAF-4E1E-4F10-9E2E-CCAE7DE56090}" type="presParOf" srcId="{6501F6EC-5644-4DF8-A7EC-7E340AB9C188}" destId="{2EB0EA04-4B92-4B06-86E9-506D2AE8073A}" srcOrd="1" destOrd="0" presId="urn:microsoft.com/office/officeart/2005/8/layout/orgChart1"/>
    <dgm:cxn modelId="{B33F731C-7515-4015-B21C-2E0A66FE3997}" type="presParOf" srcId="{6501F6EC-5644-4DF8-A7EC-7E340AB9C188}" destId="{62C7B204-1B86-4CE0-B394-431638FF5454}" srcOrd="2" destOrd="0" presId="urn:microsoft.com/office/officeart/2005/8/layout/orgChart1"/>
    <dgm:cxn modelId="{C6004B18-2EA6-4ED6-A447-6FA108080F4F}" type="presParOf" srcId="{967FB5C2-1C1A-4976-8AC5-E0E20E96EAC9}" destId="{1CDA7779-DC97-46E5-8863-3AB6F83C8AAB}" srcOrd="10" destOrd="0" presId="urn:microsoft.com/office/officeart/2005/8/layout/orgChart1"/>
    <dgm:cxn modelId="{74BD3B80-12EE-4F7A-9CBB-CE5CD8B4A8CA}" type="presParOf" srcId="{967FB5C2-1C1A-4976-8AC5-E0E20E96EAC9}" destId="{2AD5FB27-EAC4-4C90-A66C-C4AFA9D1AB79}" srcOrd="11" destOrd="0" presId="urn:microsoft.com/office/officeart/2005/8/layout/orgChart1"/>
    <dgm:cxn modelId="{2DD14627-AE23-45DA-B12A-1F8DA806539F}" type="presParOf" srcId="{2AD5FB27-EAC4-4C90-A66C-C4AFA9D1AB79}" destId="{FCE8C457-127C-4A52-9F41-CCB289B3E757}" srcOrd="0" destOrd="0" presId="urn:microsoft.com/office/officeart/2005/8/layout/orgChart1"/>
    <dgm:cxn modelId="{4CC297A0-1B4F-47F1-A515-2BC91A5AA313}" type="presParOf" srcId="{FCE8C457-127C-4A52-9F41-CCB289B3E757}" destId="{4F2E3AD4-FCDC-418A-92A1-5BDA2C4DE07E}" srcOrd="0" destOrd="0" presId="urn:microsoft.com/office/officeart/2005/8/layout/orgChart1"/>
    <dgm:cxn modelId="{16052418-1F4B-490D-B5A1-C86438371C91}" type="presParOf" srcId="{FCE8C457-127C-4A52-9F41-CCB289B3E757}" destId="{59738BA9-4A6E-473F-8D7D-8C28EA7CF6EF}" srcOrd="1" destOrd="0" presId="urn:microsoft.com/office/officeart/2005/8/layout/orgChart1"/>
    <dgm:cxn modelId="{99E6B47D-B171-4367-B141-7E24082D9FB5}" type="presParOf" srcId="{2AD5FB27-EAC4-4C90-A66C-C4AFA9D1AB79}" destId="{93BD80FD-05B8-43A0-8375-283E3AEBF46E}" srcOrd="1" destOrd="0" presId="urn:microsoft.com/office/officeart/2005/8/layout/orgChart1"/>
    <dgm:cxn modelId="{425F916F-71AA-48DF-95D6-1D33C150C9C8}" type="presParOf" srcId="{2AD5FB27-EAC4-4C90-A66C-C4AFA9D1AB79}" destId="{D10B9E34-9B72-4051-A832-44160B5EA62F}" srcOrd="2" destOrd="0" presId="urn:microsoft.com/office/officeart/2005/8/layout/orgChart1"/>
    <dgm:cxn modelId="{B4CAF2BC-038C-4C7E-9EE6-8062B220EA1A}" type="presParOf" srcId="{967FB5C2-1C1A-4976-8AC5-E0E20E96EAC9}" destId="{08EB8ED1-F7F9-4A64-9CBF-B86A7D3B279C}" srcOrd="12" destOrd="0" presId="urn:microsoft.com/office/officeart/2005/8/layout/orgChart1"/>
    <dgm:cxn modelId="{8DCDDC05-3A46-4A99-B8D6-48E30DA1AE33}" type="presParOf" srcId="{967FB5C2-1C1A-4976-8AC5-E0E20E96EAC9}" destId="{E4879C36-74DD-4C79-A094-4DD2E7C6B274}" srcOrd="13" destOrd="0" presId="urn:microsoft.com/office/officeart/2005/8/layout/orgChart1"/>
    <dgm:cxn modelId="{CBEBB4F7-BFA6-4488-A893-83DFF9DE1885}" type="presParOf" srcId="{E4879C36-74DD-4C79-A094-4DD2E7C6B274}" destId="{E9A20F3B-8890-4E1F-A9DF-091646543267}" srcOrd="0" destOrd="0" presId="urn:microsoft.com/office/officeart/2005/8/layout/orgChart1"/>
    <dgm:cxn modelId="{8E9E5E59-B77B-4E6B-97E2-63E845EEA16F}" type="presParOf" srcId="{E9A20F3B-8890-4E1F-A9DF-091646543267}" destId="{B4D236B2-44D9-4C1D-A8AC-A596351783AD}" srcOrd="0" destOrd="0" presId="urn:microsoft.com/office/officeart/2005/8/layout/orgChart1"/>
    <dgm:cxn modelId="{A32EB71D-3CCE-44BE-B055-BA49ECA1107F}" type="presParOf" srcId="{E9A20F3B-8890-4E1F-A9DF-091646543267}" destId="{79D1658D-059B-438F-86F2-8B865F7B3BC8}" srcOrd="1" destOrd="0" presId="urn:microsoft.com/office/officeart/2005/8/layout/orgChart1"/>
    <dgm:cxn modelId="{4AB1734C-379F-4F03-B435-A5A36D8243A9}" type="presParOf" srcId="{E4879C36-74DD-4C79-A094-4DD2E7C6B274}" destId="{12BA0302-CE0A-4412-9337-B39694321746}" srcOrd="1" destOrd="0" presId="urn:microsoft.com/office/officeart/2005/8/layout/orgChart1"/>
    <dgm:cxn modelId="{5961E657-4EF3-49FE-8B33-A3CF6991A3A6}" type="presParOf" srcId="{E4879C36-74DD-4C79-A094-4DD2E7C6B274}" destId="{B90CB7DE-86FF-4F08-99C7-3248DA6CCBCD}" srcOrd="2" destOrd="0" presId="urn:microsoft.com/office/officeart/2005/8/layout/orgChart1"/>
    <dgm:cxn modelId="{BD71C673-827B-43E8-8433-876A0368A766}" type="presParOf" srcId="{967FB5C2-1C1A-4976-8AC5-E0E20E96EAC9}" destId="{1E9D71D5-FA47-4B85-8BCC-1F916BA73D59}" srcOrd="14" destOrd="0" presId="urn:microsoft.com/office/officeart/2005/8/layout/orgChart1"/>
    <dgm:cxn modelId="{1F8F2E49-0E60-4FE5-9911-9A0701B305AE}" type="presParOf" srcId="{967FB5C2-1C1A-4976-8AC5-E0E20E96EAC9}" destId="{8FD95EDD-4A3B-4A9C-88FC-476901D3131E}" srcOrd="15" destOrd="0" presId="urn:microsoft.com/office/officeart/2005/8/layout/orgChart1"/>
    <dgm:cxn modelId="{09F43F8A-51AF-4FA0-8BDA-D2AD37AA8BC9}" type="presParOf" srcId="{8FD95EDD-4A3B-4A9C-88FC-476901D3131E}" destId="{6C33CC94-6DCE-4C46-B29B-3889F52E2308}" srcOrd="0" destOrd="0" presId="urn:microsoft.com/office/officeart/2005/8/layout/orgChart1"/>
    <dgm:cxn modelId="{6725C0C9-3F3A-4E5E-A56F-3AE5088D73FF}" type="presParOf" srcId="{6C33CC94-6DCE-4C46-B29B-3889F52E2308}" destId="{55C8B51C-D53A-4A00-8097-944543EE6E39}" srcOrd="0" destOrd="0" presId="urn:microsoft.com/office/officeart/2005/8/layout/orgChart1"/>
    <dgm:cxn modelId="{8C0128F1-9F89-4237-85BD-01F3F65BBCCE}" type="presParOf" srcId="{6C33CC94-6DCE-4C46-B29B-3889F52E2308}" destId="{64C61758-E978-4B32-9D46-493E14DFC5DF}" srcOrd="1" destOrd="0" presId="urn:microsoft.com/office/officeart/2005/8/layout/orgChart1"/>
    <dgm:cxn modelId="{2294BA3A-153F-4D15-AAFC-0C91A1074811}" type="presParOf" srcId="{8FD95EDD-4A3B-4A9C-88FC-476901D3131E}" destId="{6C1D5687-4E8B-46BE-AC19-ECD60AEC0B84}" srcOrd="1" destOrd="0" presId="urn:microsoft.com/office/officeart/2005/8/layout/orgChart1"/>
    <dgm:cxn modelId="{66DF0431-DF81-4606-B4B2-5A64C273E7C5}" type="presParOf" srcId="{8FD95EDD-4A3B-4A9C-88FC-476901D3131E}" destId="{685D684C-40EB-45D0-87A5-FE56F08797A6}" srcOrd="2" destOrd="0" presId="urn:microsoft.com/office/officeart/2005/8/layout/orgChart1"/>
    <dgm:cxn modelId="{8AC35911-3C46-40CB-B1A9-26F447828989}" type="presParOf" srcId="{4EDA812B-7A64-4268-A04E-03B242A0086B}" destId="{B58650DC-3067-43EB-8EE2-7DBC530D3C9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FE5D25-7AE1-44A8-9976-8879E4E526F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BC5DB52D-D256-4DD1-BB8E-732E8DA14001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Содержание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ФГОС ДО</a:t>
          </a:r>
        </a:p>
      </dgm:t>
    </dgm:pt>
    <dgm:pt modelId="{59552917-5C3E-4196-B82D-2710F88AD12D}" type="parTrans" cxnId="{DC1075AE-1966-4DB4-8E28-D91DD7E0B25E}">
      <dgm:prSet/>
      <dgm:spPr/>
    </dgm:pt>
    <dgm:pt modelId="{1B615D31-91CB-4E79-BF03-BD09B24B968A}" type="sibTrans" cxnId="{DC1075AE-1966-4DB4-8E28-D91DD7E0B25E}">
      <dgm:prSet/>
      <dgm:spPr/>
    </dgm:pt>
    <dgm:pt modelId="{B8A39792-D085-4008-83C1-B7B57502488F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Адаптация</a:t>
          </a:r>
        </a:p>
      </dgm:t>
    </dgm:pt>
    <dgm:pt modelId="{1C51FDC4-BB3E-4C3F-AAAE-C22DC8AF8D0C}" type="parTrans" cxnId="{5D184C54-BF7B-43D7-923C-D8CC18323A6C}">
      <dgm:prSet/>
      <dgm:spPr/>
    </dgm:pt>
    <dgm:pt modelId="{16DFC9E8-AC26-4EC1-8234-D58A0C6E14C7}" type="sibTrans" cxnId="{5D184C54-BF7B-43D7-923C-D8CC18323A6C}">
      <dgm:prSet/>
      <dgm:spPr/>
    </dgm:pt>
    <dgm:pt modelId="{21FC2E02-A42C-49BB-93D2-D1B34D083FB4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Под детей с ОВЗ: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индивидуально-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дифференцированный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 подход</a:t>
          </a:r>
        </a:p>
      </dgm:t>
    </dgm:pt>
    <dgm:pt modelId="{16BD51D5-7BEB-4A97-BAB9-B8DF128809EE}" type="parTrans" cxnId="{5E073F55-DB25-41CC-A00B-D923D1D8CBD6}">
      <dgm:prSet/>
      <dgm:spPr/>
    </dgm:pt>
    <dgm:pt modelId="{53965D47-805D-4E26-B875-6DBDB9079E69}" type="sibTrans" cxnId="{5E073F55-DB25-41CC-A00B-D923D1D8CBD6}">
      <dgm:prSet/>
      <dgm:spPr/>
    </dgm:pt>
    <dgm:pt modelId="{3059E4C3-AE3E-4F8A-B4E9-AE007C4A10A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Индивидуальный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образовательный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маршрут</a:t>
          </a:r>
        </a:p>
      </dgm:t>
    </dgm:pt>
    <dgm:pt modelId="{EFE59D07-35A0-46C8-AE7A-08BA98D95C9C}" type="parTrans" cxnId="{F888E1AC-7B56-4436-9920-7B0EC413DC12}">
      <dgm:prSet/>
      <dgm:spPr/>
    </dgm:pt>
    <dgm:pt modelId="{7B529D89-9174-4EF1-B929-8FF4DB54026F}" type="sibTrans" cxnId="{F888E1AC-7B56-4436-9920-7B0EC413DC12}">
      <dgm:prSet/>
      <dgm:spPr/>
    </dgm:pt>
    <dgm:pt modelId="{8C5298F7-F894-4145-8AF7-94A42B45C12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Модель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взаимодействия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специалистов</a:t>
          </a:r>
        </a:p>
      </dgm:t>
    </dgm:pt>
    <dgm:pt modelId="{3D6826B5-A074-492A-BFB1-BDABFFBA651A}" type="parTrans" cxnId="{F567AF66-C541-464B-8DD2-5D2E92E49F88}">
      <dgm:prSet/>
      <dgm:spPr/>
    </dgm:pt>
    <dgm:pt modelId="{43051AE8-DFC9-450E-8DDE-B9D3B950B10F}" type="sibTrans" cxnId="{F567AF66-C541-464B-8DD2-5D2E92E49F88}">
      <dgm:prSet/>
      <dgm:spPr/>
    </dgm:pt>
    <dgm:pt modelId="{919C3816-39E2-4EB7-BA0D-E9F034E67018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Интеграция ОО</a:t>
          </a:r>
        </a:p>
      </dgm:t>
    </dgm:pt>
    <dgm:pt modelId="{B9DFAD05-C749-4E5F-90AB-6D05E89C46BE}" type="parTrans" cxnId="{7FDCA646-AEC2-41E2-BB67-593394B191B6}">
      <dgm:prSet/>
      <dgm:spPr/>
    </dgm:pt>
    <dgm:pt modelId="{7E5C1F5B-E2FC-4399-AA1F-77B3AC0E928F}" type="sibTrans" cxnId="{7FDCA646-AEC2-41E2-BB67-593394B191B6}">
      <dgm:prSet/>
      <dgm:spPr/>
    </dgm:pt>
    <dgm:pt modelId="{2E84AFEB-C5B7-4B89-80C7-341CC3B81AA7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Комплексно-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тематическое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планирование</a:t>
          </a:r>
        </a:p>
      </dgm:t>
    </dgm:pt>
    <dgm:pt modelId="{BDEB2ED8-E656-4F72-AB0A-D6D83FFB2BA8}" type="parTrans" cxnId="{51B68D91-EA02-4C66-8E2E-34E672D09210}">
      <dgm:prSet/>
      <dgm:spPr/>
    </dgm:pt>
    <dgm:pt modelId="{5FF96E7A-CDA0-44DC-9C2E-129F5B950775}" type="sibTrans" cxnId="{51B68D91-EA02-4C66-8E2E-34E672D09210}">
      <dgm:prSet/>
      <dgm:spPr/>
    </dgm:pt>
    <dgm:pt modelId="{4B5962B0-4F25-4A82-99CE-4FB5A04FCA3C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Интеграция основного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 дополнительного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образования</a:t>
          </a:r>
        </a:p>
      </dgm:t>
    </dgm:pt>
    <dgm:pt modelId="{3CBC7EB1-B2AE-4095-BDBA-0ECA4390B2B6}" type="parTrans" cxnId="{F1DF1B03-9703-4C01-BFA6-3A7AC3E5ED3B}">
      <dgm:prSet/>
      <dgm:spPr/>
    </dgm:pt>
    <dgm:pt modelId="{1DB01892-1DF1-4FF3-9B12-A607DE18A918}" type="sibTrans" cxnId="{F1DF1B03-9703-4C01-BFA6-3A7AC3E5ED3B}">
      <dgm:prSet/>
      <dgm:spPr/>
    </dgm:pt>
    <dgm:pt modelId="{507C1BD6-45CE-4E75-AE97-EB703918A34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Трансформация, </a:t>
          </a:r>
        </a:p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добавление</a:t>
          </a:r>
        </a:p>
      </dgm:t>
    </dgm:pt>
    <dgm:pt modelId="{4FFD26C2-92F3-4DE9-943A-DCB7770E53E9}" type="parTrans" cxnId="{ECA9A539-6AA1-4EDB-B05C-4C8ED89F06A3}">
      <dgm:prSet/>
      <dgm:spPr/>
    </dgm:pt>
    <dgm:pt modelId="{DAE952E2-884F-4755-8EF6-6D5C839DAB4A}" type="sibTrans" cxnId="{ECA9A539-6AA1-4EDB-B05C-4C8ED89F06A3}">
      <dgm:prSet/>
      <dgm:spPr/>
    </dgm:pt>
    <dgm:pt modelId="{3A88D6B9-FA4E-4542-BE79-CF91FA49B255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+ 40% ОО</a:t>
          </a:r>
        </a:p>
      </dgm:t>
    </dgm:pt>
    <dgm:pt modelId="{0A255C13-63F7-4453-8591-550A8F3B6BF5}" type="parTrans" cxnId="{48A23641-E03C-426A-80A2-ECC44F6C691C}">
      <dgm:prSet/>
      <dgm:spPr/>
    </dgm:pt>
    <dgm:pt modelId="{F0496BEB-0E9B-44CB-9B73-FE35D76126FC}" type="sibTrans" cxnId="{48A23641-E03C-426A-80A2-ECC44F6C691C}">
      <dgm:prSet/>
      <dgm:spPr/>
    </dgm:pt>
    <dgm:pt modelId="{AC79B01C-15BD-453E-A297-1C7FC5E784E4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Игра</a:t>
          </a:r>
        </a:p>
      </dgm:t>
    </dgm:pt>
    <dgm:pt modelId="{74C0D2F9-6E67-478B-9B30-1F079C9676B9}" type="parTrans" cxnId="{5BCE08C7-F1A2-475C-8851-F4ABD940B96D}">
      <dgm:prSet/>
      <dgm:spPr/>
    </dgm:pt>
    <dgm:pt modelId="{70FEC050-F319-446E-9B7E-6AFE2F29F7FC}" type="sibTrans" cxnId="{5BCE08C7-F1A2-475C-8851-F4ABD940B96D}">
      <dgm:prSet/>
      <dgm:spPr/>
    </dgm:pt>
    <dgm:pt modelId="{53AD09FC-3F54-43B9-BAE9-DEDB7FA8D3B9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Театр</a:t>
          </a:r>
        </a:p>
      </dgm:t>
    </dgm:pt>
    <dgm:pt modelId="{A49ED9F9-BFFD-4255-A5CB-C313EDD533C9}" type="parTrans" cxnId="{1FA2E38B-ADAE-4C8B-9D67-559A91877CF1}">
      <dgm:prSet/>
      <dgm:spPr/>
    </dgm:pt>
    <dgm:pt modelId="{C385E698-69BE-4620-B429-96480EE2AB9E}" type="sibTrans" cxnId="{1FA2E38B-ADAE-4C8B-9D67-559A91877CF1}">
      <dgm:prSet/>
      <dgm:spPr/>
    </dgm:pt>
    <dgm:pt modelId="{EB9D6179-2ECE-4E3E-98A8-DACBA67FC5DD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Экология</a:t>
          </a:r>
        </a:p>
      </dgm:t>
    </dgm:pt>
    <dgm:pt modelId="{21C8B123-D953-4DB4-9378-6684591DFFFF}" type="parTrans" cxnId="{B121C15E-96DA-4334-B66B-5F21AE327632}">
      <dgm:prSet/>
      <dgm:spPr/>
    </dgm:pt>
    <dgm:pt modelId="{7FFFC9B7-1AED-4697-A0B4-06DC951BFA70}" type="sibTrans" cxnId="{B121C15E-96DA-4334-B66B-5F21AE327632}">
      <dgm:prSet/>
      <dgm:spPr/>
    </dgm:pt>
    <dgm:pt modelId="{795284B8-0331-4E62-9CEC-DCDA2A1B8D8B}" type="pres">
      <dgm:prSet presAssocID="{7AFE5D25-7AE1-44A8-9976-8879E4E526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A320767-FE1E-49AD-A3FC-30D0AFED8106}" type="pres">
      <dgm:prSet presAssocID="{BC5DB52D-D256-4DD1-BB8E-732E8DA14001}" presName="hierRoot1" presStyleCnt="0">
        <dgm:presLayoutVars>
          <dgm:hierBranch/>
        </dgm:presLayoutVars>
      </dgm:prSet>
      <dgm:spPr/>
    </dgm:pt>
    <dgm:pt modelId="{F2FB0338-9F28-4FEA-87F1-E64CD5A18FFF}" type="pres">
      <dgm:prSet presAssocID="{BC5DB52D-D256-4DD1-BB8E-732E8DA14001}" presName="rootComposite1" presStyleCnt="0"/>
      <dgm:spPr/>
    </dgm:pt>
    <dgm:pt modelId="{F2D25049-D4AF-4DC1-B245-D2EFB7E41D26}" type="pres">
      <dgm:prSet presAssocID="{BC5DB52D-D256-4DD1-BB8E-732E8DA1400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0CBC95-3BEC-47DB-992D-72888479718D}" type="pres">
      <dgm:prSet presAssocID="{BC5DB52D-D256-4DD1-BB8E-732E8DA1400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B0E8C21-5738-4EDD-A45F-46B1B76157D9}" type="pres">
      <dgm:prSet presAssocID="{BC5DB52D-D256-4DD1-BB8E-732E8DA14001}" presName="hierChild2" presStyleCnt="0"/>
      <dgm:spPr/>
    </dgm:pt>
    <dgm:pt modelId="{A056C2E1-90DE-4126-AFD7-C2B3D9C29319}" type="pres">
      <dgm:prSet presAssocID="{1C51FDC4-BB3E-4C3F-AAAE-C22DC8AF8D0C}" presName="Name35" presStyleLbl="parChTrans1D2" presStyleIdx="0" presStyleCnt="3"/>
      <dgm:spPr/>
    </dgm:pt>
    <dgm:pt modelId="{682C4797-682E-41C5-A44B-E0703DBA1CA5}" type="pres">
      <dgm:prSet presAssocID="{B8A39792-D085-4008-83C1-B7B57502488F}" presName="hierRoot2" presStyleCnt="0">
        <dgm:presLayoutVars>
          <dgm:hierBranch/>
        </dgm:presLayoutVars>
      </dgm:prSet>
      <dgm:spPr/>
    </dgm:pt>
    <dgm:pt modelId="{FEC20446-136C-48AF-9AA2-9546FACEB6DB}" type="pres">
      <dgm:prSet presAssocID="{B8A39792-D085-4008-83C1-B7B57502488F}" presName="rootComposite" presStyleCnt="0"/>
      <dgm:spPr/>
    </dgm:pt>
    <dgm:pt modelId="{BEEF59D9-B6CB-4522-B42D-8D90EC8847C0}" type="pres">
      <dgm:prSet presAssocID="{B8A39792-D085-4008-83C1-B7B57502488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9B7F8E-5BAC-4896-831F-8F6D64455CBB}" type="pres">
      <dgm:prSet presAssocID="{B8A39792-D085-4008-83C1-B7B57502488F}" presName="rootConnector" presStyleLbl="node2" presStyleIdx="0" presStyleCnt="3"/>
      <dgm:spPr/>
      <dgm:t>
        <a:bodyPr/>
        <a:lstStyle/>
        <a:p>
          <a:endParaRPr lang="ru-RU"/>
        </a:p>
      </dgm:t>
    </dgm:pt>
    <dgm:pt modelId="{F7E55910-55C1-44FC-999B-8FE65AD0D5A2}" type="pres">
      <dgm:prSet presAssocID="{B8A39792-D085-4008-83C1-B7B57502488F}" presName="hierChild4" presStyleCnt="0"/>
      <dgm:spPr/>
    </dgm:pt>
    <dgm:pt modelId="{06120956-25AC-4F9B-9596-50F854BB63CB}" type="pres">
      <dgm:prSet presAssocID="{16BD51D5-7BEB-4A97-BAB9-B8DF128809EE}" presName="Name35" presStyleLbl="parChTrans1D3" presStyleIdx="0" presStyleCnt="4"/>
      <dgm:spPr/>
    </dgm:pt>
    <dgm:pt modelId="{9B9C0C2F-012D-4B0B-BB17-8A5FE1D0CD8D}" type="pres">
      <dgm:prSet presAssocID="{21FC2E02-A42C-49BB-93D2-D1B34D083FB4}" presName="hierRoot2" presStyleCnt="0">
        <dgm:presLayoutVars>
          <dgm:hierBranch val="r"/>
        </dgm:presLayoutVars>
      </dgm:prSet>
      <dgm:spPr/>
    </dgm:pt>
    <dgm:pt modelId="{BA280C36-3723-4BD1-BDB0-CAC3FBDFEAEC}" type="pres">
      <dgm:prSet presAssocID="{21FC2E02-A42C-49BB-93D2-D1B34D083FB4}" presName="rootComposite" presStyleCnt="0"/>
      <dgm:spPr/>
    </dgm:pt>
    <dgm:pt modelId="{7B3A25B5-278A-45F5-80D8-45F936ECD1D5}" type="pres">
      <dgm:prSet presAssocID="{21FC2E02-A42C-49BB-93D2-D1B34D083FB4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89C034-2CF3-4AB4-965B-1A6CA93C311A}" type="pres">
      <dgm:prSet presAssocID="{21FC2E02-A42C-49BB-93D2-D1B34D083FB4}" presName="rootConnector" presStyleLbl="node3" presStyleIdx="0" presStyleCnt="4"/>
      <dgm:spPr/>
      <dgm:t>
        <a:bodyPr/>
        <a:lstStyle/>
        <a:p>
          <a:endParaRPr lang="ru-RU"/>
        </a:p>
      </dgm:t>
    </dgm:pt>
    <dgm:pt modelId="{6DE364A5-B1A6-4696-A3BF-6FA5B5AE8DF5}" type="pres">
      <dgm:prSet presAssocID="{21FC2E02-A42C-49BB-93D2-D1B34D083FB4}" presName="hierChild4" presStyleCnt="0"/>
      <dgm:spPr/>
    </dgm:pt>
    <dgm:pt modelId="{CBFD7237-4078-474D-BBDB-7A6C14166090}" type="pres">
      <dgm:prSet presAssocID="{EFE59D07-35A0-46C8-AE7A-08BA98D95C9C}" presName="Name50" presStyleLbl="parChTrans1D4" presStyleIdx="0" presStyleCnt="5"/>
      <dgm:spPr/>
    </dgm:pt>
    <dgm:pt modelId="{1B64F15C-94E4-4476-B09F-33C3D4316440}" type="pres">
      <dgm:prSet presAssocID="{3059E4C3-AE3E-4F8A-B4E9-AE007C4A10AD}" presName="hierRoot2" presStyleCnt="0">
        <dgm:presLayoutVars>
          <dgm:hierBranch val="r"/>
        </dgm:presLayoutVars>
      </dgm:prSet>
      <dgm:spPr/>
    </dgm:pt>
    <dgm:pt modelId="{95B31BE7-7BFE-4E1E-B4CD-3010AD9025FF}" type="pres">
      <dgm:prSet presAssocID="{3059E4C3-AE3E-4F8A-B4E9-AE007C4A10AD}" presName="rootComposite" presStyleCnt="0"/>
      <dgm:spPr/>
    </dgm:pt>
    <dgm:pt modelId="{27A0B636-D27B-4371-B74B-1281A5E86E78}" type="pres">
      <dgm:prSet presAssocID="{3059E4C3-AE3E-4F8A-B4E9-AE007C4A10AD}" presName="rootText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62FEFA-ADFD-411D-9C63-66743FEC5D7A}" type="pres">
      <dgm:prSet presAssocID="{3059E4C3-AE3E-4F8A-B4E9-AE007C4A10AD}" presName="rootConnector" presStyleLbl="node4" presStyleIdx="0" presStyleCnt="5"/>
      <dgm:spPr/>
      <dgm:t>
        <a:bodyPr/>
        <a:lstStyle/>
        <a:p>
          <a:endParaRPr lang="ru-RU"/>
        </a:p>
      </dgm:t>
    </dgm:pt>
    <dgm:pt modelId="{C5FB5E76-DFDC-445F-BCE3-C5832A486253}" type="pres">
      <dgm:prSet presAssocID="{3059E4C3-AE3E-4F8A-B4E9-AE007C4A10AD}" presName="hierChild4" presStyleCnt="0"/>
      <dgm:spPr/>
    </dgm:pt>
    <dgm:pt modelId="{51420656-146A-4920-8E3E-2203796625AB}" type="pres">
      <dgm:prSet presAssocID="{3D6826B5-A074-492A-BFB1-BDABFFBA651A}" presName="Name50" presStyleLbl="parChTrans1D4" presStyleIdx="1" presStyleCnt="5"/>
      <dgm:spPr/>
    </dgm:pt>
    <dgm:pt modelId="{90FB7A6B-9452-467C-88AE-C43F6319928B}" type="pres">
      <dgm:prSet presAssocID="{8C5298F7-F894-4145-8AF7-94A42B45C127}" presName="hierRoot2" presStyleCnt="0">
        <dgm:presLayoutVars>
          <dgm:hierBranch val="r"/>
        </dgm:presLayoutVars>
      </dgm:prSet>
      <dgm:spPr/>
    </dgm:pt>
    <dgm:pt modelId="{9953CA94-5ECD-4347-924F-20E33DAB18EF}" type="pres">
      <dgm:prSet presAssocID="{8C5298F7-F894-4145-8AF7-94A42B45C127}" presName="rootComposite" presStyleCnt="0"/>
      <dgm:spPr/>
    </dgm:pt>
    <dgm:pt modelId="{B8D1F96F-B9ED-49FA-B219-31177377DCE0}" type="pres">
      <dgm:prSet presAssocID="{8C5298F7-F894-4145-8AF7-94A42B45C127}" presName="rootText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820E14-47EF-4C10-8C82-1DEF33A9DD97}" type="pres">
      <dgm:prSet presAssocID="{8C5298F7-F894-4145-8AF7-94A42B45C127}" presName="rootConnector" presStyleLbl="node4" presStyleIdx="1" presStyleCnt="5"/>
      <dgm:spPr/>
      <dgm:t>
        <a:bodyPr/>
        <a:lstStyle/>
        <a:p>
          <a:endParaRPr lang="ru-RU"/>
        </a:p>
      </dgm:t>
    </dgm:pt>
    <dgm:pt modelId="{BECB4F77-9610-41E0-AE78-5085A73C4BDA}" type="pres">
      <dgm:prSet presAssocID="{8C5298F7-F894-4145-8AF7-94A42B45C127}" presName="hierChild4" presStyleCnt="0"/>
      <dgm:spPr/>
    </dgm:pt>
    <dgm:pt modelId="{F1D885EB-22F1-489F-8BA8-5ACC3A25BC7A}" type="pres">
      <dgm:prSet presAssocID="{8C5298F7-F894-4145-8AF7-94A42B45C127}" presName="hierChild5" presStyleCnt="0"/>
      <dgm:spPr/>
    </dgm:pt>
    <dgm:pt modelId="{E1A2F085-4396-4385-A643-126E09605F96}" type="pres">
      <dgm:prSet presAssocID="{3059E4C3-AE3E-4F8A-B4E9-AE007C4A10AD}" presName="hierChild5" presStyleCnt="0"/>
      <dgm:spPr/>
    </dgm:pt>
    <dgm:pt modelId="{FCCDB04E-B1CB-44B7-AE64-4A4023E21C06}" type="pres">
      <dgm:prSet presAssocID="{21FC2E02-A42C-49BB-93D2-D1B34D083FB4}" presName="hierChild5" presStyleCnt="0"/>
      <dgm:spPr/>
    </dgm:pt>
    <dgm:pt modelId="{6DBA44DD-4C02-4AEE-8403-07BA87028F66}" type="pres">
      <dgm:prSet presAssocID="{B8A39792-D085-4008-83C1-B7B57502488F}" presName="hierChild5" presStyleCnt="0"/>
      <dgm:spPr/>
    </dgm:pt>
    <dgm:pt modelId="{04F11455-F32F-474C-9545-6901773EC8D9}" type="pres">
      <dgm:prSet presAssocID="{B9DFAD05-C749-4E5F-90AB-6D05E89C46BE}" presName="Name35" presStyleLbl="parChTrans1D2" presStyleIdx="1" presStyleCnt="3"/>
      <dgm:spPr/>
    </dgm:pt>
    <dgm:pt modelId="{67081E7A-5E7E-489C-90AB-03A5CF6B078B}" type="pres">
      <dgm:prSet presAssocID="{919C3816-39E2-4EB7-BA0D-E9F034E67018}" presName="hierRoot2" presStyleCnt="0">
        <dgm:presLayoutVars>
          <dgm:hierBranch/>
        </dgm:presLayoutVars>
      </dgm:prSet>
      <dgm:spPr/>
    </dgm:pt>
    <dgm:pt modelId="{995C8255-445D-4A92-9411-5CD9DC14C5F3}" type="pres">
      <dgm:prSet presAssocID="{919C3816-39E2-4EB7-BA0D-E9F034E67018}" presName="rootComposite" presStyleCnt="0"/>
      <dgm:spPr/>
    </dgm:pt>
    <dgm:pt modelId="{820E83D1-A6EA-4D1F-AF4F-486AB5C384D8}" type="pres">
      <dgm:prSet presAssocID="{919C3816-39E2-4EB7-BA0D-E9F034E6701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38A94E-0F64-4427-9D6E-EBE6A87D4AF8}" type="pres">
      <dgm:prSet presAssocID="{919C3816-39E2-4EB7-BA0D-E9F034E67018}" presName="rootConnector" presStyleLbl="node2" presStyleIdx="1" presStyleCnt="3"/>
      <dgm:spPr/>
      <dgm:t>
        <a:bodyPr/>
        <a:lstStyle/>
        <a:p>
          <a:endParaRPr lang="ru-RU"/>
        </a:p>
      </dgm:t>
    </dgm:pt>
    <dgm:pt modelId="{C55DA5C5-0A54-4089-B9C8-4252C5E3648B}" type="pres">
      <dgm:prSet presAssocID="{919C3816-39E2-4EB7-BA0D-E9F034E67018}" presName="hierChild4" presStyleCnt="0"/>
      <dgm:spPr/>
    </dgm:pt>
    <dgm:pt modelId="{8B7072A5-0612-4C62-A67A-13459C8C2D90}" type="pres">
      <dgm:prSet presAssocID="{BDEB2ED8-E656-4F72-AB0A-D6D83FFB2BA8}" presName="Name35" presStyleLbl="parChTrans1D3" presStyleIdx="1" presStyleCnt="4"/>
      <dgm:spPr/>
    </dgm:pt>
    <dgm:pt modelId="{17C5A827-AF49-440A-8F3D-3E0ECC4A263A}" type="pres">
      <dgm:prSet presAssocID="{2E84AFEB-C5B7-4B89-80C7-341CC3B81AA7}" presName="hierRoot2" presStyleCnt="0">
        <dgm:presLayoutVars>
          <dgm:hierBranch val="r"/>
        </dgm:presLayoutVars>
      </dgm:prSet>
      <dgm:spPr/>
    </dgm:pt>
    <dgm:pt modelId="{1B34D010-C099-4B54-AA89-D01FC8A02659}" type="pres">
      <dgm:prSet presAssocID="{2E84AFEB-C5B7-4B89-80C7-341CC3B81AA7}" presName="rootComposite" presStyleCnt="0"/>
      <dgm:spPr/>
    </dgm:pt>
    <dgm:pt modelId="{164202D4-D518-4F6F-97F6-1E61C5027341}" type="pres">
      <dgm:prSet presAssocID="{2E84AFEB-C5B7-4B89-80C7-341CC3B81AA7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015787-08B1-4ACA-A46F-E7EC73D5A0E9}" type="pres">
      <dgm:prSet presAssocID="{2E84AFEB-C5B7-4B89-80C7-341CC3B81AA7}" presName="rootConnector" presStyleLbl="node3" presStyleIdx="1" presStyleCnt="4"/>
      <dgm:spPr/>
      <dgm:t>
        <a:bodyPr/>
        <a:lstStyle/>
        <a:p>
          <a:endParaRPr lang="ru-RU"/>
        </a:p>
      </dgm:t>
    </dgm:pt>
    <dgm:pt modelId="{77D78B9D-7622-4D7F-82D3-2503AFD31B92}" type="pres">
      <dgm:prSet presAssocID="{2E84AFEB-C5B7-4B89-80C7-341CC3B81AA7}" presName="hierChild4" presStyleCnt="0"/>
      <dgm:spPr/>
    </dgm:pt>
    <dgm:pt modelId="{C67095DA-6CD8-4724-BE65-068550F06705}" type="pres">
      <dgm:prSet presAssocID="{2E84AFEB-C5B7-4B89-80C7-341CC3B81AA7}" presName="hierChild5" presStyleCnt="0"/>
      <dgm:spPr/>
    </dgm:pt>
    <dgm:pt modelId="{239C3291-BCFC-422F-BDCE-1DD173051D8E}" type="pres">
      <dgm:prSet presAssocID="{3CBC7EB1-B2AE-4095-BDBA-0ECA4390B2B6}" presName="Name35" presStyleLbl="parChTrans1D3" presStyleIdx="2" presStyleCnt="4"/>
      <dgm:spPr/>
    </dgm:pt>
    <dgm:pt modelId="{A0071E23-1D73-4276-AD07-9DA4939DCBA5}" type="pres">
      <dgm:prSet presAssocID="{4B5962B0-4F25-4A82-99CE-4FB5A04FCA3C}" presName="hierRoot2" presStyleCnt="0">
        <dgm:presLayoutVars>
          <dgm:hierBranch val="r"/>
        </dgm:presLayoutVars>
      </dgm:prSet>
      <dgm:spPr/>
    </dgm:pt>
    <dgm:pt modelId="{DFBE5769-4BD5-46F4-90BF-FC2066C79691}" type="pres">
      <dgm:prSet presAssocID="{4B5962B0-4F25-4A82-99CE-4FB5A04FCA3C}" presName="rootComposite" presStyleCnt="0"/>
      <dgm:spPr/>
    </dgm:pt>
    <dgm:pt modelId="{BC26AD69-FE3A-4524-8FDC-0B43522EDDD2}" type="pres">
      <dgm:prSet presAssocID="{4B5962B0-4F25-4A82-99CE-4FB5A04FCA3C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613612-817E-47D9-AE5E-2024DF068755}" type="pres">
      <dgm:prSet presAssocID="{4B5962B0-4F25-4A82-99CE-4FB5A04FCA3C}" presName="rootConnector" presStyleLbl="node3" presStyleIdx="2" presStyleCnt="4"/>
      <dgm:spPr/>
      <dgm:t>
        <a:bodyPr/>
        <a:lstStyle/>
        <a:p>
          <a:endParaRPr lang="ru-RU"/>
        </a:p>
      </dgm:t>
    </dgm:pt>
    <dgm:pt modelId="{6FBC88E7-94EF-4379-BB16-93E8F8195475}" type="pres">
      <dgm:prSet presAssocID="{4B5962B0-4F25-4A82-99CE-4FB5A04FCA3C}" presName="hierChild4" presStyleCnt="0"/>
      <dgm:spPr/>
    </dgm:pt>
    <dgm:pt modelId="{421E8F0B-0BCA-4A8B-B36B-54C27783BA56}" type="pres">
      <dgm:prSet presAssocID="{4B5962B0-4F25-4A82-99CE-4FB5A04FCA3C}" presName="hierChild5" presStyleCnt="0"/>
      <dgm:spPr/>
    </dgm:pt>
    <dgm:pt modelId="{2EBEEE82-D6D3-4AD3-9EC2-B34FDE5F1667}" type="pres">
      <dgm:prSet presAssocID="{919C3816-39E2-4EB7-BA0D-E9F034E67018}" presName="hierChild5" presStyleCnt="0"/>
      <dgm:spPr/>
    </dgm:pt>
    <dgm:pt modelId="{29391EF4-2BA4-4C8B-9DA5-DA0B35DF204D}" type="pres">
      <dgm:prSet presAssocID="{4FFD26C2-92F3-4DE9-943A-DCB7770E53E9}" presName="Name35" presStyleLbl="parChTrans1D2" presStyleIdx="2" presStyleCnt="3"/>
      <dgm:spPr/>
    </dgm:pt>
    <dgm:pt modelId="{67AB4A67-65F2-4763-92A7-1E7B3AD6EBD2}" type="pres">
      <dgm:prSet presAssocID="{507C1BD6-45CE-4E75-AE97-EB703918A34D}" presName="hierRoot2" presStyleCnt="0">
        <dgm:presLayoutVars>
          <dgm:hierBranch/>
        </dgm:presLayoutVars>
      </dgm:prSet>
      <dgm:spPr/>
    </dgm:pt>
    <dgm:pt modelId="{77185A14-C124-4501-A5D9-E48B85E766DB}" type="pres">
      <dgm:prSet presAssocID="{507C1BD6-45CE-4E75-AE97-EB703918A34D}" presName="rootComposite" presStyleCnt="0"/>
      <dgm:spPr/>
    </dgm:pt>
    <dgm:pt modelId="{0BF08A72-C875-4CEC-ADD5-F3DC353E61B4}" type="pres">
      <dgm:prSet presAssocID="{507C1BD6-45CE-4E75-AE97-EB703918A34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9FF180-98C3-45EC-80A6-6E38B0EE40B1}" type="pres">
      <dgm:prSet presAssocID="{507C1BD6-45CE-4E75-AE97-EB703918A34D}" presName="rootConnector" presStyleLbl="node2" presStyleIdx="2" presStyleCnt="3"/>
      <dgm:spPr/>
      <dgm:t>
        <a:bodyPr/>
        <a:lstStyle/>
        <a:p>
          <a:endParaRPr lang="ru-RU"/>
        </a:p>
      </dgm:t>
    </dgm:pt>
    <dgm:pt modelId="{13923B14-9412-4CD6-8F6B-92BD86A0B4B6}" type="pres">
      <dgm:prSet presAssocID="{507C1BD6-45CE-4E75-AE97-EB703918A34D}" presName="hierChild4" presStyleCnt="0"/>
      <dgm:spPr/>
    </dgm:pt>
    <dgm:pt modelId="{2C48328C-8D91-44A4-80A5-DD2BF3F3D0EB}" type="pres">
      <dgm:prSet presAssocID="{0A255C13-63F7-4453-8591-550A8F3B6BF5}" presName="Name35" presStyleLbl="parChTrans1D3" presStyleIdx="3" presStyleCnt="4"/>
      <dgm:spPr/>
    </dgm:pt>
    <dgm:pt modelId="{F136AED0-6E50-4771-A51E-57A76FCCD8E4}" type="pres">
      <dgm:prSet presAssocID="{3A88D6B9-FA4E-4542-BE79-CF91FA49B255}" presName="hierRoot2" presStyleCnt="0">
        <dgm:presLayoutVars>
          <dgm:hierBranch val="r"/>
        </dgm:presLayoutVars>
      </dgm:prSet>
      <dgm:spPr/>
    </dgm:pt>
    <dgm:pt modelId="{2775305F-09AD-4F3B-8CFE-AB7B9C5A73C6}" type="pres">
      <dgm:prSet presAssocID="{3A88D6B9-FA4E-4542-BE79-CF91FA49B255}" presName="rootComposite" presStyleCnt="0"/>
      <dgm:spPr/>
    </dgm:pt>
    <dgm:pt modelId="{8FCCC495-2CE5-4F74-8478-3304DDE9A611}" type="pres">
      <dgm:prSet presAssocID="{3A88D6B9-FA4E-4542-BE79-CF91FA49B255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3C80F8-97FE-4B3D-BEC8-39F1E94216A4}" type="pres">
      <dgm:prSet presAssocID="{3A88D6B9-FA4E-4542-BE79-CF91FA49B255}" presName="rootConnector" presStyleLbl="node3" presStyleIdx="3" presStyleCnt="4"/>
      <dgm:spPr/>
      <dgm:t>
        <a:bodyPr/>
        <a:lstStyle/>
        <a:p>
          <a:endParaRPr lang="ru-RU"/>
        </a:p>
      </dgm:t>
    </dgm:pt>
    <dgm:pt modelId="{143763CC-938D-48C8-93A5-94A8C16F06B2}" type="pres">
      <dgm:prSet presAssocID="{3A88D6B9-FA4E-4542-BE79-CF91FA49B255}" presName="hierChild4" presStyleCnt="0"/>
      <dgm:spPr/>
    </dgm:pt>
    <dgm:pt modelId="{E05ED670-AB0C-4D45-BDB9-1DAE78834BED}" type="pres">
      <dgm:prSet presAssocID="{74C0D2F9-6E67-478B-9B30-1F079C9676B9}" presName="Name50" presStyleLbl="parChTrans1D4" presStyleIdx="2" presStyleCnt="5"/>
      <dgm:spPr/>
    </dgm:pt>
    <dgm:pt modelId="{15EEC6E3-D62A-4472-A691-C92900B75F39}" type="pres">
      <dgm:prSet presAssocID="{AC79B01C-15BD-453E-A297-1C7FC5E784E4}" presName="hierRoot2" presStyleCnt="0">
        <dgm:presLayoutVars>
          <dgm:hierBranch val="r"/>
        </dgm:presLayoutVars>
      </dgm:prSet>
      <dgm:spPr/>
    </dgm:pt>
    <dgm:pt modelId="{25B8F8A8-1D3B-4507-8F88-33ADF7A4A745}" type="pres">
      <dgm:prSet presAssocID="{AC79B01C-15BD-453E-A297-1C7FC5E784E4}" presName="rootComposite" presStyleCnt="0"/>
      <dgm:spPr/>
    </dgm:pt>
    <dgm:pt modelId="{F2E10E6F-75FE-4841-9C01-CE1600BC6FA9}" type="pres">
      <dgm:prSet presAssocID="{AC79B01C-15BD-453E-A297-1C7FC5E784E4}" presName="rootText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0D01CD-E38C-44EA-B5CE-355722E05ACC}" type="pres">
      <dgm:prSet presAssocID="{AC79B01C-15BD-453E-A297-1C7FC5E784E4}" presName="rootConnector" presStyleLbl="node4" presStyleIdx="2" presStyleCnt="5"/>
      <dgm:spPr/>
      <dgm:t>
        <a:bodyPr/>
        <a:lstStyle/>
        <a:p>
          <a:endParaRPr lang="ru-RU"/>
        </a:p>
      </dgm:t>
    </dgm:pt>
    <dgm:pt modelId="{9019D252-F965-4781-A266-96CD30091C6A}" type="pres">
      <dgm:prSet presAssocID="{AC79B01C-15BD-453E-A297-1C7FC5E784E4}" presName="hierChild4" presStyleCnt="0"/>
      <dgm:spPr/>
    </dgm:pt>
    <dgm:pt modelId="{3A4F06B2-8956-4BC5-9D7D-1DEE683A124D}" type="pres">
      <dgm:prSet presAssocID="{AC79B01C-15BD-453E-A297-1C7FC5E784E4}" presName="hierChild5" presStyleCnt="0"/>
      <dgm:spPr/>
    </dgm:pt>
    <dgm:pt modelId="{13498488-0C72-4156-A1AE-9C9FF2FE7C47}" type="pres">
      <dgm:prSet presAssocID="{A49ED9F9-BFFD-4255-A5CB-C313EDD533C9}" presName="Name50" presStyleLbl="parChTrans1D4" presStyleIdx="3" presStyleCnt="5"/>
      <dgm:spPr/>
    </dgm:pt>
    <dgm:pt modelId="{89A81325-B215-46D4-9C6B-22F6F0327A84}" type="pres">
      <dgm:prSet presAssocID="{53AD09FC-3F54-43B9-BAE9-DEDB7FA8D3B9}" presName="hierRoot2" presStyleCnt="0">
        <dgm:presLayoutVars>
          <dgm:hierBranch val="r"/>
        </dgm:presLayoutVars>
      </dgm:prSet>
      <dgm:spPr/>
    </dgm:pt>
    <dgm:pt modelId="{719ACED9-7BD3-4959-AA40-4FF57BBB17CB}" type="pres">
      <dgm:prSet presAssocID="{53AD09FC-3F54-43B9-BAE9-DEDB7FA8D3B9}" presName="rootComposite" presStyleCnt="0"/>
      <dgm:spPr/>
    </dgm:pt>
    <dgm:pt modelId="{7292EFF3-A910-4B80-8499-528A8D877D44}" type="pres">
      <dgm:prSet presAssocID="{53AD09FC-3F54-43B9-BAE9-DEDB7FA8D3B9}" presName="rootText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4F93B5-66A7-4931-84D2-C0247B740129}" type="pres">
      <dgm:prSet presAssocID="{53AD09FC-3F54-43B9-BAE9-DEDB7FA8D3B9}" presName="rootConnector" presStyleLbl="node4" presStyleIdx="3" presStyleCnt="5"/>
      <dgm:spPr/>
      <dgm:t>
        <a:bodyPr/>
        <a:lstStyle/>
        <a:p>
          <a:endParaRPr lang="ru-RU"/>
        </a:p>
      </dgm:t>
    </dgm:pt>
    <dgm:pt modelId="{3D121251-7340-4426-9618-6086E274AEB3}" type="pres">
      <dgm:prSet presAssocID="{53AD09FC-3F54-43B9-BAE9-DEDB7FA8D3B9}" presName="hierChild4" presStyleCnt="0"/>
      <dgm:spPr/>
    </dgm:pt>
    <dgm:pt modelId="{CFA4A935-5FBD-4462-BA88-F087C4414678}" type="pres">
      <dgm:prSet presAssocID="{53AD09FC-3F54-43B9-BAE9-DEDB7FA8D3B9}" presName="hierChild5" presStyleCnt="0"/>
      <dgm:spPr/>
    </dgm:pt>
    <dgm:pt modelId="{3D3DE8EE-38EE-46ED-9AC2-6C6968323EFC}" type="pres">
      <dgm:prSet presAssocID="{21C8B123-D953-4DB4-9378-6684591DFFFF}" presName="Name50" presStyleLbl="parChTrans1D4" presStyleIdx="4" presStyleCnt="5"/>
      <dgm:spPr/>
    </dgm:pt>
    <dgm:pt modelId="{7F9CC80F-6F5E-4AEE-87BE-7C8C7BB23901}" type="pres">
      <dgm:prSet presAssocID="{EB9D6179-2ECE-4E3E-98A8-DACBA67FC5DD}" presName="hierRoot2" presStyleCnt="0">
        <dgm:presLayoutVars>
          <dgm:hierBranch val="r"/>
        </dgm:presLayoutVars>
      </dgm:prSet>
      <dgm:spPr/>
    </dgm:pt>
    <dgm:pt modelId="{6B8CAA91-855C-421F-81B3-BB2827CC5598}" type="pres">
      <dgm:prSet presAssocID="{EB9D6179-2ECE-4E3E-98A8-DACBA67FC5DD}" presName="rootComposite" presStyleCnt="0"/>
      <dgm:spPr/>
    </dgm:pt>
    <dgm:pt modelId="{0DBC1389-BBC1-49D1-B584-7DF6FF939BC8}" type="pres">
      <dgm:prSet presAssocID="{EB9D6179-2ECE-4E3E-98A8-DACBA67FC5DD}" presName="rootText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2BE23B-FAE2-4B3D-8070-0352E78CF3E0}" type="pres">
      <dgm:prSet presAssocID="{EB9D6179-2ECE-4E3E-98A8-DACBA67FC5DD}" presName="rootConnector" presStyleLbl="node4" presStyleIdx="4" presStyleCnt="5"/>
      <dgm:spPr/>
      <dgm:t>
        <a:bodyPr/>
        <a:lstStyle/>
        <a:p>
          <a:endParaRPr lang="ru-RU"/>
        </a:p>
      </dgm:t>
    </dgm:pt>
    <dgm:pt modelId="{2F4B24E2-2460-42AE-BA08-C3648765DE91}" type="pres">
      <dgm:prSet presAssocID="{EB9D6179-2ECE-4E3E-98A8-DACBA67FC5DD}" presName="hierChild4" presStyleCnt="0"/>
      <dgm:spPr/>
    </dgm:pt>
    <dgm:pt modelId="{FDE61D8D-CB87-4E5B-92C4-117EE3E92147}" type="pres">
      <dgm:prSet presAssocID="{EB9D6179-2ECE-4E3E-98A8-DACBA67FC5DD}" presName="hierChild5" presStyleCnt="0"/>
      <dgm:spPr/>
    </dgm:pt>
    <dgm:pt modelId="{3276E6D4-01CC-4A0B-B259-AC336F952026}" type="pres">
      <dgm:prSet presAssocID="{3A88D6B9-FA4E-4542-BE79-CF91FA49B255}" presName="hierChild5" presStyleCnt="0"/>
      <dgm:spPr/>
    </dgm:pt>
    <dgm:pt modelId="{FDF16299-4B33-4351-BD5C-C938012416A9}" type="pres">
      <dgm:prSet presAssocID="{507C1BD6-45CE-4E75-AE97-EB703918A34D}" presName="hierChild5" presStyleCnt="0"/>
      <dgm:spPr/>
    </dgm:pt>
    <dgm:pt modelId="{95EDF995-6085-4622-B529-C822B4B0AB8E}" type="pres">
      <dgm:prSet presAssocID="{BC5DB52D-D256-4DD1-BB8E-732E8DA14001}" presName="hierChild3" presStyleCnt="0"/>
      <dgm:spPr/>
    </dgm:pt>
  </dgm:ptLst>
  <dgm:cxnLst>
    <dgm:cxn modelId="{90084856-1FD9-4F30-A499-E0C8C1DF8A5B}" type="presOf" srcId="{74C0D2F9-6E67-478B-9B30-1F079C9676B9}" destId="{E05ED670-AB0C-4D45-BDB9-1DAE78834BED}" srcOrd="0" destOrd="0" presId="urn:microsoft.com/office/officeart/2005/8/layout/orgChart1"/>
    <dgm:cxn modelId="{52EC4161-F851-499D-9F79-046E33F3DDD7}" type="presOf" srcId="{B8A39792-D085-4008-83C1-B7B57502488F}" destId="{BEEF59D9-B6CB-4522-B42D-8D90EC8847C0}" srcOrd="0" destOrd="0" presId="urn:microsoft.com/office/officeart/2005/8/layout/orgChart1"/>
    <dgm:cxn modelId="{1FA2E38B-ADAE-4C8B-9D67-559A91877CF1}" srcId="{3A88D6B9-FA4E-4542-BE79-CF91FA49B255}" destId="{53AD09FC-3F54-43B9-BAE9-DEDB7FA8D3B9}" srcOrd="1" destOrd="0" parTransId="{A49ED9F9-BFFD-4255-A5CB-C313EDD533C9}" sibTransId="{C385E698-69BE-4620-B429-96480EE2AB9E}"/>
    <dgm:cxn modelId="{E3A4CFBD-455B-4A92-A153-9D701433A7A9}" type="presOf" srcId="{919C3816-39E2-4EB7-BA0D-E9F034E67018}" destId="{F338A94E-0F64-4427-9D6E-EBE6A87D4AF8}" srcOrd="1" destOrd="0" presId="urn:microsoft.com/office/officeart/2005/8/layout/orgChart1"/>
    <dgm:cxn modelId="{5D184C54-BF7B-43D7-923C-D8CC18323A6C}" srcId="{BC5DB52D-D256-4DD1-BB8E-732E8DA14001}" destId="{B8A39792-D085-4008-83C1-B7B57502488F}" srcOrd="0" destOrd="0" parTransId="{1C51FDC4-BB3E-4C3F-AAAE-C22DC8AF8D0C}" sibTransId="{16DFC9E8-AC26-4EC1-8234-D58A0C6E14C7}"/>
    <dgm:cxn modelId="{51B68D91-EA02-4C66-8E2E-34E672D09210}" srcId="{919C3816-39E2-4EB7-BA0D-E9F034E67018}" destId="{2E84AFEB-C5B7-4B89-80C7-341CC3B81AA7}" srcOrd="0" destOrd="0" parTransId="{BDEB2ED8-E656-4F72-AB0A-D6D83FFB2BA8}" sibTransId="{5FF96E7A-CDA0-44DC-9C2E-129F5B950775}"/>
    <dgm:cxn modelId="{63DD5536-2930-4388-9411-493E95AB8327}" type="presOf" srcId="{21FC2E02-A42C-49BB-93D2-D1B34D083FB4}" destId="{3C89C034-2CF3-4AB4-965B-1A6CA93C311A}" srcOrd="1" destOrd="0" presId="urn:microsoft.com/office/officeart/2005/8/layout/orgChart1"/>
    <dgm:cxn modelId="{AD492611-35BF-45F8-B23E-C2059A2BD726}" type="presOf" srcId="{53AD09FC-3F54-43B9-BAE9-DEDB7FA8D3B9}" destId="{7292EFF3-A910-4B80-8499-528A8D877D44}" srcOrd="0" destOrd="0" presId="urn:microsoft.com/office/officeart/2005/8/layout/orgChart1"/>
    <dgm:cxn modelId="{258A1FC1-F490-4486-9CB9-51C53F8BDB85}" type="presOf" srcId="{8C5298F7-F894-4145-8AF7-94A42B45C127}" destId="{BF820E14-47EF-4C10-8C82-1DEF33A9DD97}" srcOrd="1" destOrd="0" presId="urn:microsoft.com/office/officeart/2005/8/layout/orgChart1"/>
    <dgm:cxn modelId="{5BCE08C7-F1A2-475C-8851-F4ABD940B96D}" srcId="{3A88D6B9-FA4E-4542-BE79-CF91FA49B255}" destId="{AC79B01C-15BD-453E-A297-1C7FC5E784E4}" srcOrd="0" destOrd="0" parTransId="{74C0D2F9-6E67-478B-9B30-1F079C9676B9}" sibTransId="{70FEC050-F319-446E-9B7E-6AFE2F29F7FC}"/>
    <dgm:cxn modelId="{48BADA96-7DD5-4DEF-A9D5-C66B30515EEC}" type="presOf" srcId="{B9DFAD05-C749-4E5F-90AB-6D05E89C46BE}" destId="{04F11455-F32F-474C-9545-6901773EC8D9}" srcOrd="0" destOrd="0" presId="urn:microsoft.com/office/officeart/2005/8/layout/orgChart1"/>
    <dgm:cxn modelId="{4CE0AE51-E9B1-40C1-A8D1-05491BDAF770}" type="presOf" srcId="{21FC2E02-A42C-49BB-93D2-D1B34D083FB4}" destId="{7B3A25B5-278A-45F5-80D8-45F936ECD1D5}" srcOrd="0" destOrd="0" presId="urn:microsoft.com/office/officeart/2005/8/layout/orgChart1"/>
    <dgm:cxn modelId="{5E073F55-DB25-41CC-A00B-D923D1D8CBD6}" srcId="{B8A39792-D085-4008-83C1-B7B57502488F}" destId="{21FC2E02-A42C-49BB-93D2-D1B34D083FB4}" srcOrd="0" destOrd="0" parTransId="{16BD51D5-7BEB-4A97-BAB9-B8DF128809EE}" sibTransId="{53965D47-805D-4E26-B875-6DBDB9079E69}"/>
    <dgm:cxn modelId="{8D5CA485-6D71-49E6-8479-81B47FE33DB0}" type="presOf" srcId="{3CBC7EB1-B2AE-4095-BDBA-0ECA4390B2B6}" destId="{239C3291-BCFC-422F-BDCE-1DD173051D8E}" srcOrd="0" destOrd="0" presId="urn:microsoft.com/office/officeart/2005/8/layout/orgChart1"/>
    <dgm:cxn modelId="{48A23641-E03C-426A-80A2-ECC44F6C691C}" srcId="{507C1BD6-45CE-4E75-AE97-EB703918A34D}" destId="{3A88D6B9-FA4E-4542-BE79-CF91FA49B255}" srcOrd="0" destOrd="0" parTransId="{0A255C13-63F7-4453-8591-550A8F3B6BF5}" sibTransId="{F0496BEB-0E9B-44CB-9B73-FE35D76126FC}"/>
    <dgm:cxn modelId="{F81B5913-7862-4A06-9E04-146C5DE1F8EA}" type="presOf" srcId="{21C8B123-D953-4DB4-9378-6684591DFFFF}" destId="{3D3DE8EE-38EE-46ED-9AC2-6C6968323EFC}" srcOrd="0" destOrd="0" presId="urn:microsoft.com/office/officeart/2005/8/layout/orgChart1"/>
    <dgm:cxn modelId="{33A801D8-85E7-4C99-B708-5211C7243C79}" type="presOf" srcId="{3A88D6B9-FA4E-4542-BE79-CF91FA49B255}" destId="{AF3C80F8-97FE-4B3D-BEC8-39F1E94216A4}" srcOrd="1" destOrd="0" presId="urn:microsoft.com/office/officeart/2005/8/layout/orgChart1"/>
    <dgm:cxn modelId="{F7F140A3-8A22-40EB-9B4D-CC0AA88FC93E}" type="presOf" srcId="{0A255C13-63F7-4453-8591-550A8F3B6BF5}" destId="{2C48328C-8D91-44A4-80A5-DD2BF3F3D0EB}" srcOrd="0" destOrd="0" presId="urn:microsoft.com/office/officeart/2005/8/layout/orgChart1"/>
    <dgm:cxn modelId="{324EFB1C-3A59-4F12-B192-8CAB2959560C}" type="presOf" srcId="{3059E4C3-AE3E-4F8A-B4E9-AE007C4A10AD}" destId="{27A0B636-D27B-4371-B74B-1281A5E86E78}" srcOrd="0" destOrd="0" presId="urn:microsoft.com/office/officeart/2005/8/layout/orgChart1"/>
    <dgm:cxn modelId="{F888E1AC-7B56-4436-9920-7B0EC413DC12}" srcId="{21FC2E02-A42C-49BB-93D2-D1B34D083FB4}" destId="{3059E4C3-AE3E-4F8A-B4E9-AE007C4A10AD}" srcOrd="0" destOrd="0" parTransId="{EFE59D07-35A0-46C8-AE7A-08BA98D95C9C}" sibTransId="{7B529D89-9174-4EF1-B929-8FF4DB54026F}"/>
    <dgm:cxn modelId="{068628CE-C0DA-438E-B9CC-210CE9A39F7E}" type="presOf" srcId="{B8A39792-D085-4008-83C1-B7B57502488F}" destId="{6A9B7F8E-5BAC-4896-831F-8F6D64455CBB}" srcOrd="1" destOrd="0" presId="urn:microsoft.com/office/officeart/2005/8/layout/orgChart1"/>
    <dgm:cxn modelId="{807D99BC-5BCD-44A3-A448-1313C83D0EF5}" type="presOf" srcId="{BC5DB52D-D256-4DD1-BB8E-732E8DA14001}" destId="{F2D25049-D4AF-4DC1-B245-D2EFB7E41D26}" srcOrd="0" destOrd="0" presId="urn:microsoft.com/office/officeart/2005/8/layout/orgChart1"/>
    <dgm:cxn modelId="{296EB045-0E77-4432-9264-D5C716D035F6}" type="presOf" srcId="{3D6826B5-A074-492A-BFB1-BDABFFBA651A}" destId="{51420656-146A-4920-8E3E-2203796625AB}" srcOrd="0" destOrd="0" presId="urn:microsoft.com/office/officeart/2005/8/layout/orgChart1"/>
    <dgm:cxn modelId="{D9C9DD1F-2104-4C16-BD29-9F2DB8818EF3}" type="presOf" srcId="{2E84AFEB-C5B7-4B89-80C7-341CC3B81AA7}" destId="{6D015787-08B1-4ACA-A46F-E7EC73D5A0E9}" srcOrd="1" destOrd="0" presId="urn:microsoft.com/office/officeart/2005/8/layout/orgChart1"/>
    <dgm:cxn modelId="{2245B81E-D7F9-4AB8-82FA-92A2132BA27F}" type="presOf" srcId="{BC5DB52D-D256-4DD1-BB8E-732E8DA14001}" destId="{4F0CBC95-3BEC-47DB-992D-72888479718D}" srcOrd="1" destOrd="0" presId="urn:microsoft.com/office/officeart/2005/8/layout/orgChart1"/>
    <dgm:cxn modelId="{26888948-3012-44FF-9033-84D8717BAE54}" type="presOf" srcId="{53AD09FC-3F54-43B9-BAE9-DEDB7FA8D3B9}" destId="{AA4F93B5-66A7-4931-84D2-C0247B740129}" srcOrd="1" destOrd="0" presId="urn:microsoft.com/office/officeart/2005/8/layout/orgChart1"/>
    <dgm:cxn modelId="{B121C15E-96DA-4334-B66B-5F21AE327632}" srcId="{3A88D6B9-FA4E-4542-BE79-CF91FA49B255}" destId="{EB9D6179-2ECE-4E3E-98A8-DACBA67FC5DD}" srcOrd="2" destOrd="0" parTransId="{21C8B123-D953-4DB4-9378-6684591DFFFF}" sibTransId="{7FFFC9B7-1AED-4697-A0B4-06DC951BFA70}"/>
    <dgm:cxn modelId="{7FDCA646-AEC2-41E2-BB67-593394B191B6}" srcId="{BC5DB52D-D256-4DD1-BB8E-732E8DA14001}" destId="{919C3816-39E2-4EB7-BA0D-E9F034E67018}" srcOrd="1" destOrd="0" parTransId="{B9DFAD05-C749-4E5F-90AB-6D05E89C46BE}" sibTransId="{7E5C1F5B-E2FC-4399-AA1F-77B3AC0E928F}"/>
    <dgm:cxn modelId="{AAC51C8D-74F6-4DB9-8A1A-D4A5E390106A}" type="presOf" srcId="{4FFD26C2-92F3-4DE9-943A-DCB7770E53E9}" destId="{29391EF4-2BA4-4C8B-9DA5-DA0B35DF204D}" srcOrd="0" destOrd="0" presId="urn:microsoft.com/office/officeart/2005/8/layout/orgChart1"/>
    <dgm:cxn modelId="{F6C23AD7-069C-4379-AF80-40E8F4CD9BC7}" type="presOf" srcId="{A49ED9F9-BFFD-4255-A5CB-C313EDD533C9}" destId="{13498488-0C72-4156-A1AE-9C9FF2FE7C47}" srcOrd="0" destOrd="0" presId="urn:microsoft.com/office/officeart/2005/8/layout/orgChart1"/>
    <dgm:cxn modelId="{F567AF66-C541-464B-8DD2-5D2E92E49F88}" srcId="{3059E4C3-AE3E-4F8A-B4E9-AE007C4A10AD}" destId="{8C5298F7-F894-4145-8AF7-94A42B45C127}" srcOrd="0" destOrd="0" parTransId="{3D6826B5-A074-492A-BFB1-BDABFFBA651A}" sibTransId="{43051AE8-DFC9-450E-8DDE-B9D3B950B10F}"/>
    <dgm:cxn modelId="{1E777F82-89D7-427A-A534-51539BFDD292}" type="presOf" srcId="{7AFE5D25-7AE1-44A8-9976-8879E4E526F1}" destId="{795284B8-0331-4E62-9CEC-DCDA2A1B8D8B}" srcOrd="0" destOrd="0" presId="urn:microsoft.com/office/officeart/2005/8/layout/orgChart1"/>
    <dgm:cxn modelId="{A488C8E9-411C-406D-A832-27CBB1E8727B}" type="presOf" srcId="{3A88D6B9-FA4E-4542-BE79-CF91FA49B255}" destId="{8FCCC495-2CE5-4F74-8478-3304DDE9A611}" srcOrd="0" destOrd="0" presId="urn:microsoft.com/office/officeart/2005/8/layout/orgChart1"/>
    <dgm:cxn modelId="{A859D09D-6FAF-412D-A41D-9BAD551CC8F7}" type="presOf" srcId="{AC79B01C-15BD-453E-A297-1C7FC5E784E4}" destId="{140D01CD-E38C-44EA-B5CE-355722E05ACC}" srcOrd="1" destOrd="0" presId="urn:microsoft.com/office/officeart/2005/8/layout/orgChart1"/>
    <dgm:cxn modelId="{36D0DBD5-A0EE-4B24-A4A4-FEB4D6349BF1}" type="presOf" srcId="{1C51FDC4-BB3E-4C3F-AAAE-C22DC8AF8D0C}" destId="{A056C2E1-90DE-4126-AFD7-C2B3D9C29319}" srcOrd="0" destOrd="0" presId="urn:microsoft.com/office/officeart/2005/8/layout/orgChart1"/>
    <dgm:cxn modelId="{ECA9A539-6AA1-4EDB-B05C-4C8ED89F06A3}" srcId="{BC5DB52D-D256-4DD1-BB8E-732E8DA14001}" destId="{507C1BD6-45CE-4E75-AE97-EB703918A34D}" srcOrd="2" destOrd="0" parTransId="{4FFD26C2-92F3-4DE9-943A-DCB7770E53E9}" sibTransId="{DAE952E2-884F-4755-8EF6-6D5C839DAB4A}"/>
    <dgm:cxn modelId="{2E2F85E3-0B1A-4D5A-BE36-44E31419C579}" type="presOf" srcId="{EB9D6179-2ECE-4E3E-98A8-DACBA67FC5DD}" destId="{842BE23B-FAE2-4B3D-8070-0352E78CF3E0}" srcOrd="1" destOrd="0" presId="urn:microsoft.com/office/officeart/2005/8/layout/orgChart1"/>
    <dgm:cxn modelId="{0D478897-B7F7-4321-B0C8-1E67187ABF42}" type="presOf" srcId="{AC79B01C-15BD-453E-A297-1C7FC5E784E4}" destId="{F2E10E6F-75FE-4841-9C01-CE1600BC6FA9}" srcOrd="0" destOrd="0" presId="urn:microsoft.com/office/officeart/2005/8/layout/orgChart1"/>
    <dgm:cxn modelId="{E1817140-4E6C-4B86-863C-47748C872340}" type="presOf" srcId="{BDEB2ED8-E656-4F72-AB0A-D6D83FFB2BA8}" destId="{8B7072A5-0612-4C62-A67A-13459C8C2D90}" srcOrd="0" destOrd="0" presId="urn:microsoft.com/office/officeart/2005/8/layout/orgChart1"/>
    <dgm:cxn modelId="{DC1075AE-1966-4DB4-8E28-D91DD7E0B25E}" srcId="{7AFE5D25-7AE1-44A8-9976-8879E4E526F1}" destId="{BC5DB52D-D256-4DD1-BB8E-732E8DA14001}" srcOrd="0" destOrd="0" parTransId="{59552917-5C3E-4196-B82D-2710F88AD12D}" sibTransId="{1B615D31-91CB-4E79-BF03-BD09B24B968A}"/>
    <dgm:cxn modelId="{856F27AF-A56C-4B62-AD80-9E8DF4977CBE}" type="presOf" srcId="{EFE59D07-35A0-46C8-AE7A-08BA98D95C9C}" destId="{CBFD7237-4078-474D-BBDB-7A6C14166090}" srcOrd="0" destOrd="0" presId="urn:microsoft.com/office/officeart/2005/8/layout/orgChart1"/>
    <dgm:cxn modelId="{37B5668B-D90C-48A5-9952-1505359B1884}" type="presOf" srcId="{4B5962B0-4F25-4A82-99CE-4FB5A04FCA3C}" destId="{BC26AD69-FE3A-4524-8FDC-0B43522EDDD2}" srcOrd="0" destOrd="0" presId="urn:microsoft.com/office/officeart/2005/8/layout/orgChart1"/>
    <dgm:cxn modelId="{A3DB1AA7-AA00-4377-B11A-9F6FB3439718}" type="presOf" srcId="{507C1BD6-45CE-4E75-AE97-EB703918A34D}" destId="{EE9FF180-98C3-45EC-80A6-6E38B0EE40B1}" srcOrd="1" destOrd="0" presId="urn:microsoft.com/office/officeart/2005/8/layout/orgChart1"/>
    <dgm:cxn modelId="{7D9AE4CC-9944-4BE5-9B8F-B35D350C120F}" type="presOf" srcId="{507C1BD6-45CE-4E75-AE97-EB703918A34D}" destId="{0BF08A72-C875-4CEC-ADD5-F3DC353E61B4}" srcOrd="0" destOrd="0" presId="urn:microsoft.com/office/officeart/2005/8/layout/orgChart1"/>
    <dgm:cxn modelId="{E73D9C24-D0BE-46F4-A6DC-25D69C2F74FE}" type="presOf" srcId="{3059E4C3-AE3E-4F8A-B4E9-AE007C4A10AD}" destId="{F362FEFA-ADFD-411D-9C63-66743FEC5D7A}" srcOrd="1" destOrd="0" presId="urn:microsoft.com/office/officeart/2005/8/layout/orgChart1"/>
    <dgm:cxn modelId="{DB61206E-5866-4EA7-ADEE-D60C2C370B0D}" type="presOf" srcId="{16BD51D5-7BEB-4A97-BAB9-B8DF128809EE}" destId="{06120956-25AC-4F9B-9596-50F854BB63CB}" srcOrd="0" destOrd="0" presId="urn:microsoft.com/office/officeart/2005/8/layout/orgChart1"/>
    <dgm:cxn modelId="{20FABE8A-B91A-49D7-AEDF-E083E172535A}" type="presOf" srcId="{EB9D6179-2ECE-4E3E-98A8-DACBA67FC5DD}" destId="{0DBC1389-BBC1-49D1-B584-7DF6FF939BC8}" srcOrd="0" destOrd="0" presId="urn:microsoft.com/office/officeart/2005/8/layout/orgChart1"/>
    <dgm:cxn modelId="{6F89A03F-0C41-4B2F-A89A-ED618815DB80}" type="presOf" srcId="{2E84AFEB-C5B7-4B89-80C7-341CC3B81AA7}" destId="{164202D4-D518-4F6F-97F6-1E61C5027341}" srcOrd="0" destOrd="0" presId="urn:microsoft.com/office/officeart/2005/8/layout/orgChart1"/>
    <dgm:cxn modelId="{7794FF0F-0F1B-4B27-A221-9718A2BFD131}" type="presOf" srcId="{4B5962B0-4F25-4A82-99CE-4FB5A04FCA3C}" destId="{47613612-817E-47D9-AE5E-2024DF068755}" srcOrd="1" destOrd="0" presId="urn:microsoft.com/office/officeart/2005/8/layout/orgChart1"/>
    <dgm:cxn modelId="{7968D34C-60C6-46FA-9682-DC4BBB98B978}" type="presOf" srcId="{8C5298F7-F894-4145-8AF7-94A42B45C127}" destId="{B8D1F96F-B9ED-49FA-B219-31177377DCE0}" srcOrd="0" destOrd="0" presId="urn:microsoft.com/office/officeart/2005/8/layout/orgChart1"/>
    <dgm:cxn modelId="{B418406F-B16E-4880-B10B-19BE9B113B3F}" type="presOf" srcId="{919C3816-39E2-4EB7-BA0D-E9F034E67018}" destId="{820E83D1-A6EA-4D1F-AF4F-486AB5C384D8}" srcOrd="0" destOrd="0" presId="urn:microsoft.com/office/officeart/2005/8/layout/orgChart1"/>
    <dgm:cxn modelId="{F1DF1B03-9703-4C01-BFA6-3A7AC3E5ED3B}" srcId="{919C3816-39E2-4EB7-BA0D-E9F034E67018}" destId="{4B5962B0-4F25-4A82-99CE-4FB5A04FCA3C}" srcOrd="1" destOrd="0" parTransId="{3CBC7EB1-B2AE-4095-BDBA-0ECA4390B2B6}" sibTransId="{1DB01892-1DF1-4FF3-9B12-A607DE18A918}"/>
    <dgm:cxn modelId="{FB6325A0-B973-4F9B-9E13-37D32B049CF3}" type="presParOf" srcId="{795284B8-0331-4E62-9CEC-DCDA2A1B8D8B}" destId="{EA320767-FE1E-49AD-A3FC-30D0AFED8106}" srcOrd="0" destOrd="0" presId="urn:microsoft.com/office/officeart/2005/8/layout/orgChart1"/>
    <dgm:cxn modelId="{63DB12F2-5E61-4B65-9499-284164BBEE5B}" type="presParOf" srcId="{EA320767-FE1E-49AD-A3FC-30D0AFED8106}" destId="{F2FB0338-9F28-4FEA-87F1-E64CD5A18FFF}" srcOrd="0" destOrd="0" presId="urn:microsoft.com/office/officeart/2005/8/layout/orgChart1"/>
    <dgm:cxn modelId="{0F1211CF-71A8-41CE-93BF-22B9A7F3BE4D}" type="presParOf" srcId="{F2FB0338-9F28-4FEA-87F1-E64CD5A18FFF}" destId="{F2D25049-D4AF-4DC1-B245-D2EFB7E41D26}" srcOrd="0" destOrd="0" presId="urn:microsoft.com/office/officeart/2005/8/layout/orgChart1"/>
    <dgm:cxn modelId="{58410FC0-2FA8-4A7C-9400-8E4F834974C6}" type="presParOf" srcId="{F2FB0338-9F28-4FEA-87F1-E64CD5A18FFF}" destId="{4F0CBC95-3BEC-47DB-992D-72888479718D}" srcOrd="1" destOrd="0" presId="urn:microsoft.com/office/officeart/2005/8/layout/orgChart1"/>
    <dgm:cxn modelId="{9AE08A85-2F99-4156-9F1E-17C31BFB77F7}" type="presParOf" srcId="{EA320767-FE1E-49AD-A3FC-30D0AFED8106}" destId="{3B0E8C21-5738-4EDD-A45F-46B1B76157D9}" srcOrd="1" destOrd="0" presId="urn:microsoft.com/office/officeart/2005/8/layout/orgChart1"/>
    <dgm:cxn modelId="{26B68113-8A1B-4BE8-B84D-CC4A107D1EAC}" type="presParOf" srcId="{3B0E8C21-5738-4EDD-A45F-46B1B76157D9}" destId="{A056C2E1-90DE-4126-AFD7-C2B3D9C29319}" srcOrd="0" destOrd="0" presId="urn:microsoft.com/office/officeart/2005/8/layout/orgChart1"/>
    <dgm:cxn modelId="{557C1FA4-70C4-4151-8A95-7C7215D3EAB2}" type="presParOf" srcId="{3B0E8C21-5738-4EDD-A45F-46B1B76157D9}" destId="{682C4797-682E-41C5-A44B-E0703DBA1CA5}" srcOrd="1" destOrd="0" presId="urn:microsoft.com/office/officeart/2005/8/layout/orgChart1"/>
    <dgm:cxn modelId="{D83BEB71-A260-4871-8C25-DAC51A456613}" type="presParOf" srcId="{682C4797-682E-41C5-A44B-E0703DBA1CA5}" destId="{FEC20446-136C-48AF-9AA2-9546FACEB6DB}" srcOrd="0" destOrd="0" presId="urn:microsoft.com/office/officeart/2005/8/layout/orgChart1"/>
    <dgm:cxn modelId="{895C9C59-5E2A-4140-B614-53194D9F4780}" type="presParOf" srcId="{FEC20446-136C-48AF-9AA2-9546FACEB6DB}" destId="{BEEF59D9-B6CB-4522-B42D-8D90EC8847C0}" srcOrd="0" destOrd="0" presId="urn:microsoft.com/office/officeart/2005/8/layout/orgChart1"/>
    <dgm:cxn modelId="{40FCDE93-0293-4A41-90E2-13462463C286}" type="presParOf" srcId="{FEC20446-136C-48AF-9AA2-9546FACEB6DB}" destId="{6A9B7F8E-5BAC-4896-831F-8F6D64455CBB}" srcOrd="1" destOrd="0" presId="urn:microsoft.com/office/officeart/2005/8/layout/orgChart1"/>
    <dgm:cxn modelId="{3ACFDD61-3F44-4214-8A98-C1E54271B386}" type="presParOf" srcId="{682C4797-682E-41C5-A44B-E0703DBA1CA5}" destId="{F7E55910-55C1-44FC-999B-8FE65AD0D5A2}" srcOrd="1" destOrd="0" presId="urn:microsoft.com/office/officeart/2005/8/layout/orgChart1"/>
    <dgm:cxn modelId="{0AC26AE1-F169-4AB2-AD92-36D6AB3F8F5A}" type="presParOf" srcId="{F7E55910-55C1-44FC-999B-8FE65AD0D5A2}" destId="{06120956-25AC-4F9B-9596-50F854BB63CB}" srcOrd="0" destOrd="0" presId="urn:microsoft.com/office/officeart/2005/8/layout/orgChart1"/>
    <dgm:cxn modelId="{B6D6F0FF-7D61-46E2-9B8E-112DDAF94BE7}" type="presParOf" srcId="{F7E55910-55C1-44FC-999B-8FE65AD0D5A2}" destId="{9B9C0C2F-012D-4B0B-BB17-8A5FE1D0CD8D}" srcOrd="1" destOrd="0" presId="urn:microsoft.com/office/officeart/2005/8/layout/orgChart1"/>
    <dgm:cxn modelId="{FBB60D0D-AD75-484E-BD93-A54BF6AB416A}" type="presParOf" srcId="{9B9C0C2F-012D-4B0B-BB17-8A5FE1D0CD8D}" destId="{BA280C36-3723-4BD1-BDB0-CAC3FBDFEAEC}" srcOrd="0" destOrd="0" presId="urn:microsoft.com/office/officeart/2005/8/layout/orgChart1"/>
    <dgm:cxn modelId="{9440CDC8-B84E-43C5-852D-9FF89D91218B}" type="presParOf" srcId="{BA280C36-3723-4BD1-BDB0-CAC3FBDFEAEC}" destId="{7B3A25B5-278A-45F5-80D8-45F936ECD1D5}" srcOrd="0" destOrd="0" presId="urn:microsoft.com/office/officeart/2005/8/layout/orgChart1"/>
    <dgm:cxn modelId="{F48169AC-8BC9-4083-AA74-6822C7933A1B}" type="presParOf" srcId="{BA280C36-3723-4BD1-BDB0-CAC3FBDFEAEC}" destId="{3C89C034-2CF3-4AB4-965B-1A6CA93C311A}" srcOrd="1" destOrd="0" presId="urn:microsoft.com/office/officeart/2005/8/layout/orgChart1"/>
    <dgm:cxn modelId="{D8C28990-6450-434F-B62A-15F00D70AE69}" type="presParOf" srcId="{9B9C0C2F-012D-4B0B-BB17-8A5FE1D0CD8D}" destId="{6DE364A5-B1A6-4696-A3BF-6FA5B5AE8DF5}" srcOrd="1" destOrd="0" presId="urn:microsoft.com/office/officeart/2005/8/layout/orgChart1"/>
    <dgm:cxn modelId="{19AD52CA-7594-4C1E-9A5B-426BE9FD7977}" type="presParOf" srcId="{6DE364A5-B1A6-4696-A3BF-6FA5B5AE8DF5}" destId="{CBFD7237-4078-474D-BBDB-7A6C14166090}" srcOrd="0" destOrd="0" presId="urn:microsoft.com/office/officeart/2005/8/layout/orgChart1"/>
    <dgm:cxn modelId="{CD6E75DE-1CAD-4FEB-A3AF-5247D72A24A0}" type="presParOf" srcId="{6DE364A5-B1A6-4696-A3BF-6FA5B5AE8DF5}" destId="{1B64F15C-94E4-4476-B09F-33C3D4316440}" srcOrd="1" destOrd="0" presId="urn:microsoft.com/office/officeart/2005/8/layout/orgChart1"/>
    <dgm:cxn modelId="{06C8EF5E-3490-4C84-8F64-E867E2F67FA7}" type="presParOf" srcId="{1B64F15C-94E4-4476-B09F-33C3D4316440}" destId="{95B31BE7-7BFE-4E1E-B4CD-3010AD9025FF}" srcOrd="0" destOrd="0" presId="urn:microsoft.com/office/officeart/2005/8/layout/orgChart1"/>
    <dgm:cxn modelId="{DDDD91D3-23A6-4384-97B0-B20A2F4FB22A}" type="presParOf" srcId="{95B31BE7-7BFE-4E1E-B4CD-3010AD9025FF}" destId="{27A0B636-D27B-4371-B74B-1281A5E86E78}" srcOrd="0" destOrd="0" presId="urn:microsoft.com/office/officeart/2005/8/layout/orgChart1"/>
    <dgm:cxn modelId="{03748FEE-21C8-4570-8F60-39A297883764}" type="presParOf" srcId="{95B31BE7-7BFE-4E1E-B4CD-3010AD9025FF}" destId="{F362FEFA-ADFD-411D-9C63-66743FEC5D7A}" srcOrd="1" destOrd="0" presId="urn:microsoft.com/office/officeart/2005/8/layout/orgChart1"/>
    <dgm:cxn modelId="{8DA23A2D-6FC1-464D-93E7-1EDD562B90BE}" type="presParOf" srcId="{1B64F15C-94E4-4476-B09F-33C3D4316440}" destId="{C5FB5E76-DFDC-445F-BCE3-C5832A486253}" srcOrd="1" destOrd="0" presId="urn:microsoft.com/office/officeart/2005/8/layout/orgChart1"/>
    <dgm:cxn modelId="{64EA416F-F8DC-4806-AE1A-46124FB2CBE7}" type="presParOf" srcId="{C5FB5E76-DFDC-445F-BCE3-C5832A486253}" destId="{51420656-146A-4920-8E3E-2203796625AB}" srcOrd="0" destOrd="0" presId="urn:microsoft.com/office/officeart/2005/8/layout/orgChart1"/>
    <dgm:cxn modelId="{6358D025-0F58-4536-B37F-A21F58303D7C}" type="presParOf" srcId="{C5FB5E76-DFDC-445F-BCE3-C5832A486253}" destId="{90FB7A6B-9452-467C-88AE-C43F6319928B}" srcOrd="1" destOrd="0" presId="urn:microsoft.com/office/officeart/2005/8/layout/orgChart1"/>
    <dgm:cxn modelId="{BA29AB52-00D7-40D0-8215-F23B2ABF4CBE}" type="presParOf" srcId="{90FB7A6B-9452-467C-88AE-C43F6319928B}" destId="{9953CA94-5ECD-4347-924F-20E33DAB18EF}" srcOrd="0" destOrd="0" presId="urn:microsoft.com/office/officeart/2005/8/layout/orgChart1"/>
    <dgm:cxn modelId="{8F776156-CFB0-45B3-A669-FC272A5D4220}" type="presParOf" srcId="{9953CA94-5ECD-4347-924F-20E33DAB18EF}" destId="{B8D1F96F-B9ED-49FA-B219-31177377DCE0}" srcOrd="0" destOrd="0" presId="urn:microsoft.com/office/officeart/2005/8/layout/orgChart1"/>
    <dgm:cxn modelId="{2ECA7072-B2B1-4671-8364-B8149F688916}" type="presParOf" srcId="{9953CA94-5ECD-4347-924F-20E33DAB18EF}" destId="{BF820E14-47EF-4C10-8C82-1DEF33A9DD97}" srcOrd="1" destOrd="0" presId="urn:microsoft.com/office/officeart/2005/8/layout/orgChart1"/>
    <dgm:cxn modelId="{620BF76B-3C52-46B2-96AF-091447F9FF69}" type="presParOf" srcId="{90FB7A6B-9452-467C-88AE-C43F6319928B}" destId="{BECB4F77-9610-41E0-AE78-5085A73C4BDA}" srcOrd="1" destOrd="0" presId="urn:microsoft.com/office/officeart/2005/8/layout/orgChart1"/>
    <dgm:cxn modelId="{309F7390-FF78-4103-98D0-D3672E83A059}" type="presParOf" srcId="{90FB7A6B-9452-467C-88AE-C43F6319928B}" destId="{F1D885EB-22F1-489F-8BA8-5ACC3A25BC7A}" srcOrd="2" destOrd="0" presId="urn:microsoft.com/office/officeart/2005/8/layout/orgChart1"/>
    <dgm:cxn modelId="{9FE50A86-56A7-49BC-B43B-D3DC943C324D}" type="presParOf" srcId="{1B64F15C-94E4-4476-B09F-33C3D4316440}" destId="{E1A2F085-4396-4385-A643-126E09605F96}" srcOrd="2" destOrd="0" presId="urn:microsoft.com/office/officeart/2005/8/layout/orgChart1"/>
    <dgm:cxn modelId="{B733756E-7699-40D4-A66B-2652C363A87C}" type="presParOf" srcId="{9B9C0C2F-012D-4B0B-BB17-8A5FE1D0CD8D}" destId="{FCCDB04E-B1CB-44B7-AE64-4A4023E21C06}" srcOrd="2" destOrd="0" presId="urn:microsoft.com/office/officeart/2005/8/layout/orgChart1"/>
    <dgm:cxn modelId="{45F6CDF8-C815-4B11-8A10-C0AF9AB629B7}" type="presParOf" srcId="{682C4797-682E-41C5-A44B-E0703DBA1CA5}" destId="{6DBA44DD-4C02-4AEE-8403-07BA87028F66}" srcOrd="2" destOrd="0" presId="urn:microsoft.com/office/officeart/2005/8/layout/orgChart1"/>
    <dgm:cxn modelId="{E6677255-CDDC-4289-9DBD-7771C50BFAE6}" type="presParOf" srcId="{3B0E8C21-5738-4EDD-A45F-46B1B76157D9}" destId="{04F11455-F32F-474C-9545-6901773EC8D9}" srcOrd="2" destOrd="0" presId="urn:microsoft.com/office/officeart/2005/8/layout/orgChart1"/>
    <dgm:cxn modelId="{4C1861B9-F938-445A-ADAA-8BCD4DFF7334}" type="presParOf" srcId="{3B0E8C21-5738-4EDD-A45F-46B1B76157D9}" destId="{67081E7A-5E7E-489C-90AB-03A5CF6B078B}" srcOrd="3" destOrd="0" presId="urn:microsoft.com/office/officeart/2005/8/layout/orgChart1"/>
    <dgm:cxn modelId="{3130BA7A-3598-464B-90B3-21EC461A1D05}" type="presParOf" srcId="{67081E7A-5E7E-489C-90AB-03A5CF6B078B}" destId="{995C8255-445D-4A92-9411-5CD9DC14C5F3}" srcOrd="0" destOrd="0" presId="urn:microsoft.com/office/officeart/2005/8/layout/orgChart1"/>
    <dgm:cxn modelId="{1ECE5DA5-E287-48FD-B508-1A831CD306E7}" type="presParOf" srcId="{995C8255-445D-4A92-9411-5CD9DC14C5F3}" destId="{820E83D1-A6EA-4D1F-AF4F-486AB5C384D8}" srcOrd="0" destOrd="0" presId="urn:microsoft.com/office/officeart/2005/8/layout/orgChart1"/>
    <dgm:cxn modelId="{63E49118-4D0D-492C-AB6B-5644CC8076D8}" type="presParOf" srcId="{995C8255-445D-4A92-9411-5CD9DC14C5F3}" destId="{F338A94E-0F64-4427-9D6E-EBE6A87D4AF8}" srcOrd="1" destOrd="0" presId="urn:microsoft.com/office/officeart/2005/8/layout/orgChart1"/>
    <dgm:cxn modelId="{1B168A17-7AD4-4CB3-A47D-E2C6803867E7}" type="presParOf" srcId="{67081E7A-5E7E-489C-90AB-03A5CF6B078B}" destId="{C55DA5C5-0A54-4089-B9C8-4252C5E3648B}" srcOrd="1" destOrd="0" presId="urn:microsoft.com/office/officeart/2005/8/layout/orgChart1"/>
    <dgm:cxn modelId="{1268BE4F-4511-49FB-AF6F-105B581C681B}" type="presParOf" srcId="{C55DA5C5-0A54-4089-B9C8-4252C5E3648B}" destId="{8B7072A5-0612-4C62-A67A-13459C8C2D90}" srcOrd="0" destOrd="0" presId="urn:microsoft.com/office/officeart/2005/8/layout/orgChart1"/>
    <dgm:cxn modelId="{8D53DB31-25F3-4058-AB42-6193C963660F}" type="presParOf" srcId="{C55DA5C5-0A54-4089-B9C8-4252C5E3648B}" destId="{17C5A827-AF49-440A-8F3D-3E0ECC4A263A}" srcOrd="1" destOrd="0" presId="urn:microsoft.com/office/officeart/2005/8/layout/orgChart1"/>
    <dgm:cxn modelId="{DCEBA413-5701-4F19-9317-5FDACD7F1250}" type="presParOf" srcId="{17C5A827-AF49-440A-8F3D-3E0ECC4A263A}" destId="{1B34D010-C099-4B54-AA89-D01FC8A02659}" srcOrd="0" destOrd="0" presId="urn:microsoft.com/office/officeart/2005/8/layout/orgChart1"/>
    <dgm:cxn modelId="{D9F10D09-1A0C-4EAD-9403-14562727833A}" type="presParOf" srcId="{1B34D010-C099-4B54-AA89-D01FC8A02659}" destId="{164202D4-D518-4F6F-97F6-1E61C5027341}" srcOrd="0" destOrd="0" presId="urn:microsoft.com/office/officeart/2005/8/layout/orgChart1"/>
    <dgm:cxn modelId="{B7DB5F4E-C2D9-4100-BCDB-457FF81FA68C}" type="presParOf" srcId="{1B34D010-C099-4B54-AA89-D01FC8A02659}" destId="{6D015787-08B1-4ACA-A46F-E7EC73D5A0E9}" srcOrd="1" destOrd="0" presId="urn:microsoft.com/office/officeart/2005/8/layout/orgChart1"/>
    <dgm:cxn modelId="{DB5FB657-4F1D-4E75-BB30-7E2FE989426C}" type="presParOf" srcId="{17C5A827-AF49-440A-8F3D-3E0ECC4A263A}" destId="{77D78B9D-7622-4D7F-82D3-2503AFD31B92}" srcOrd="1" destOrd="0" presId="urn:microsoft.com/office/officeart/2005/8/layout/orgChart1"/>
    <dgm:cxn modelId="{4B2F31A1-0029-49E8-9238-8C2A2463F06E}" type="presParOf" srcId="{17C5A827-AF49-440A-8F3D-3E0ECC4A263A}" destId="{C67095DA-6CD8-4724-BE65-068550F06705}" srcOrd="2" destOrd="0" presId="urn:microsoft.com/office/officeart/2005/8/layout/orgChart1"/>
    <dgm:cxn modelId="{85D348D0-44DB-46E4-9FF9-898B248CE485}" type="presParOf" srcId="{C55DA5C5-0A54-4089-B9C8-4252C5E3648B}" destId="{239C3291-BCFC-422F-BDCE-1DD173051D8E}" srcOrd="2" destOrd="0" presId="urn:microsoft.com/office/officeart/2005/8/layout/orgChart1"/>
    <dgm:cxn modelId="{E6AC78FF-0422-476A-A27D-B55B172FCEE5}" type="presParOf" srcId="{C55DA5C5-0A54-4089-B9C8-4252C5E3648B}" destId="{A0071E23-1D73-4276-AD07-9DA4939DCBA5}" srcOrd="3" destOrd="0" presId="urn:microsoft.com/office/officeart/2005/8/layout/orgChart1"/>
    <dgm:cxn modelId="{67E06C39-0A67-4DDF-B853-CBAD91C61AA1}" type="presParOf" srcId="{A0071E23-1D73-4276-AD07-9DA4939DCBA5}" destId="{DFBE5769-4BD5-46F4-90BF-FC2066C79691}" srcOrd="0" destOrd="0" presId="urn:microsoft.com/office/officeart/2005/8/layout/orgChart1"/>
    <dgm:cxn modelId="{1922F118-A353-4F99-84B7-7DADFF6186CD}" type="presParOf" srcId="{DFBE5769-4BD5-46F4-90BF-FC2066C79691}" destId="{BC26AD69-FE3A-4524-8FDC-0B43522EDDD2}" srcOrd="0" destOrd="0" presId="urn:microsoft.com/office/officeart/2005/8/layout/orgChart1"/>
    <dgm:cxn modelId="{C6CF7D77-2D28-47DF-B59D-17CAB73F61A3}" type="presParOf" srcId="{DFBE5769-4BD5-46F4-90BF-FC2066C79691}" destId="{47613612-817E-47D9-AE5E-2024DF068755}" srcOrd="1" destOrd="0" presId="urn:microsoft.com/office/officeart/2005/8/layout/orgChart1"/>
    <dgm:cxn modelId="{6F02BC6E-46F0-4060-A1A4-0E136F4E88C2}" type="presParOf" srcId="{A0071E23-1D73-4276-AD07-9DA4939DCBA5}" destId="{6FBC88E7-94EF-4379-BB16-93E8F8195475}" srcOrd="1" destOrd="0" presId="urn:microsoft.com/office/officeart/2005/8/layout/orgChart1"/>
    <dgm:cxn modelId="{424C1600-BBCA-401F-8BBB-526188A3DB5F}" type="presParOf" srcId="{A0071E23-1D73-4276-AD07-9DA4939DCBA5}" destId="{421E8F0B-0BCA-4A8B-B36B-54C27783BA56}" srcOrd="2" destOrd="0" presId="urn:microsoft.com/office/officeart/2005/8/layout/orgChart1"/>
    <dgm:cxn modelId="{F0A6AF3C-36F2-48B6-899B-DC764078EF45}" type="presParOf" srcId="{67081E7A-5E7E-489C-90AB-03A5CF6B078B}" destId="{2EBEEE82-D6D3-4AD3-9EC2-B34FDE5F1667}" srcOrd="2" destOrd="0" presId="urn:microsoft.com/office/officeart/2005/8/layout/orgChart1"/>
    <dgm:cxn modelId="{FBD4754B-92E5-45ED-BEE9-4C816D53BD4D}" type="presParOf" srcId="{3B0E8C21-5738-4EDD-A45F-46B1B76157D9}" destId="{29391EF4-2BA4-4C8B-9DA5-DA0B35DF204D}" srcOrd="4" destOrd="0" presId="urn:microsoft.com/office/officeart/2005/8/layout/orgChart1"/>
    <dgm:cxn modelId="{4826BB77-97B8-4983-8C3B-3F50D11F5477}" type="presParOf" srcId="{3B0E8C21-5738-4EDD-A45F-46B1B76157D9}" destId="{67AB4A67-65F2-4763-92A7-1E7B3AD6EBD2}" srcOrd="5" destOrd="0" presId="urn:microsoft.com/office/officeart/2005/8/layout/orgChart1"/>
    <dgm:cxn modelId="{35F72A49-97D3-493E-ADD8-1777433A89B4}" type="presParOf" srcId="{67AB4A67-65F2-4763-92A7-1E7B3AD6EBD2}" destId="{77185A14-C124-4501-A5D9-E48B85E766DB}" srcOrd="0" destOrd="0" presId="urn:microsoft.com/office/officeart/2005/8/layout/orgChart1"/>
    <dgm:cxn modelId="{E6656AE3-DC32-4B87-8B47-9AC15EB39548}" type="presParOf" srcId="{77185A14-C124-4501-A5D9-E48B85E766DB}" destId="{0BF08A72-C875-4CEC-ADD5-F3DC353E61B4}" srcOrd="0" destOrd="0" presId="urn:microsoft.com/office/officeart/2005/8/layout/orgChart1"/>
    <dgm:cxn modelId="{5DD8A59C-7467-4990-BECB-86960E1073D6}" type="presParOf" srcId="{77185A14-C124-4501-A5D9-E48B85E766DB}" destId="{EE9FF180-98C3-45EC-80A6-6E38B0EE40B1}" srcOrd="1" destOrd="0" presId="urn:microsoft.com/office/officeart/2005/8/layout/orgChart1"/>
    <dgm:cxn modelId="{25E71204-4177-4585-9B73-39F96356BDEB}" type="presParOf" srcId="{67AB4A67-65F2-4763-92A7-1E7B3AD6EBD2}" destId="{13923B14-9412-4CD6-8F6B-92BD86A0B4B6}" srcOrd="1" destOrd="0" presId="urn:microsoft.com/office/officeart/2005/8/layout/orgChart1"/>
    <dgm:cxn modelId="{BFCCBC65-9A67-4AD2-9ADB-77F29C52B3E9}" type="presParOf" srcId="{13923B14-9412-4CD6-8F6B-92BD86A0B4B6}" destId="{2C48328C-8D91-44A4-80A5-DD2BF3F3D0EB}" srcOrd="0" destOrd="0" presId="urn:microsoft.com/office/officeart/2005/8/layout/orgChart1"/>
    <dgm:cxn modelId="{50D3963E-BE0F-4DBB-9DE7-A98362AD86A7}" type="presParOf" srcId="{13923B14-9412-4CD6-8F6B-92BD86A0B4B6}" destId="{F136AED0-6E50-4771-A51E-57A76FCCD8E4}" srcOrd="1" destOrd="0" presId="urn:microsoft.com/office/officeart/2005/8/layout/orgChart1"/>
    <dgm:cxn modelId="{CC900E27-9975-475C-84A0-B8B34490E6BD}" type="presParOf" srcId="{F136AED0-6E50-4771-A51E-57A76FCCD8E4}" destId="{2775305F-09AD-4F3B-8CFE-AB7B9C5A73C6}" srcOrd="0" destOrd="0" presId="urn:microsoft.com/office/officeart/2005/8/layout/orgChart1"/>
    <dgm:cxn modelId="{4A44D650-5DAE-471F-A9DE-2AFC7CE1F84A}" type="presParOf" srcId="{2775305F-09AD-4F3B-8CFE-AB7B9C5A73C6}" destId="{8FCCC495-2CE5-4F74-8478-3304DDE9A611}" srcOrd="0" destOrd="0" presId="urn:microsoft.com/office/officeart/2005/8/layout/orgChart1"/>
    <dgm:cxn modelId="{4E9064D4-39B0-4E6E-A7F4-FA19B7471E19}" type="presParOf" srcId="{2775305F-09AD-4F3B-8CFE-AB7B9C5A73C6}" destId="{AF3C80F8-97FE-4B3D-BEC8-39F1E94216A4}" srcOrd="1" destOrd="0" presId="urn:microsoft.com/office/officeart/2005/8/layout/orgChart1"/>
    <dgm:cxn modelId="{264DBFBA-15B3-4859-803D-2E2CDDF1FEF4}" type="presParOf" srcId="{F136AED0-6E50-4771-A51E-57A76FCCD8E4}" destId="{143763CC-938D-48C8-93A5-94A8C16F06B2}" srcOrd="1" destOrd="0" presId="urn:microsoft.com/office/officeart/2005/8/layout/orgChart1"/>
    <dgm:cxn modelId="{11C6DC50-6321-47C6-8744-6F49A64B2617}" type="presParOf" srcId="{143763CC-938D-48C8-93A5-94A8C16F06B2}" destId="{E05ED670-AB0C-4D45-BDB9-1DAE78834BED}" srcOrd="0" destOrd="0" presId="urn:microsoft.com/office/officeart/2005/8/layout/orgChart1"/>
    <dgm:cxn modelId="{FBEEEFD2-CA81-4394-82BE-5D3054C5877E}" type="presParOf" srcId="{143763CC-938D-48C8-93A5-94A8C16F06B2}" destId="{15EEC6E3-D62A-4472-A691-C92900B75F39}" srcOrd="1" destOrd="0" presId="urn:microsoft.com/office/officeart/2005/8/layout/orgChart1"/>
    <dgm:cxn modelId="{D9E89FF5-7705-4FB8-B3A2-D537366FE8F8}" type="presParOf" srcId="{15EEC6E3-D62A-4472-A691-C92900B75F39}" destId="{25B8F8A8-1D3B-4507-8F88-33ADF7A4A745}" srcOrd="0" destOrd="0" presId="urn:microsoft.com/office/officeart/2005/8/layout/orgChart1"/>
    <dgm:cxn modelId="{89FC5693-C065-431F-9567-E3A6238D3FF0}" type="presParOf" srcId="{25B8F8A8-1D3B-4507-8F88-33ADF7A4A745}" destId="{F2E10E6F-75FE-4841-9C01-CE1600BC6FA9}" srcOrd="0" destOrd="0" presId="urn:microsoft.com/office/officeart/2005/8/layout/orgChart1"/>
    <dgm:cxn modelId="{EF239668-2C74-4853-AC04-CD084D04BEC5}" type="presParOf" srcId="{25B8F8A8-1D3B-4507-8F88-33ADF7A4A745}" destId="{140D01CD-E38C-44EA-B5CE-355722E05ACC}" srcOrd="1" destOrd="0" presId="urn:microsoft.com/office/officeart/2005/8/layout/orgChart1"/>
    <dgm:cxn modelId="{B260AF60-D2D6-42DC-94FD-A3DAB6C08BD6}" type="presParOf" srcId="{15EEC6E3-D62A-4472-A691-C92900B75F39}" destId="{9019D252-F965-4781-A266-96CD30091C6A}" srcOrd="1" destOrd="0" presId="urn:microsoft.com/office/officeart/2005/8/layout/orgChart1"/>
    <dgm:cxn modelId="{EF089604-5A62-400E-BEEC-12D8F52637BE}" type="presParOf" srcId="{15EEC6E3-D62A-4472-A691-C92900B75F39}" destId="{3A4F06B2-8956-4BC5-9D7D-1DEE683A124D}" srcOrd="2" destOrd="0" presId="urn:microsoft.com/office/officeart/2005/8/layout/orgChart1"/>
    <dgm:cxn modelId="{B6D3CE7F-FC89-486D-B780-4EA7FAA30F73}" type="presParOf" srcId="{143763CC-938D-48C8-93A5-94A8C16F06B2}" destId="{13498488-0C72-4156-A1AE-9C9FF2FE7C47}" srcOrd="2" destOrd="0" presId="urn:microsoft.com/office/officeart/2005/8/layout/orgChart1"/>
    <dgm:cxn modelId="{C73536FF-EA50-4D94-B637-A005413FEC45}" type="presParOf" srcId="{143763CC-938D-48C8-93A5-94A8C16F06B2}" destId="{89A81325-B215-46D4-9C6B-22F6F0327A84}" srcOrd="3" destOrd="0" presId="urn:microsoft.com/office/officeart/2005/8/layout/orgChart1"/>
    <dgm:cxn modelId="{0AA775BF-3B2C-45AE-BD9D-AEA6BA7EA8F4}" type="presParOf" srcId="{89A81325-B215-46D4-9C6B-22F6F0327A84}" destId="{719ACED9-7BD3-4959-AA40-4FF57BBB17CB}" srcOrd="0" destOrd="0" presId="urn:microsoft.com/office/officeart/2005/8/layout/orgChart1"/>
    <dgm:cxn modelId="{3A043AC2-FC70-4AE5-895E-9A911E0062AF}" type="presParOf" srcId="{719ACED9-7BD3-4959-AA40-4FF57BBB17CB}" destId="{7292EFF3-A910-4B80-8499-528A8D877D44}" srcOrd="0" destOrd="0" presId="urn:microsoft.com/office/officeart/2005/8/layout/orgChart1"/>
    <dgm:cxn modelId="{98EE741E-CF3D-465B-8E2C-AE91D7551D51}" type="presParOf" srcId="{719ACED9-7BD3-4959-AA40-4FF57BBB17CB}" destId="{AA4F93B5-66A7-4931-84D2-C0247B740129}" srcOrd="1" destOrd="0" presId="urn:microsoft.com/office/officeart/2005/8/layout/orgChart1"/>
    <dgm:cxn modelId="{E4D813F3-32DD-4309-B289-EFCD46BFD9BB}" type="presParOf" srcId="{89A81325-B215-46D4-9C6B-22F6F0327A84}" destId="{3D121251-7340-4426-9618-6086E274AEB3}" srcOrd="1" destOrd="0" presId="urn:microsoft.com/office/officeart/2005/8/layout/orgChart1"/>
    <dgm:cxn modelId="{E7AD79E5-30E7-4E97-907E-09737AC1CAA0}" type="presParOf" srcId="{89A81325-B215-46D4-9C6B-22F6F0327A84}" destId="{CFA4A935-5FBD-4462-BA88-F087C4414678}" srcOrd="2" destOrd="0" presId="urn:microsoft.com/office/officeart/2005/8/layout/orgChart1"/>
    <dgm:cxn modelId="{501DC50F-A3A7-4B92-A2C1-A66E77E25ADC}" type="presParOf" srcId="{143763CC-938D-48C8-93A5-94A8C16F06B2}" destId="{3D3DE8EE-38EE-46ED-9AC2-6C6968323EFC}" srcOrd="4" destOrd="0" presId="urn:microsoft.com/office/officeart/2005/8/layout/orgChart1"/>
    <dgm:cxn modelId="{74B5B54D-73E8-4A9A-90CE-0167D5A0D08E}" type="presParOf" srcId="{143763CC-938D-48C8-93A5-94A8C16F06B2}" destId="{7F9CC80F-6F5E-4AEE-87BE-7C8C7BB23901}" srcOrd="5" destOrd="0" presId="urn:microsoft.com/office/officeart/2005/8/layout/orgChart1"/>
    <dgm:cxn modelId="{FD67CB57-082A-4750-AB89-2E2F2A1C5F36}" type="presParOf" srcId="{7F9CC80F-6F5E-4AEE-87BE-7C8C7BB23901}" destId="{6B8CAA91-855C-421F-81B3-BB2827CC5598}" srcOrd="0" destOrd="0" presId="urn:microsoft.com/office/officeart/2005/8/layout/orgChart1"/>
    <dgm:cxn modelId="{8B4B16BD-7413-43E0-BD24-F53F48651955}" type="presParOf" srcId="{6B8CAA91-855C-421F-81B3-BB2827CC5598}" destId="{0DBC1389-BBC1-49D1-B584-7DF6FF939BC8}" srcOrd="0" destOrd="0" presId="urn:microsoft.com/office/officeart/2005/8/layout/orgChart1"/>
    <dgm:cxn modelId="{43750D5C-AA5D-4D50-B9C4-E445D2BBEE8D}" type="presParOf" srcId="{6B8CAA91-855C-421F-81B3-BB2827CC5598}" destId="{842BE23B-FAE2-4B3D-8070-0352E78CF3E0}" srcOrd="1" destOrd="0" presId="urn:microsoft.com/office/officeart/2005/8/layout/orgChart1"/>
    <dgm:cxn modelId="{8D8C2026-E8EF-454A-BB5C-92A6CC14969E}" type="presParOf" srcId="{7F9CC80F-6F5E-4AEE-87BE-7C8C7BB23901}" destId="{2F4B24E2-2460-42AE-BA08-C3648765DE91}" srcOrd="1" destOrd="0" presId="urn:microsoft.com/office/officeart/2005/8/layout/orgChart1"/>
    <dgm:cxn modelId="{037BBDB5-D709-4222-AAC7-6E910AA71D6C}" type="presParOf" srcId="{7F9CC80F-6F5E-4AEE-87BE-7C8C7BB23901}" destId="{FDE61D8D-CB87-4E5B-92C4-117EE3E92147}" srcOrd="2" destOrd="0" presId="urn:microsoft.com/office/officeart/2005/8/layout/orgChart1"/>
    <dgm:cxn modelId="{952ABE49-8AE1-4048-B815-41CCB42324A1}" type="presParOf" srcId="{F136AED0-6E50-4771-A51E-57A76FCCD8E4}" destId="{3276E6D4-01CC-4A0B-B259-AC336F952026}" srcOrd="2" destOrd="0" presId="urn:microsoft.com/office/officeart/2005/8/layout/orgChart1"/>
    <dgm:cxn modelId="{5F2A1A02-307E-46EB-A6B4-1F9A856F8F27}" type="presParOf" srcId="{67AB4A67-65F2-4763-92A7-1E7B3AD6EBD2}" destId="{FDF16299-4B33-4351-BD5C-C938012416A9}" srcOrd="2" destOrd="0" presId="urn:microsoft.com/office/officeart/2005/8/layout/orgChart1"/>
    <dgm:cxn modelId="{5BF64E44-5191-4D03-A4F2-AE75B709775C}" type="presParOf" srcId="{EA320767-FE1E-49AD-A3FC-30D0AFED8106}" destId="{95EDF995-6085-4622-B529-C822B4B0AB8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2677E6-DED5-4844-B787-9FDE8D43679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B8F90558-DDDD-4D76-90E1-8B6389FA0F91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ИОМ</a:t>
          </a:r>
        </a:p>
      </dgm:t>
    </dgm:pt>
    <dgm:pt modelId="{5E3F3864-F23E-4AAA-BE38-DE4091182658}" type="parTrans" cxnId="{D2B13AC3-0052-4974-B452-25A5B18B848F}">
      <dgm:prSet/>
      <dgm:spPr/>
    </dgm:pt>
    <dgm:pt modelId="{6C6DFA96-1C2D-44B0-B5E5-5F837DAD37CC}" type="sibTrans" cxnId="{D2B13AC3-0052-4974-B452-25A5B18B848F}">
      <dgm:prSet/>
      <dgm:spPr/>
    </dgm:pt>
    <dgm:pt modelId="{F38FA698-D34E-4656-B417-7B3129E5B0EC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Диагностический</a:t>
          </a:r>
        </a:p>
      </dgm:t>
    </dgm:pt>
    <dgm:pt modelId="{9FAA7D42-EE87-4A71-88F4-A666F3F8180E}" type="parTrans" cxnId="{387ACFE8-D993-4020-A5B4-137B5F4BA244}">
      <dgm:prSet/>
      <dgm:spPr/>
    </dgm:pt>
    <dgm:pt modelId="{05DA9E8E-0624-4E5D-945F-A5017F42C4FE}" type="sibTrans" cxnId="{387ACFE8-D993-4020-A5B4-137B5F4BA244}">
      <dgm:prSet/>
      <dgm:spPr/>
    </dgm:pt>
    <dgm:pt modelId="{2444437F-5182-483E-A186-B2B7D0FD2E50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Целевой</a:t>
          </a:r>
        </a:p>
      </dgm:t>
    </dgm:pt>
    <dgm:pt modelId="{720BD3C0-DA23-4658-8A59-7E26A95468AD}" type="parTrans" cxnId="{EAD998DE-5A3B-4F2F-BA2A-8CF002CF51B0}">
      <dgm:prSet/>
      <dgm:spPr/>
    </dgm:pt>
    <dgm:pt modelId="{6FCC6888-729A-46E5-8439-3F91E763A241}" type="sibTrans" cxnId="{EAD998DE-5A3B-4F2F-BA2A-8CF002CF51B0}">
      <dgm:prSet/>
      <dgm:spPr/>
    </dgm:pt>
    <dgm:pt modelId="{042C47FF-A616-4750-A6FC-B4355651D420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Содержательный</a:t>
          </a:r>
        </a:p>
      </dgm:t>
    </dgm:pt>
    <dgm:pt modelId="{67C2A1FE-847F-48C4-94A6-AFA3EDCA45C8}" type="parTrans" cxnId="{DDA0C898-85EB-4012-A7A1-7DAC0B049602}">
      <dgm:prSet/>
      <dgm:spPr/>
    </dgm:pt>
    <dgm:pt modelId="{D99B79DD-F10F-4573-89AF-13A57FD46C41}" type="sibTrans" cxnId="{DDA0C898-85EB-4012-A7A1-7DAC0B049602}">
      <dgm:prSet/>
      <dgm:spPr/>
    </dgm:pt>
    <dgm:pt modelId="{AB1A745C-9FB2-4A7C-9587-24F96AB943D2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Технологический</a:t>
          </a:r>
        </a:p>
      </dgm:t>
    </dgm:pt>
    <dgm:pt modelId="{779215D6-595D-4260-8E27-42A9AD1FB859}" type="parTrans" cxnId="{8FDACA83-2E89-4604-B071-277971FF7A6E}">
      <dgm:prSet/>
      <dgm:spPr/>
    </dgm:pt>
    <dgm:pt modelId="{CDB226A3-68B0-4834-9B7B-EBF8D058BD35}" type="sibTrans" cxnId="{8FDACA83-2E89-4604-B071-277971FF7A6E}">
      <dgm:prSet/>
      <dgm:spPr/>
    </dgm:pt>
    <dgm:pt modelId="{9744D863-438D-4947-8B01-C9C6AF19B06C}">
      <dgm:prSet/>
      <dgm:spPr/>
      <dgm:t>
        <a:bodyPr/>
        <a:lstStyle/>
        <a:p>
          <a:pPr marL="0" marR="0" lvl="0" indent="0" algn="ctr" defTabSz="4492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Результативный</a:t>
          </a:r>
        </a:p>
      </dgm:t>
    </dgm:pt>
    <dgm:pt modelId="{83E46F3B-0BE7-4EE7-9F94-F51468D71874}" type="parTrans" cxnId="{6CE14DF5-82BF-43E0-BF5F-D28A13350C0B}">
      <dgm:prSet/>
      <dgm:spPr/>
    </dgm:pt>
    <dgm:pt modelId="{025130EC-1C8C-43F1-8301-823C083BD5EE}" type="sibTrans" cxnId="{6CE14DF5-82BF-43E0-BF5F-D28A13350C0B}">
      <dgm:prSet/>
      <dgm:spPr/>
    </dgm:pt>
    <dgm:pt modelId="{52C2454F-1288-4B9B-A6CC-068C3E42292F}" type="pres">
      <dgm:prSet presAssocID="{712677E6-DED5-4844-B787-9FDE8D4367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BEF9AAE-3E55-44E9-9EEA-291B024F1551}" type="pres">
      <dgm:prSet presAssocID="{B8F90558-DDDD-4D76-90E1-8B6389FA0F91}" presName="hierRoot1" presStyleCnt="0">
        <dgm:presLayoutVars>
          <dgm:hierBranch val="l"/>
        </dgm:presLayoutVars>
      </dgm:prSet>
      <dgm:spPr/>
    </dgm:pt>
    <dgm:pt modelId="{A71617CF-0F60-4310-B17C-E59D6E0ACC3D}" type="pres">
      <dgm:prSet presAssocID="{B8F90558-DDDD-4D76-90E1-8B6389FA0F91}" presName="rootComposite1" presStyleCnt="0"/>
      <dgm:spPr/>
    </dgm:pt>
    <dgm:pt modelId="{A13B8072-9A47-47D6-BFFC-1EDF0471DF75}" type="pres">
      <dgm:prSet presAssocID="{B8F90558-DDDD-4D76-90E1-8B6389FA0F9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7183CD-388B-4EB2-B4E6-2A006F70A785}" type="pres">
      <dgm:prSet presAssocID="{B8F90558-DDDD-4D76-90E1-8B6389FA0F9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ADA4317-0046-4967-AEAB-79BC50F46C60}" type="pres">
      <dgm:prSet presAssocID="{B8F90558-DDDD-4D76-90E1-8B6389FA0F91}" presName="hierChild2" presStyleCnt="0"/>
      <dgm:spPr/>
    </dgm:pt>
    <dgm:pt modelId="{CC65EBC7-5EBC-45A2-A721-47690BBD166A}" type="pres">
      <dgm:prSet presAssocID="{9FAA7D42-EE87-4A71-88F4-A666F3F8180E}" presName="Name50" presStyleLbl="parChTrans1D2" presStyleIdx="0" presStyleCnt="5"/>
      <dgm:spPr/>
    </dgm:pt>
    <dgm:pt modelId="{29667937-841C-4D62-8022-A0C9498C1BC2}" type="pres">
      <dgm:prSet presAssocID="{F38FA698-D34E-4656-B417-7B3129E5B0EC}" presName="hierRoot2" presStyleCnt="0">
        <dgm:presLayoutVars>
          <dgm:hierBranch/>
        </dgm:presLayoutVars>
      </dgm:prSet>
      <dgm:spPr/>
    </dgm:pt>
    <dgm:pt modelId="{71F22EFD-3728-45F3-8E58-14D6DC75B7F8}" type="pres">
      <dgm:prSet presAssocID="{F38FA698-D34E-4656-B417-7B3129E5B0EC}" presName="rootComposite" presStyleCnt="0"/>
      <dgm:spPr/>
    </dgm:pt>
    <dgm:pt modelId="{4E3D2342-3FA0-4861-967F-427959D22F32}" type="pres">
      <dgm:prSet presAssocID="{F38FA698-D34E-4656-B417-7B3129E5B0EC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B70091-FBAE-4BE9-B416-F8A42DA65575}" type="pres">
      <dgm:prSet presAssocID="{F38FA698-D34E-4656-B417-7B3129E5B0EC}" presName="rootConnector" presStyleLbl="node2" presStyleIdx="0" presStyleCnt="5"/>
      <dgm:spPr/>
      <dgm:t>
        <a:bodyPr/>
        <a:lstStyle/>
        <a:p>
          <a:endParaRPr lang="ru-RU"/>
        </a:p>
      </dgm:t>
    </dgm:pt>
    <dgm:pt modelId="{7E864887-40A3-4383-A9FE-C08420877255}" type="pres">
      <dgm:prSet presAssocID="{F38FA698-D34E-4656-B417-7B3129E5B0EC}" presName="hierChild4" presStyleCnt="0"/>
      <dgm:spPr/>
    </dgm:pt>
    <dgm:pt modelId="{89D33317-9A50-400A-AB82-1E21F2A2514E}" type="pres">
      <dgm:prSet presAssocID="{F38FA698-D34E-4656-B417-7B3129E5B0EC}" presName="hierChild5" presStyleCnt="0"/>
      <dgm:spPr/>
    </dgm:pt>
    <dgm:pt modelId="{E23A4FF2-08C5-458B-BA53-40C871B55F8B}" type="pres">
      <dgm:prSet presAssocID="{720BD3C0-DA23-4658-8A59-7E26A95468AD}" presName="Name50" presStyleLbl="parChTrans1D2" presStyleIdx="1" presStyleCnt="5"/>
      <dgm:spPr/>
    </dgm:pt>
    <dgm:pt modelId="{92043A22-2726-46D3-932F-468583ED8DEF}" type="pres">
      <dgm:prSet presAssocID="{2444437F-5182-483E-A186-B2B7D0FD2E50}" presName="hierRoot2" presStyleCnt="0">
        <dgm:presLayoutVars>
          <dgm:hierBranch/>
        </dgm:presLayoutVars>
      </dgm:prSet>
      <dgm:spPr/>
    </dgm:pt>
    <dgm:pt modelId="{EA9798B7-3598-4ABF-A705-694ACCE2FF69}" type="pres">
      <dgm:prSet presAssocID="{2444437F-5182-483E-A186-B2B7D0FD2E50}" presName="rootComposite" presStyleCnt="0"/>
      <dgm:spPr/>
    </dgm:pt>
    <dgm:pt modelId="{227DFBF7-B0EC-4478-A567-A2FF323C4E1D}" type="pres">
      <dgm:prSet presAssocID="{2444437F-5182-483E-A186-B2B7D0FD2E50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EEA683-DBC7-41BB-B3CB-0EBDFA498426}" type="pres">
      <dgm:prSet presAssocID="{2444437F-5182-483E-A186-B2B7D0FD2E50}" presName="rootConnector" presStyleLbl="node2" presStyleIdx="1" presStyleCnt="5"/>
      <dgm:spPr/>
      <dgm:t>
        <a:bodyPr/>
        <a:lstStyle/>
        <a:p>
          <a:endParaRPr lang="ru-RU"/>
        </a:p>
      </dgm:t>
    </dgm:pt>
    <dgm:pt modelId="{B5F0A3A1-5805-443A-94E2-1FA1E963A303}" type="pres">
      <dgm:prSet presAssocID="{2444437F-5182-483E-A186-B2B7D0FD2E50}" presName="hierChild4" presStyleCnt="0"/>
      <dgm:spPr/>
    </dgm:pt>
    <dgm:pt modelId="{1F4A7775-BF9E-4FCC-BAEC-94EAE3FF17E3}" type="pres">
      <dgm:prSet presAssocID="{2444437F-5182-483E-A186-B2B7D0FD2E50}" presName="hierChild5" presStyleCnt="0"/>
      <dgm:spPr/>
    </dgm:pt>
    <dgm:pt modelId="{2048E0FC-A00C-4217-A10A-CCA4D25076CC}" type="pres">
      <dgm:prSet presAssocID="{67C2A1FE-847F-48C4-94A6-AFA3EDCA45C8}" presName="Name50" presStyleLbl="parChTrans1D2" presStyleIdx="2" presStyleCnt="5"/>
      <dgm:spPr/>
    </dgm:pt>
    <dgm:pt modelId="{C4B644FC-802E-445A-92B6-1FFD8277240A}" type="pres">
      <dgm:prSet presAssocID="{042C47FF-A616-4750-A6FC-B4355651D420}" presName="hierRoot2" presStyleCnt="0">
        <dgm:presLayoutVars>
          <dgm:hierBranch/>
        </dgm:presLayoutVars>
      </dgm:prSet>
      <dgm:spPr/>
    </dgm:pt>
    <dgm:pt modelId="{4CA26278-13D6-49EF-BB9F-47160305AF82}" type="pres">
      <dgm:prSet presAssocID="{042C47FF-A616-4750-A6FC-B4355651D420}" presName="rootComposite" presStyleCnt="0"/>
      <dgm:spPr/>
    </dgm:pt>
    <dgm:pt modelId="{23E332E9-93FC-4D22-9674-EB5A2DAE6448}" type="pres">
      <dgm:prSet presAssocID="{042C47FF-A616-4750-A6FC-B4355651D420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665D5F-A51B-4757-A28B-6A871FF1EC40}" type="pres">
      <dgm:prSet presAssocID="{042C47FF-A616-4750-A6FC-B4355651D420}" presName="rootConnector" presStyleLbl="node2" presStyleIdx="2" presStyleCnt="5"/>
      <dgm:spPr/>
      <dgm:t>
        <a:bodyPr/>
        <a:lstStyle/>
        <a:p>
          <a:endParaRPr lang="ru-RU"/>
        </a:p>
      </dgm:t>
    </dgm:pt>
    <dgm:pt modelId="{17C7C67C-C864-4733-97DD-EF5B33416F00}" type="pres">
      <dgm:prSet presAssocID="{042C47FF-A616-4750-A6FC-B4355651D420}" presName="hierChild4" presStyleCnt="0"/>
      <dgm:spPr/>
    </dgm:pt>
    <dgm:pt modelId="{7039AAC8-4734-4239-81E5-DFFF44D2ED02}" type="pres">
      <dgm:prSet presAssocID="{042C47FF-A616-4750-A6FC-B4355651D420}" presName="hierChild5" presStyleCnt="0"/>
      <dgm:spPr/>
    </dgm:pt>
    <dgm:pt modelId="{32FA5DE8-2163-49D5-B4F5-B409F74EF43E}" type="pres">
      <dgm:prSet presAssocID="{779215D6-595D-4260-8E27-42A9AD1FB859}" presName="Name50" presStyleLbl="parChTrans1D2" presStyleIdx="3" presStyleCnt="5"/>
      <dgm:spPr/>
    </dgm:pt>
    <dgm:pt modelId="{A4CF9F75-E5AB-4B44-A355-06FCBF2FBE54}" type="pres">
      <dgm:prSet presAssocID="{AB1A745C-9FB2-4A7C-9587-24F96AB943D2}" presName="hierRoot2" presStyleCnt="0">
        <dgm:presLayoutVars>
          <dgm:hierBranch/>
        </dgm:presLayoutVars>
      </dgm:prSet>
      <dgm:spPr/>
    </dgm:pt>
    <dgm:pt modelId="{61ACA661-0D69-477B-82E8-58A06AE2A7BB}" type="pres">
      <dgm:prSet presAssocID="{AB1A745C-9FB2-4A7C-9587-24F96AB943D2}" presName="rootComposite" presStyleCnt="0"/>
      <dgm:spPr/>
    </dgm:pt>
    <dgm:pt modelId="{A532DBC7-97F9-4E14-A5D6-56BA320E41B1}" type="pres">
      <dgm:prSet presAssocID="{AB1A745C-9FB2-4A7C-9587-24F96AB943D2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8304AE-8CA8-4CE2-8647-43A43C55E588}" type="pres">
      <dgm:prSet presAssocID="{AB1A745C-9FB2-4A7C-9587-24F96AB943D2}" presName="rootConnector" presStyleLbl="node2" presStyleIdx="3" presStyleCnt="5"/>
      <dgm:spPr/>
      <dgm:t>
        <a:bodyPr/>
        <a:lstStyle/>
        <a:p>
          <a:endParaRPr lang="ru-RU"/>
        </a:p>
      </dgm:t>
    </dgm:pt>
    <dgm:pt modelId="{3723D26C-50F7-4D7D-8A7A-971F4ACDA521}" type="pres">
      <dgm:prSet presAssocID="{AB1A745C-9FB2-4A7C-9587-24F96AB943D2}" presName="hierChild4" presStyleCnt="0"/>
      <dgm:spPr/>
    </dgm:pt>
    <dgm:pt modelId="{37656FCF-2589-4013-B963-45113A437876}" type="pres">
      <dgm:prSet presAssocID="{AB1A745C-9FB2-4A7C-9587-24F96AB943D2}" presName="hierChild5" presStyleCnt="0"/>
      <dgm:spPr/>
    </dgm:pt>
    <dgm:pt modelId="{43BD29E8-304A-46B7-980E-F1A92D8A7851}" type="pres">
      <dgm:prSet presAssocID="{83E46F3B-0BE7-4EE7-9F94-F51468D71874}" presName="Name50" presStyleLbl="parChTrans1D2" presStyleIdx="4" presStyleCnt="5"/>
      <dgm:spPr/>
    </dgm:pt>
    <dgm:pt modelId="{B20970FC-5902-4F96-8005-7C2C4FC7AD84}" type="pres">
      <dgm:prSet presAssocID="{9744D863-438D-4947-8B01-C9C6AF19B06C}" presName="hierRoot2" presStyleCnt="0">
        <dgm:presLayoutVars>
          <dgm:hierBranch/>
        </dgm:presLayoutVars>
      </dgm:prSet>
      <dgm:spPr/>
    </dgm:pt>
    <dgm:pt modelId="{3BAC7BB6-A163-4CB5-BEBD-EFC863AC5201}" type="pres">
      <dgm:prSet presAssocID="{9744D863-438D-4947-8B01-C9C6AF19B06C}" presName="rootComposite" presStyleCnt="0"/>
      <dgm:spPr/>
    </dgm:pt>
    <dgm:pt modelId="{0AC9E01A-A202-46BA-873E-53B2CBD48348}" type="pres">
      <dgm:prSet presAssocID="{9744D863-438D-4947-8B01-C9C6AF19B06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FF5838-2AAE-4453-982E-B040F8EE299F}" type="pres">
      <dgm:prSet presAssocID="{9744D863-438D-4947-8B01-C9C6AF19B06C}" presName="rootConnector" presStyleLbl="node2" presStyleIdx="4" presStyleCnt="5"/>
      <dgm:spPr/>
      <dgm:t>
        <a:bodyPr/>
        <a:lstStyle/>
        <a:p>
          <a:endParaRPr lang="ru-RU"/>
        </a:p>
      </dgm:t>
    </dgm:pt>
    <dgm:pt modelId="{2F58BBE8-AA1E-4EE4-A18C-8B5D687BD95D}" type="pres">
      <dgm:prSet presAssocID="{9744D863-438D-4947-8B01-C9C6AF19B06C}" presName="hierChild4" presStyleCnt="0"/>
      <dgm:spPr/>
    </dgm:pt>
    <dgm:pt modelId="{F8698A9D-93CB-48CE-B3E1-4DD0E9BFB84C}" type="pres">
      <dgm:prSet presAssocID="{9744D863-438D-4947-8B01-C9C6AF19B06C}" presName="hierChild5" presStyleCnt="0"/>
      <dgm:spPr/>
    </dgm:pt>
    <dgm:pt modelId="{ED568CCC-7FA9-47D5-9F88-F5AE82149879}" type="pres">
      <dgm:prSet presAssocID="{B8F90558-DDDD-4D76-90E1-8B6389FA0F91}" presName="hierChild3" presStyleCnt="0"/>
      <dgm:spPr/>
    </dgm:pt>
  </dgm:ptLst>
  <dgm:cxnLst>
    <dgm:cxn modelId="{8F5DB6A7-2533-4751-A87A-DB37096F3BD8}" type="presOf" srcId="{67C2A1FE-847F-48C4-94A6-AFA3EDCA45C8}" destId="{2048E0FC-A00C-4217-A10A-CCA4D25076CC}" srcOrd="0" destOrd="0" presId="urn:microsoft.com/office/officeart/2005/8/layout/orgChart1"/>
    <dgm:cxn modelId="{6C233E88-4416-4328-83DB-A1A5C7F1DD47}" type="presOf" srcId="{F38FA698-D34E-4656-B417-7B3129E5B0EC}" destId="{4E3D2342-3FA0-4861-967F-427959D22F32}" srcOrd="0" destOrd="0" presId="urn:microsoft.com/office/officeart/2005/8/layout/orgChart1"/>
    <dgm:cxn modelId="{104B0787-11CA-4E2C-A77B-CF3DEE413C2C}" type="presOf" srcId="{AB1A745C-9FB2-4A7C-9587-24F96AB943D2}" destId="{A532DBC7-97F9-4E14-A5D6-56BA320E41B1}" srcOrd="0" destOrd="0" presId="urn:microsoft.com/office/officeart/2005/8/layout/orgChart1"/>
    <dgm:cxn modelId="{4603C827-13A5-47C2-8297-BDEB87F8529E}" type="presOf" srcId="{F38FA698-D34E-4656-B417-7B3129E5B0EC}" destId="{9DB70091-FBAE-4BE9-B416-F8A42DA65575}" srcOrd="1" destOrd="0" presId="urn:microsoft.com/office/officeart/2005/8/layout/orgChart1"/>
    <dgm:cxn modelId="{E18010E5-2663-40CB-B836-BE7D7220931E}" type="presOf" srcId="{9744D863-438D-4947-8B01-C9C6AF19B06C}" destId="{0AC9E01A-A202-46BA-873E-53B2CBD48348}" srcOrd="0" destOrd="0" presId="urn:microsoft.com/office/officeart/2005/8/layout/orgChart1"/>
    <dgm:cxn modelId="{8FDACA83-2E89-4604-B071-277971FF7A6E}" srcId="{B8F90558-DDDD-4D76-90E1-8B6389FA0F91}" destId="{AB1A745C-9FB2-4A7C-9587-24F96AB943D2}" srcOrd="3" destOrd="0" parTransId="{779215D6-595D-4260-8E27-42A9AD1FB859}" sibTransId="{CDB226A3-68B0-4834-9B7B-EBF8D058BD35}"/>
    <dgm:cxn modelId="{DA8D050F-58D4-4164-AB40-14D6464F8121}" type="presOf" srcId="{9744D863-438D-4947-8B01-C9C6AF19B06C}" destId="{33FF5838-2AAE-4453-982E-B040F8EE299F}" srcOrd="1" destOrd="0" presId="urn:microsoft.com/office/officeart/2005/8/layout/orgChart1"/>
    <dgm:cxn modelId="{6CE14DF5-82BF-43E0-BF5F-D28A13350C0B}" srcId="{B8F90558-DDDD-4D76-90E1-8B6389FA0F91}" destId="{9744D863-438D-4947-8B01-C9C6AF19B06C}" srcOrd="4" destOrd="0" parTransId="{83E46F3B-0BE7-4EE7-9F94-F51468D71874}" sibTransId="{025130EC-1C8C-43F1-8301-823C083BD5EE}"/>
    <dgm:cxn modelId="{1D2EBADD-5FBB-4A86-98C9-E4ED80CA2C54}" type="presOf" srcId="{042C47FF-A616-4750-A6FC-B4355651D420}" destId="{A8665D5F-A51B-4757-A28B-6A871FF1EC40}" srcOrd="1" destOrd="0" presId="urn:microsoft.com/office/officeart/2005/8/layout/orgChart1"/>
    <dgm:cxn modelId="{DF31A720-ACE8-470A-BD71-AA18141706F7}" type="presOf" srcId="{779215D6-595D-4260-8E27-42A9AD1FB859}" destId="{32FA5DE8-2163-49D5-B4F5-B409F74EF43E}" srcOrd="0" destOrd="0" presId="urn:microsoft.com/office/officeart/2005/8/layout/orgChart1"/>
    <dgm:cxn modelId="{371DBB89-900F-437D-80FB-6D39720C1C56}" type="presOf" srcId="{042C47FF-A616-4750-A6FC-B4355651D420}" destId="{23E332E9-93FC-4D22-9674-EB5A2DAE6448}" srcOrd="0" destOrd="0" presId="urn:microsoft.com/office/officeart/2005/8/layout/orgChart1"/>
    <dgm:cxn modelId="{EAD998DE-5A3B-4F2F-BA2A-8CF002CF51B0}" srcId="{B8F90558-DDDD-4D76-90E1-8B6389FA0F91}" destId="{2444437F-5182-483E-A186-B2B7D0FD2E50}" srcOrd="1" destOrd="0" parTransId="{720BD3C0-DA23-4658-8A59-7E26A95468AD}" sibTransId="{6FCC6888-729A-46E5-8439-3F91E763A241}"/>
    <dgm:cxn modelId="{6D15E8F9-A756-4168-AE9E-2BCFBDDDD211}" type="presOf" srcId="{83E46F3B-0BE7-4EE7-9F94-F51468D71874}" destId="{43BD29E8-304A-46B7-980E-F1A92D8A7851}" srcOrd="0" destOrd="0" presId="urn:microsoft.com/office/officeart/2005/8/layout/orgChart1"/>
    <dgm:cxn modelId="{A2CB15CE-A29C-4B88-91D8-03483A57493F}" type="presOf" srcId="{9FAA7D42-EE87-4A71-88F4-A666F3F8180E}" destId="{CC65EBC7-5EBC-45A2-A721-47690BBD166A}" srcOrd="0" destOrd="0" presId="urn:microsoft.com/office/officeart/2005/8/layout/orgChart1"/>
    <dgm:cxn modelId="{30C6880B-5F8A-49C7-B00E-61112365EE74}" type="presOf" srcId="{B8F90558-DDDD-4D76-90E1-8B6389FA0F91}" destId="{A13B8072-9A47-47D6-BFFC-1EDF0471DF75}" srcOrd="0" destOrd="0" presId="urn:microsoft.com/office/officeart/2005/8/layout/orgChart1"/>
    <dgm:cxn modelId="{DDA0C898-85EB-4012-A7A1-7DAC0B049602}" srcId="{B8F90558-DDDD-4D76-90E1-8B6389FA0F91}" destId="{042C47FF-A616-4750-A6FC-B4355651D420}" srcOrd="2" destOrd="0" parTransId="{67C2A1FE-847F-48C4-94A6-AFA3EDCA45C8}" sibTransId="{D99B79DD-F10F-4573-89AF-13A57FD46C41}"/>
    <dgm:cxn modelId="{622F1EC0-D8A6-45AC-A208-CA2385A3FCFA}" type="presOf" srcId="{720BD3C0-DA23-4658-8A59-7E26A95468AD}" destId="{E23A4FF2-08C5-458B-BA53-40C871B55F8B}" srcOrd="0" destOrd="0" presId="urn:microsoft.com/office/officeart/2005/8/layout/orgChart1"/>
    <dgm:cxn modelId="{D8CC853D-99F2-4CFC-B07E-A8AFD1B1CF09}" type="presOf" srcId="{2444437F-5182-483E-A186-B2B7D0FD2E50}" destId="{3DEEA683-DBC7-41BB-B3CB-0EBDFA498426}" srcOrd="1" destOrd="0" presId="urn:microsoft.com/office/officeart/2005/8/layout/orgChart1"/>
    <dgm:cxn modelId="{8E380A16-172E-4033-AB96-72CFDB127900}" type="presOf" srcId="{AB1A745C-9FB2-4A7C-9587-24F96AB943D2}" destId="{A48304AE-8CA8-4CE2-8647-43A43C55E588}" srcOrd="1" destOrd="0" presId="urn:microsoft.com/office/officeart/2005/8/layout/orgChart1"/>
    <dgm:cxn modelId="{387ACFE8-D993-4020-A5B4-137B5F4BA244}" srcId="{B8F90558-DDDD-4D76-90E1-8B6389FA0F91}" destId="{F38FA698-D34E-4656-B417-7B3129E5B0EC}" srcOrd="0" destOrd="0" parTransId="{9FAA7D42-EE87-4A71-88F4-A666F3F8180E}" sibTransId="{05DA9E8E-0624-4E5D-945F-A5017F42C4FE}"/>
    <dgm:cxn modelId="{F7CD3FC3-4A78-49C5-A9B6-20587B5E00AD}" type="presOf" srcId="{2444437F-5182-483E-A186-B2B7D0FD2E50}" destId="{227DFBF7-B0EC-4478-A567-A2FF323C4E1D}" srcOrd="0" destOrd="0" presId="urn:microsoft.com/office/officeart/2005/8/layout/orgChart1"/>
    <dgm:cxn modelId="{C7021DB2-1531-4767-AD77-3EEC09EF0B8E}" type="presOf" srcId="{712677E6-DED5-4844-B787-9FDE8D436794}" destId="{52C2454F-1288-4B9B-A6CC-068C3E42292F}" srcOrd="0" destOrd="0" presId="urn:microsoft.com/office/officeart/2005/8/layout/orgChart1"/>
    <dgm:cxn modelId="{25BADC61-11DA-4A61-AA24-00E88A4605EA}" type="presOf" srcId="{B8F90558-DDDD-4D76-90E1-8B6389FA0F91}" destId="{417183CD-388B-4EB2-B4E6-2A006F70A785}" srcOrd="1" destOrd="0" presId="urn:microsoft.com/office/officeart/2005/8/layout/orgChart1"/>
    <dgm:cxn modelId="{D2B13AC3-0052-4974-B452-25A5B18B848F}" srcId="{712677E6-DED5-4844-B787-9FDE8D436794}" destId="{B8F90558-DDDD-4D76-90E1-8B6389FA0F91}" srcOrd="0" destOrd="0" parTransId="{5E3F3864-F23E-4AAA-BE38-DE4091182658}" sibTransId="{6C6DFA96-1C2D-44B0-B5E5-5F837DAD37CC}"/>
    <dgm:cxn modelId="{CBAD911C-4DB4-4E1B-A4B3-D0CD6E48F1CF}" type="presParOf" srcId="{52C2454F-1288-4B9B-A6CC-068C3E42292F}" destId="{3BEF9AAE-3E55-44E9-9EEA-291B024F1551}" srcOrd="0" destOrd="0" presId="urn:microsoft.com/office/officeart/2005/8/layout/orgChart1"/>
    <dgm:cxn modelId="{9680D7AC-A5B3-4663-ACA3-4DB77180EB3C}" type="presParOf" srcId="{3BEF9AAE-3E55-44E9-9EEA-291B024F1551}" destId="{A71617CF-0F60-4310-B17C-E59D6E0ACC3D}" srcOrd="0" destOrd="0" presId="urn:microsoft.com/office/officeart/2005/8/layout/orgChart1"/>
    <dgm:cxn modelId="{235CCFB0-21AE-4095-90D6-81D48DD0414E}" type="presParOf" srcId="{A71617CF-0F60-4310-B17C-E59D6E0ACC3D}" destId="{A13B8072-9A47-47D6-BFFC-1EDF0471DF75}" srcOrd="0" destOrd="0" presId="urn:microsoft.com/office/officeart/2005/8/layout/orgChart1"/>
    <dgm:cxn modelId="{5775D9E6-6AC0-4267-A675-139D0D022D60}" type="presParOf" srcId="{A71617CF-0F60-4310-B17C-E59D6E0ACC3D}" destId="{417183CD-388B-4EB2-B4E6-2A006F70A785}" srcOrd="1" destOrd="0" presId="urn:microsoft.com/office/officeart/2005/8/layout/orgChart1"/>
    <dgm:cxn modelId="{6D937A7A-EBC5-4ADD-A34D-8D3425A6954B}" type="presParOf" srcId="{3BEF9AAE-3E55-44E9-9EEA-291B024F1551}" destId="{EADA4317-0046-4967-AEAB-79BC50F46C60}" srcOrd="1" destOrd="0" presId="urn:microsoft.com/office/officeart/2005/8/layout/orgChart1"/>
    <dgm:cxn modelId="{490617B4-1BDF-4A96-BA54-FBD0BCC44AB6}" type="presParOf" srcId="{EADA4317-0046-4967-AEAB-79BC50F46C60}" destId="{CC65EBC7-5EBC-45A2-A721-47690BBD166A}" srcOrd="0" destOrd="0" presId="urn:microsoft.com/office/officeart/2005/8/layout/orgChart1"/>
    <dgm:cxn modelId="{881F96F6-6702-4B7C-B12E-6137887B2EB9}" type="presParOf" srcId="{EADA4317-0046-4967-AEAB-79BC50F46C60}" destId="{29667937-841C-4D62-8022-A0C9498C1BC2}" srcOrd="1" destOrd="0" presId="urn:microsoft.com/office/officeart/2005/8/layout/orgChart1"/>
    <dgm:cxn modelId="{81B4395E-E7BD-4FF5-A4E5-160F0381C19C}" type="presParOf" srcId="{29667937-841C-4D62-8022-A0C9498C1BC2}" destId="{71F22EFD-3728-45F3-8E58-14D6DC75B7F8}" srcOrd="0" destOrd="0" presId="urn:microsoft.com/office/officeart/2005/8/layout/orgChart1"/>
    <dgm:cxn modelId="{F3B14CF3-E767-42CB-94E8-13F308F6AD3C}" type="presParOf" srcId="{71F22EFD-3728-45F3-8E58-14D6DC75B7F8}" destId="{4E3D2342-3FA0-4861-967F-427959D22F32}" srcOrd="0" destOrd="0" presId="urn:microsoft.com/office/officeart/2005/8/layout/orgChart1"/>
    <dgm:cxn modelId="{0E1FB31B-7A1E-47CE-AFE4-29F36F6BB719}" type="presParOf" srcId="{71F22EFD-3728-45F3-8E58-14D6DC75B7F8}" destId="{9DB70091-FBAE-4BE9-B416-F8A42DA65575}" srcOrd="1" destOrd="0" presId="urn:microsoft.com/office/officeart/2005/8/layout/orgChart1"/>
    <dgm:cxn modelId="{9049B4FB-DA0D-47B2-B08E-1F570FB1967A}" type="presParOf" srcId="{29667937-841C-4D62-8022-A0C9498C1BC2}" destId="{7E864887-40A3-4383-A9FE-C08420877255}" srcOrd="1" destOrd="0" presId="urn:microsoft.com/office/officeart/2005/8/layout/orgChart1"/>
    <dgm:cxn modelId="{E0F049AB-A84A-456E-AD84-F5E950A520A1}" type="presParOf" srcId="{29667937-841C-4D62-8022-A0C9498C1BC2}" destId="{89D33317-9A50-400A-AB82-1E21F2A2514E}" srcOrd="2" destOrd="0" presId="urn:microsoft.com/office/officeart/2005/8/layout/orgChart1"/>
    <dgm:cxn modelId="{F5C476F3-27A5-472C-84AC-0510EF6B679A}" type="presParOf" srcId="{EADA4317-0046-4967-AEAB-79BC50F46C60}" destId="{E23A4FF2-08C5-458B-BA53-40C871B55F8B}" srcOrd="2" destOrd="0" presId="urn:microsoft.com/office/officeart/2005/8/layout/orgChart1"/>
    <dgm:cxn modelId="{C5B64969-CD27-41D5-A1D6-9404F68208CA}" type="presParOf" srcId="{EADA4317-0046-4967-AEAB-79BC50F46C60}" destId="{92043A22-2726-46D3-932F-468583ED8DEF}" srcOrd="3" destOrd="0" presId="urn:microsoft.com/office/officeart/2005/8/layout/orgChart1"/>
    <dgm:cxn modelId="{8918C648-DEAD-4A85-8933-3CEB70638DB7}" type="presParOf" srcId="{92043A22-2726-46D3-932F-468583ED8DEF}" destId="{EA9798B7-3598-4ABF-A705-694ACCE2FF69}" srcOrd="0" destOrd="0" presId="urn:microsoft.com/office/officeart/2005/8/layout/orgChart1"/>
    <dgm:cxn modelId="{01FC3358-93B0-4339-ADBF-7EB09D71CE25}" type="presParOf" srcId="{EA9798B7-3598-4ABF-A705-694ACCE2FF69}" destId="{227DFBF7-B0EC-4478-A567-A2FF323C4E1D}" srcOrd="0" destOrd="0" presId="urn:microsoft.com/office/officeart/2005/8/layout/orgChart1"/>
    <dgm:cxn modelId="{AC6AE58E-EC63-4C97-8327-78DF56400B39}" type="presParOf" srcId="{EA9798B7-3598-4ABF-A705-694ACCE2FF69}" destId="{3DEEA683-DBC7-41BB-B3CB-0EBDFA498426}" srcOrd="1" destOrd="0" presId="urn:microsoft.com/office/officeart/2005/8/layout/orgChart1"/>
    <dgm:cxn modelId="{42305226-DD37-4A1A-82A1-9E3816504BAC}" type="presParOf" srcId="{92043A22-2726-46D3-932F-468583ED8DEF}" destId="{B5F0A3A1-5805-443A-94E2-1FA1E963A303}" srcOrd="1" destOrd="0" presId="urn:microsoft.com/office/officeart/2005/8/layout/orgChart1"/>
    <dgm:cxn modelId="{E7D6799F-447F-44FE-B4B8-FF385460C47E}" type="presParOf" srcId="{92043A22-2726-46D3-932F-468583ED8DEF}" destId="{1F4A7775-BF9E-4FCC-BAEC-94EAE3FF17E3}" srcOrd="2" destOrd="0" presId="urn:microsoft.com/office/officeart/2005/8/layout/orgChart1"/>
    <dgm:cxn modelId="{2AF3D939-7C0E-4D62-B211-E729AC9C4598}" type="presParOf" srcId="{EADA4317-0046-4967-AEAB-79BC50F46C60}" destId="{2048E0FC-A00C-4217-A10A-CCA4D25076CC}" srcOrd="4" destOrd="0" presId="urn:microsoft.com/office/officeart/2005/8/layout/orgChart1"/>
    <dgm:cxn modelId="{8DB90834-877F-4FF6-8DA0-62B3E7B621A3}" type="presParOf" srcId="{EADA4317-0046-4967-AEAB-79BC50F46C60}" destId="{C4B644FC-802E-445A-92B6-1FFD8277240A}" srcOrd="5" destOrd="0" presId="urn:microsoft.com/office/officeart/2005/8/layout/orgChart1"/>
    <dgm:cxn modelId="{8F9DBEAD-DBAD-4ECC-8433-1B0EA38C6BEF}" type="presParOf" srcId="{C4B644FC-802E-445A-92B6-1FFD8277240A}" destId="{4CA26278-13D6-49EF-BB9F-47160305AF82}" srcOrd="0" destOrd="0" presId="urn:microsoft.com/office/officeart/2005/8/layout/orgChart1"/>
    <dgm:cxn modelId="{D1409DF1-E4D2-429B-B10C-D870A4E4545B}" type="presParOf" srcId="{4CA26278-13D6-49EF-BB9F-47160305AF82}" destId="{23E332E9-93FC-4D22-9674-EB5A2DAE6448}" srcOrd="0" destOrd="0" presId="urn:microsoft.com/office/officeart/2005/8/layout/orgChart1"/>
    <dgm:cxn modelId="{DCDBDAEC-3EB2-4A8A-9DA1-5ED9B91AF4AD}" type="presParOf" srcId="{4CA26278-13D6-49EF-BB9F-47160305AF82}" destId="{A8665D5F-A51B-4757-A28B-6A871FF1EC40}" srcOrd="1" destOrd="0" presId="urn:microsoft.com/office/officeart/2005/8/layout/orgChart1"/>
    <dgm:cxn modelId="{35A502BF-0824-481A-A5E3-6B90268AFB00}" type="presParOf" srcId="{C4B644FC-802E-445A-92B6-1FFD8277240A}" destId="{17C7C67C-C864-4733-97DD-EF5B33416F00}" srcOrd="1" destOrd="0" presId="urn:microsoft.com/office/officeart/2005/8/layout/orgChart1"/>
    <dgm:cxn modelId="{B15035F1-8B64-49D1-B3A6-A8A48BC3CEE3}" type="presParOf" srcId="{C4B644FC-802E-445A-92B6-1FFD8277240A}" destId="{7039AAC8-4734-4239-81E5-DFFF44D2ED02}" srcOrd="2" destOrd="0" presId="urn:microsoft.com/office/officeart/2005/8/layout/orgChart1"/>
    <dgm:cxn modelId="{D539B44B-C9AC-40CD-BB87-A8762E042212}" type="presParOf" srcId="{EADA4317-0046-4967-AEAB-79BC50F46C60}" destId="{32FA5DE8-2163-49D5-B4F5-B409F74EF43E}" srcOrd="6" destOrd="0" presId="urn:microsoft.com/office/officeart/2005/8/layout/orgChart1"/>
    <dgm:cxn modelId="{67F2A46E-7D10-4EAB-B6DA-DA1C41D2E104}" type="presParOf" srcId="{EADA4317-0046-4967-AEAB-79BC50F46C60}" destId="{A4CF9F75-E5AB-4B44-A355-06FCBF2FBE54}" srcOrd="7" destOrd="0" presId="urn:microsoft.com/office/officeart/2005/8/layout/orgChart1"/>
    <dgm:cxn modelId="{06A5E6B2-1950-4F5D-BDEF-01CF2F32D368}" type="presParOf" srcId="{A4CF9F75-E5AB-4B44-A355-06FCBF2FBE54}" destId="{61ACA661-0D69-477B-82E8-58A06AE2A7BB}" srcOrd="0" destOrd="0" presId="urn:microsoft.com/office/officeart/2005/8/layout/orgChart1"/>
    <dgm:cxn modelId="{1B3CBB61-E4C0-4875-861D-3BCFA6B5028A}" type="presParOf" srcId="{61ACA661-0D69-477B-82E8-58A06AE2A7BB}" destId="{A532DBC7-97F9-4E14-A5D6-56BA320E41B1}" srcOrd="0" destOrd="0" presId="urn:microsoft.com/office/officeart/2005/8/layout/orgChart1"/>
    <dgm:cxn modelId="{317B0BA6-5384-46ED-BA8D-406F5B938644}" type="presParOf" srcId="{61ACA661-0D69-477B-82E8-58A06AE2A7BB}" destId="{A48304AE-8CA8-4CE2-8647-43A43C55E588}" srcOrd="1" destOrd="0" presId="urn:microsoft.com/office/officeart/2005/8/layout/orgChart1"/>
    <dgm:cxn modelId="{30FD6855-3809-4EC9-B249-02C253467E18}" type="presParOf" srcId="{A4CF9F75-E5AB-4B44-A355-06FCBF2FBE54}" destId="{3723D26C-50F7-4D7D-8A7A-971F4ACDA521}" srcOrd="1" destOrd="0" presId="urn:microsoft.com/office/officeart/2005/8/layout/orgChart1"/>
    <dgm:cxn modelId="{24508275-1641-4698-9F75-78B67A3D2269}" type="presParOf" srcId="{A4CF9F75-E5AB-4B44-A355-06FCBF2FBE54}" destId="{37656FCF-2589-4013-B963-45113A437876}" srcOrd="2" destOrd="0" presId="urn:microsoft.com/office/officeart/2005/8/layout/orgChart1"/>
    <dgm:cxn modelId="{0A292A09-9214-4DFE-A0B8-CFE3092E0AD7}" type="presParOf" srcId="{EADA4317-0046-4967-AEAB-79BC50F46C60}" destId="{43BD29E8-304A-46B7-980E-F1A92D8A7851}" srcOrd="8" destOrd="0" presId="urn:microsoft.com/office/officeart/2005/8/layout/orgChart1"/>
    <dgm:cxn modelId="{EC570E12-F670-4F3E-8E4F-76CC5F49161D}" type="presParOf" srcId="{EADA4317-0046-4967-AEAB-79BC50F46C60}" destId="{B20970FC-5902-4F96-8005-7C2C4FC7AD84}" srcOrd="9" destOrd="0" presId="urn:microsoft.com/office/officeart/2005/8/layout/orgChart1"/>
    <dgm:cxn modelId="{BD6C153E-1F77-467F-B064-124E5726F063}" type="presParOf" srcId="{B20970FC-5902-4F96-8005-7C2C4FC7AD84}" destId="{3BAC7BB6-A163-4CB5-BEBD-EFC863AC5201}" srcOrd="0" destOrd="0" presId="urn:microsoft.com/office/officeart/2005/8/layout/orgChart1"/>
    <dgm:cxn modelId="{ACDB05E4-E159-4196-82B3-856104135BE1}" type="presParOf" srcId="{3BAC7BB6-A163-4CB5-BEBD-EFC863AC5201}" destId="{0AC9E01A-A202-46BA-873E-53B2CBD48348}" srcOrd="0" destOrd="0" presId="urn:microsoft.com/office/officeart/2005/8/layout/orgChart1"/>
    <dgm:cxn modelId="{18A7361C-13E7-48BD-BD4A-F249A90D592E}" type="presParOf" srcId="{3BAC7BB6-A163-4CB5-BEBD-EFC863AC5201}" destId="{33FF5838-2AAE-4453-982E-B040F8EE299F}" srcOrd="1" destOrd="0" presId="urn:microsoft.com/office/officeart/2005/8/layout/orgChart1"/>
    <dgm:cxn modelId="{42E8000D-4063-4D45-9EDD-5037311254D4}" type="presParOf" srcId="{B20970FC-5902-4F96-8005-7C2C4FC7AD84}" destId="{2F58BBE8-AA1E-4EE4-A18C-8B5D687BD95D}" srcOrd="1" destOrd="0" presId="urn:microsoft.com/office/officeart/2005/8/layout/orgChart1"/>
    <dgm:cxn modelId="{102DD248-584F-439F-B63C-4C9C4DF7AF3C}" type="presParOf" srcId="{B20970FC-5902-4F96-8005-7C2C4FC7AD84}" destId="{F8698A9D-93CB-48CE-B3E1-4DD0E9BFB84C}" srcOrd="2" destOrd="0" presId="urn:microsoft.com/office/officeart/2005/8/layout/orgChart1"/>
    <dgm:cxn modelId="{3BB170AA-EDE6-4F7F-92E6-CF6560C9A058}" type="presParOf" srcId="{3BEF9AAE-3E55-44E9-9EEA-291B024F1551}" destId="{ED568CCC-7FA9-47D5-9F88-F5AE8214987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>
            <a:extLst>
              <a:ext uri="{FF2B5EF4-FFF2-40B4-BE49-F238E27FC236}">
                <a16:creationId xmlns="" xmlns:a16="http://schemas.microsoft.com/office/drawing/2014/main" id="{97F305A8-F50E-40E1-A915-1142E82D8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051" name="Rectangle 2">
            <a:extLst>
              <a:ext uri="{FF2B5EF4-FFF2-40B4-BE49-F238E27FC236}">
                <a16:creationId xmlns="" xmlns:a16="http://schemas.microsoft.com/office/drawing/2014/main" id="{D47CA6BB-30CF-43CD-9257-E3D558274CB5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6712" cy="124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D7F8DDC0-5773-4968-994F-7FBE935C1062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/>
          </a:p>
        </p:txBody>
      </p:sp>
    </p:spTree>
    <p:extLst>
      <p:ext uri="{BB962C8B-B14F-4D97-AF65-F5344CB8AC3E}">
        <p14:creationId xmlns:p14="http://schemas.microsoft.com/office/powerpoint/2010/main" val="3898666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>
            <a:extLst>
              <a:ext uri="{FF2B5EF4-FFF2-40B4-BE49-F238E27FC236}">
                <a16:creationId xmlns="" xmlns:a16="http://schemas.microsoft.com/office/drawing/2014/main" id="{D56B1A20-9ED4-4FD8-A6F4-9CA432C0F6F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9" name="Rectangle 2">
            <a:extLst>
              <a:ext uri="{FF2B5EF4-FFF2-40B4-BE49-F238E27FC236}">
                <a16:creationId xmlns="" xmlns:a16="http://schemas.microsoft.com/office/drawing/2014/main" id="{19A37B09-5535-45A3-88FA-70B557CEAF5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>
            <a:extLst>
              <a:ext uri="{FF2B5EF4-FFF2-40B4-BE49-F238E27FC236}">
                <a16:creationId xmlns="" xmlns:a16="http://schemas.microsoft.com/office/drawing/2014/main" id="{AFB1E4C2-7497-4213-B20F-8C302046E22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7" name="Rectangle 2">
            <a:extLst>
              <a:ext uri="{FF2B5EF4-FFF2-40B4-BE49-F238E27FC236}">
                <a16:creationId xmlns="" xmlns:a16="http://schemas.microsoft.com/office/drawing/2014/main" id="{AADF1AC0-1189-4EDD-8F9B-74411DBEDAE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>
            <a:extLst>
              <a:ext uri="{FF2B5EF4-FFF2-40B4-BE49-F238E27FC236}">
                <a16:creationId xmlns="" xmlns:a16="http://schemas.microsoft.com/office/drawing/2014/main" id="{DD5320AA-28E9-4A7B-9350-B2CCEB9A42E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5" name="Rectangle 2">
            <a:extLst>
              <a:ext uri="{FF2B5EF4-FFF2-40B4-BE49-F238E27FC236}">
                <a16:creationId xmlns="" xmlns:a16="http://schemas.microsoft.com/office/drawing/2014/main" id="{CC2D7901-17CC-4C3E-B299-A72E26097FC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>
            <a:extLst>
              <a:ext uri="{FF2B5EF4-FFF2-40B4-BE49-F238E27FC236}">
                <a16:creationId xmlns="" xmlns:a16="http://schemas.microsoft.com/office/drawing/2014/main" id="{62BF8CBD-8122-41C8-9406-296CFF1AB392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3" name="Rectangle 2">
            <a:extLst>
              <a:ext uri="{FF2B5EF4-FFF2-40B4-BE49-F238E27FC236}">
                <a16:creationId xmlns="" xmlns:a16="http://schemas.microsoft.com/office/drawing/2014/main" id="{24996D5E-BB1E-4D79-9D1B-A6787BEA488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>
            <a:extLst>
              <a:ext uri="{FF2B5EF4-FFF2-40B4-BE49-F238E27FC236}">
                <a16:creationId xmlns="" xmlns:a16="http://schemas.microsoft.com/office/drawing/2014/main" id="{C2B2ECC6-E13B-405E-AE26-431AD0C39F0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1" name="Rectangle 2">
            <a:extLst>
              <a:ext uri="{FF2B5EF4-FFF2-40B4-BE49-F238E27FC236}">
                <a16:creationId xmlns="" xmlns:a16="http://schemas.microsoft.com/office/drawing/2014/main" id="{D42E6364-88C7-4C59-841F-9877D9D113C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>
            <a:extLst>
              <a:ext uri="{FF2B5EF4-FFF2-40B4-BE49-F238E27FC236}">
                <a16:creationId xmlns="" xmlns:a16="http://schemas.microsoft.com/office/drawing/2014/main" id="{43A32306-B39A-452F-865E-EC7E027BEEB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9" name="Rectangle 2">
            <a:extLst>
              <a:ext uri="{FF2B5EF4-FFF2-40B4-BE49-F238E27FC236}">
                <a16:creationId xmlns="" xmlns:a16="http://schemas.microsoft.com/office/drawing/2014/main" id="{447E67AA-29C1-4F73-A7FF-31126D3D74F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>
            <a:extLst>
              <a:ext uri="{FF2B5EF4-FFF2-40B4-BE49-F238E27FC236}">
                <a16:creationId xmlns="" xmlns:a16="http://schemas.microsoft.com/office/drawing/2014/main" id="{0AFFB9E9-0EEC-47BB-A5AF-0BB9FC21ED3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7" name="Rectangle 2">
            <a:extLst>
              <a:ext uri="{FF2B5EF4-FFF2-40B4-BE49-F238E27FC236}">
                <a16:creationId xmlns="" xmlns:a16="http://schemas.microsoft.com/office/drawing/2014/main" id="{47EDC57D-5A3C-4A3D-962E-D70BE20D24D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>
            <a:extLst>
              <a:ext uri="{FF2B5EF4-FFF2-40B4-BE49-F238E27FC236}">
                <a16:creationId xmlns="" xmlns:a16="http://schemas.microsoft.com/office/drawing/2014/main" id="{A14C8D8D-C6F3-4C1A-A841-6712830B322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5" name="Rectangle 2">
            <a:extLst>
              <a:ext uri="{FF2B5EF4-FFF2-40B4-BE49-F238E27FC236}">
                <a16:creationId xmlns="" xmlns:a16="http://schemas.microsoft.com/office/drawing/2014/main" id="{92CFA248-E04E-4E19-BA66-D6399045657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>
            <a:extLst>
              <a:ext uri="{FF2B5EF4-FFF2-40B4-BE49-F238E27FC236}">
                <a16:creationId xmlns="" xmlns:a16="http://schemas.microsoft.com/office/drawing/2014/main" id="{918D414A-5E32-441E-8AFD-AE19217369D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3" name="Rectangle 2">
            <a:extLst>
              <a:ext uri="{FF2B5EF4-FFF2-40B4-BE49-F238E27FC236}">
                <a16:creationId xmlns="" xmlns:a16="http://schemas.microsoft.com/office/drawing/2014/main" id="{BA312926-B537-44DB-B855-7B8FAD82905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>
            <a:extLst>
              <a:ext uri="{FF2B5EF4-FFF2-40B4-BE49-F238E27FC236}">
                <a16:creationId xmlns="" xmlns:a16="http://schemas.microsoft.com/office/drawing/2014/main" id="{8EC695EC-6E99-42EA-AA16-E2993627FD32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1" name="Rectangle 2">
            <a:extLst>
              <a:ext uri="{FF2B5EF4-FFF2-40B4-BE49-F238E27FC236}">
                <a16:creationId xmlns="" xmlns:a16="http://schemas.microsoft.com/office/drawing/2014/main" id="{3F41011C-8BE1-4657-A8CC-C325C33D117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>
            <a:extLst>
              <a:ext uri="{FF2B5EF4-FFF2-40B4-BE49-F238E27FC236}">
                <a16:creationId xmlns="" xmlns:a16="http://schemas.microsoft.com/office/drawing/2014/main" id="{B9764F20-7FFD-4327-B8F6-D458AB0435F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9" name="Rectangle 2">
            <a:extLst>
              <a:ext uri="{FF2B5EF4-FFF2-40B4-BE49-F238E27FC236}">
                <a16:creationId xmlns="" xmlns:a16="http://schemas.microsoft.com/office/drawing/2014/main" id="{013EB483-BDEE-4DF5-B7ED-A147DA62D61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>
            <a:extLst>
              <a:ext uri="{FF2B5EF4-FFF2-40B4-BE49-F238E27FC236}">
                <a16:creationId xmlns="" xmlns:a16="http://schemas.microsoft.com/office/drawing/2014/main" id="{D680CF55-AD39-4BE4-B611-77C314471CA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3" name="Rectangle 2">
            <a:extLst>
              <a:ext uri="{FF2B5EF4-FFF2-40B4-BE49-F238E27FC236}">
                <a16:creationId xmlns="" xmlns:a16="http://schemas.microsoft.com/office/drawing/2014/main" id="{45334D22-7404-4C5E-83AD-B638BE31F7D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>
            <a:extLst>
              <a:ext uri="{FF2B5EF4-FFF2-40B4-BE49-F238E27FC236}">
                <a16:creationId xmlns="" xmlns:a16="http://schemas.microsoft.com/office/drawing/2014/main" id="{6D975B84-A5AD-4B2E-BB2B-350CC7F61E63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7" name="Rectangle 2">
            <a:extLst>
              <a:ext uri="{FF2B5EF4-FFF2-40B4-BE49-F238E27FC236}">
                <a16:creationId xmlns="" xmlns:a16="http://schemas.microsoft.com/office/drawing/2014/main" id="{60949633-0B77-4F0E-A4FF-CFB03EB8F4F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">
            <a:extLst>
              <a:ext uri="{FF2B5EF4-FFF2-40B4-BE49-F238E27FC236}">
                <a16:creationId xmlns="" xmlns:a16="http://schemas.microsoft.com/office/drawing/2014/main" id="{6C93FE48-EEBD-41CE-BB48-2243BBCC43F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5" name="Rectangle 2">
            <a:extLst>
              <a:ext uri="{FF2B5EF4-FFF2-40B4-BE49-F238E27FC236}">
                <a16:creationId xmlns="" xmlns:a16="http://schemas.microsoft.com/office/drawing/2014/main" id="{D96D8199-2BCB-4BEC-9AFF-CE574043E04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>
            <a:extLst>
              <a:ext uri="{FF2B5EF4-FFF2-40B4-BE49-F238E27FC236}">
                <a16:creationId xmlns="" xmlns:a16="http://schemas.microsoft.com/office/drawing/2014/main" id="{1ADC9BA0-9741-426A-8469-81CAA3A5DF2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3" name="Rectangle 2">
            <a:extLst>
              <a:ext uri="{FF2B5EF4-FFF2-40B4-BE49-F238E27FC236}">
                <a16:creationId xmlns="" xmlns:a16="http://schemas.microsoft.com/office/drawing/2014/main" id="{135C4677-B5FE-4804-A1ED-A8C061E9C13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>
            <a:extLst>
              <a:ext uri="{FF2B5EF4-FFF2-40B4-BE49-F238E27FC236}">
                <a16:creationId xmlns="" xmlns:a16="http://schemas.microsoft.com/office/drawing/2014/main" id="{0E83A8CD-5EF9-4FB9-A28D-4D94364A210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1" name="Rectangle 2">
            <a:extLst>
              <a:ext uri="{FF2B5EF4-FFF2-40B4-BE49-F238E27FC236}">
                <a16:creationId xmlns="" xmlns:a16="http://schemas.microsoft.com/office/drawing/2014/main" id="{2BED65A6-FA31-41C1-B12A-49045978823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>
            <a:extLst>
              <a:ext uri="{FF2B5EF4-FFF2-40B4-BE49-F238E27FC236}">
                <a16:creationId xmlns="" xmlns:a16="http://schemas.microsoft.com/office/drawing/2014/main" id="{F1999634-C01A-4AB3-98A8-E1BE5888328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9" name="Rectangle 2">
            <a:extLst>
              <a:ext uri="{FF2B5EF4-FFF2-40B4-BE49-F238E27FC236}">
                <a16:creationId xmlns="" xmlns:a16="http://schemas.microsoft.com/office/drawing/2014/main" id="{82861225-6B97-49E4-BDD5-C827DECFD96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>
            <a:extLst>
              <a:ext uri="{FF2B5EF4-FFF2-40B4-BE49-F238E27FC236}">
                <a16:creationId xmlns="" xmlns:a16="http://schemas.microsoft.com/office/drawing/2014/main" id="{056F5195-EDB3-48CF-9A3B-DFD46B7BD40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7" name="Rectangle 2">
            <a:extLst>
              <a:ext uri="{FF2B5EF4-FFF2-40B4-BE49-F238E27FC236}">
                <a16:creationId xmlns="" xmlns:a16="http://schemas.microsoft.com/office/drawing/2014/main" id="{FEB87E41-C093-48F5-AFCF-E001879D64E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>
            <a:extLst>
              <a:ext uri="{FF2B5EF4-FFF2-40B4-BE49-F238E27FC236}">
                <a16:creationId xmlns="" xmlns:a16="http://schemas.microsoft.com/office/drawing/2014/main" id="{DF6CFB7E-19B3-4A8B-B36A-FFC959BACF6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5" name="Rectangle 2">
            <a:extLst>
              <a:ext uri="{FF2B5EF4-FFF2-40B4-BE49-F238E27FC236}">
                <a16:creationId xmlns="" xmlns:a16="http://schemas.microsoft.com/office/drawing/2014/main" id="{DADDEF44-EA0A-4039-AE82-1C1D4688296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>
            <a:extLst>
              <a:ext uri="{FF2B5EF4-FFF2-40B4-BE49-F238E27FC236}">
                <a16:creationId xmlns="" xmlns:a16="http://schemas.microsoft.com/office/drawing/2014/main" id="{F5FC611E-F6CD-4087-B92E-CA52DC7AF00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3" name="Rectangle 2">
            <a:extLst>
              <a:ext uri="{FF2B5EF4-FFF2-40B4-BE49-F238E27FC236}">
                <a16:creationId xmlns="" xmlns:a16="http://schemas.microsoft.com/office/drawing/2014/main" id="{F45B2B0A-2636-4103-B6B8-4D1873EA7E2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>
            <a:extLst>
              <a:ext uri="{FF2B5EF4-FFF2-40B4-BE49-F238E27FC236}">
                <a16:creationId xmlns="" xmlns:a16="http://schemas.microsoft.com/office/drawing/2014/main" id="{125CD35C-0BF5-41CE-91D6-7C1D8A19AB2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9" name="Rectangle 2">
            <a:extLst>
              <a:ext uri="{FF2B5EF4-FFF2-40B4-BE49-F238E27FC236}">
                <a16:creationId xmlns="" xmlns:a16="http://schemas.microsoft.com/office/drawing/2014/main" id="{71680079-05EB-4C9C-8A19-F8D0232D2EA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">
            <a:extLst>
              <a:ext uri="{FF2B5EF4-FFF2-40B4-BE49-F238E27FC236}">
                <a16:creationId xmlns="" xmlns:a16="http://schemas.microsoft.com/office/drawing/2014/main" id="{2876F2A1-6DAC-4F1B-A1C4-CD0E231B72B3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7" name="Rectangle 2">
            <a:extLst>
              <a:ext uri="{FF2B5EF4-FFF2-40B4-BE49-F238E27FC236}">
                <a16:creationId xmlns="" xmlns:a16="http://schemas.microsoft.com/office/drawing/2014/main" id="{9DDCBE90-792A-46FB-8640-EE3E260879C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>
            <a:extLst>
              <a:ext uri="{FF2B5EF4-FFF2-40B4-BE49-F238E27FC236}">
                <a16:creationId xmlns="" xmlns:a16="http://schemas.microsoft.com/office/drawing/2014/main" id="{6CC9CBD3-6FCF-48AC-9C4B-53788E5D519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1" name="Rectangle 2">
            <a:extLst>
              <a:ext uri="{FF2B5EF4-FFF2-40B4-BE49-F238E27FC236}">
                <a16:creationId xmlns="" xmlns:a16="http://schemas.microsoft.com/office/drawing/2014/main" id="{6E2F2178-7F91-416F-B4D0-D8F693241A6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>
            <a:extLst>
              <a:ext uri="{FF2B5EF4-FFF2-40B4-BE49-F238E27FC236}">
                <a16:creationId xmlns="" xmlns:a16="http://schemas.microsoft.com/office/drawing/2014/main" id="{2BD5EEF6-4E65-4F90-BFD3-326E9B67512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5" name="Rectangle 2">
            <a:extLst>
              <a:ext uri="{FF2B5EF4-FFF2-40B4-BE49-F238E27FC236}">
                <a16:creationId xmlns="" xmlns:a16="http://schemas.microsoft.com/office/drawing/2014/main" id="{49720F8C-7683-42C0-8CD1-338897A654B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">
            <a:extLst>
              <a:ext uri="{FF2B5EF4-FFF2-40B4-BE49-F238E27FC236}">
                <a16:creationId xmlns="" xmlns:a16="http://schemas.microsoft.com/office/drawing/2014/main" id="{8BA50A1A-AA09-4C60-BF01-C2C4A68BD4C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3" name="Rectangle 2">
            <a:extLst>
              <a:ext uri="{FF2B5EF4-FFF2-40B4-BE49-F238E27FC236}">
                <a16:creationId xmlns="" xmlns:a16="http://schemas.microsoft.com/office/drawing/2014/main" id="{80526005-B341-452C-BF69-8B24E54A218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">
            <a:extLst>
              <a:ext uri="{FF2B5EF4-FFF2-40B4-BE49-F238E27FC236}">
                <a16:creationId xmlns="" xmlns:a16="http://schemas.microsoft.com/office/drawing/2014/main" id="{9B2129AF-F941-469B-9140-B37CD0306F9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1" name="Rectangle 2">
            <a:extLst>
              <a:ext uri="{FF2B5EF4-FFF2-40B4-BE49-F238E27FC236}">
                <a16:creationId xmlns="" xmlns:a16="http://schemas.microsoft.com/office/drawing/2014/main" id="{C9093EC6-18BC-4DD3-8977-A9F2B0A2680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">
            <a:extLst>
              <a:ext uri="{FF2B5EF4-FFF2-40B4-BE49-F238E27FC236}">
                <a16:creationId xmlns="" xmlns:a16="http://schemas.microsoft.com/office/drawing/2014/main" id="{4CAF530C-40C1-47EB-AFF0-93565963B4BD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9" name="Rectangle 2">
            <a:extLst>
              <a:ext uri="{FF2B5EF4-FFF2-40B4-BE49-F238E27FC236}">
                <a16:creationId xmlns="" xmlns:a16="http://schemas.microsoft.com/office/drawing/2014/main" id="{7BEF7BCD-06AD-41F0-9E62-AE32D3B6B2B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">
            <a:extLst>
              <a:ext uri="{FF2B5EF4-FFF2-40B4-BE49-F238E27FC236}">
                <a16:creationId xmlns="" xmlns:a16="http://schemas.microsoft.com/office/drawing/2014/main" id="{ABAE0962-BE4A-4B5C-8E8D-6F37085FCAB2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7" name="Rectangle 2">
            <a:extLst>
              <a:ext uri="{FF2B5EF4-FFF2-40B4-BE49-F238E27FC236}">
                <a16:creationId xmlns="" xmlns:a16="http://schemas.microsoft.com/office/drawing/2014/main" id="{EB904AF0-F086-450F-9670-92E619A45E0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>
            <a:extLst>
              <a:ext uri="{FF2B5EF4-FFF2-40B4-BE49-F238E27FC236}">
                <a16:creationId xmlns="" xmlns:a16="http://schemas.microsoft.com/office/drawing/2014/main" id="{45844252-CC39-4519-B266-F405D7F2F461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5" name="Rectangle 2">
            <a:extLst>
              <a:ext uri="{FF2B5EF4-FFF2-40B4-BE49-F238E27FC236}">
                <a16:creationId xmlns="" xmlns:a16="http://schemas.microsoft.com/office/drawing/2014/main" id="{B41777F1-3A84-4A39-868C-D21F39488E1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">
            <a:extLst>
              <a:ext uri="{FF2B5EF4-FFF2-40B4-BE49-F238E27FC236}">
                <a16:creationId xmlns="" xmlns:a16="http://schemas.microsoft.com/office/drawing/2014/main" id="{E5FC3530-6882-4419-A8E4-D02B014BA89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3" name="Rectangle 2">
            <a:extLst>
              <a:ext uri="{FF2B5EF4-FFF2-40B4-BE49-F238E27FC236}">
                <a16:creationId xmlns="" xmlns:a16="http://schemas.microsoft.com/office/drawing/2014/main" id="{DBF7FEF9-0FF3-493A-A554-9C8C531C539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">
            <a:extLst>
              <a:ext uri="{FF2B5EF4-FFF2-40B4-BE49-F238E27FC236}">
                <a16:creationId xmlns="" xmlns:a16="http://schemas.microsoft.com/office/drawing/2014/main" id="{A343CD0D-AB5B-477E-B101-CBFF04602F6D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1" name="Rectangle 2">
            <a:extLst>
              <a:ext uri="{FF2B5EF4-FFF2-40B4-BE49-F238E27FC236}">
                <a16:creationId xmlns="" xmlns:a16="http://schemas.microsoft.com/office/drawing/2014/main" id="{D398CF79-D284-4730-A5AC-B8113AF15DA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">
            <a:extLst>
              <a:ext uri="{FF2B5EF4-FFF2-40B4-BE49-F238E27FC236}">
                <a16:creationId xmlns="" xmlns:a16="http://schemas.microsoft.com/office/drawing/2014/main" id="{116521CF-FF9D-4B23-9F61-5FAED5B84F2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9" name="Rectangle 2">
            <a:extLst>
              <a:ext uri="{FF2B5EF4-FFF2-40B4-BE49-F238E27FC236}">
                <a16:creationId xmlns="" xmlns:a16="http://schemas.microsoft.com/office/drawing/2014/main" id="{D9E2FDD1-D34A-4ADB-9B85-2E86BDA246B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">
            <a:extLst>
              <a:ext uri="{FF2B5EF4-FFF2-40B4-BE49-F238E27FC236}">
                <a16:creationId xmlns="" xmlns:a16="http://schemas.microsoft.com/office/drawing/2014/main" id="{0815B654-5DC3-4FB3-AB9F-9AABB18DF20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7" name="Rectangle 2">
            <a:extLst>
              <a:ext uri="{FF2B5EF4-FFF2-40B4-BE49-F238E27FC236}">
                <a16:creationId xmlns="" xmlns:a16="http://schemas.microsoft.com/office/drawing/2014/main" id="{696D1633-B18A-4912-82E6-9E9DF002D01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>
            <a:extLst>
              <a:ext uri="{FF2B5EF4-FFF2-40B4-BE49-F238E27FC236}">
                <a16:creationId xmlns="" xmlns:a16="http://schemas.microsoft.com/office/drawing/2014/main" id="{9C70CB45-D92F-4505-AB60-7512B133C71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9" name="Rectangle 2">
            <a:extLst>
              <a:ext uri="{FF2B5EF4-FFF2-40B4-BE49-F238E27FC236}">
                <a16:creationId xmlns="" xmlns:a16="http://schemas.microsoft.com/office/drawing/2014/main" id="{13C14C73-D12A-4B77-98D5-4A285E07AC3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">
            <a:extLst>
              <a:ext uri="{FF2B5EF4-FFF2-40B4-BE49-F238E27FC236}">
                <a16:creationId xmlns="" xmlns:a16="http://schemas.microsoft.com/office/drawing/2014/main" id="{A3A56510-12A4-4A17-BAD3-52103281F09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5" name="Rectangle 2">
            <a:extLst>
              <a:ext uri="{FF2B5EF4-FFF2-40B4-BE49-F238E27FC236}">
                <a16:creationId xmlns="" xmlns:a16="http://schemas.microsoft.com/office/drawing/2014/main" id="{626364B0-FC67-4E21-9152-380016B0E4C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">
            <a:extLst>
              <a:ext uri="{FF2B5EF4-FFF2-40B4-BE49-F238E27FC236}">
                <a16:creationId xmlns="" xmlns:a16="http://schemas.microsoft.com/office/drawing/2014/main" id="{2EFD89C0-0B7C-43AD-B625-A5479C4AF99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3" name="Rectangle 2">
            <a:extLst>
              <a:ext uri="{FF2B5EF4-FFF2-40B4-BE49-F238E27FC236}">
                <a16:creationId xmlns="" xmlns:a16="http://schemas.microsoft.com/office/drawing/2014/main" id="{39DFBD80-B932-47AE-8FF1-664DC1B580C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">
            <a:extLst>
              <a:ext uri="{FF2B5EF4-FFF2-40B4-BE49-F238E27FC236}">
                <a16:creationId xmlns="" xmlns:a16="http://schemas.microsoft.com/office/drawing/2014/main" id="{E1242058-7B98-4A0F-BC26-ABEADAA417FE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1" name="Rectangle 2">
            <a:extLst>
              <a:ext uri="{FF2B5EF4-FFF2-40B4-BE49-F238E27FC236}">
                <a16:creationId xmlns="" xmlns:a16="http://schemas.microsoft.com/office/drawing/2014/main" id="{E47B7EF6-4CAA-48E9-ADB4-8FE4D32AAE1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">
            <a:extLst>
              <a:ext uri="{FF2B5EF4-FFF2-40B4-BE49-F238E27FC236}">
                <a16:creationId xmlns="" xmlns:a16="http://schemas.microsoft.com/office/drawing/2014/main" id="{F588A6CF-7819-4291-9B5B-54985AEE4E5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9" name="Rectangle 2">
            <a:extLst>
              <a:ext uri="{FF2B5EF4-FFF2-40B4-BE49-F238E27FC236}">
                <a16:creationId xmlns="" xmlns:a16="http://schemas.microsoft.com/office/drawing/2014/main" id="{F2652E72-36F0-495A-909B-05B71A8936D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">
            <a:extLst>
              <a:ext uri="{FF2B5EF4-FFF2-40B4-BE49-F238E27FC236}">
                <a16:creationId xmlns="" xmlns:a16="http://schemas.microsoft.com/office/drawing/2014/main" id="{B355EF24-50F0-434D-B5BE-DFD9CD4E8FE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1" name="Rectangle 2">
            <a:extLst>
              <a:ext uri="{FF2B5EF4-FFF2-40B4-BE49-F238E27FC236}">
                <a16:creationId xmlns="" xmlns:a16="http://schemas.microsoft.com/office/drawing/2014/main" id="{A708F01A-76DE-43D9-BDA1-F69AD95DDD2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98201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1">
            <a:extLst>
              <a:ext uri="{FF2B5EF4-FFF2-40B4-BE49-F238E27FC236}">
                <a16:creationId xmlns="" xmlns:a16="http://schemas.microsoft.com/office/drawing/2014/main" id="{57FB682C-6012-45A5-9ADC-D0D893FBFC8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3" name="Rectangle 2">
            <a:extLst>
              <a:ext uri="{FF2B5EF4-FFF2-40B4-BE49-F238E27FC236}">
                <a16:creationId xmlns="" xmlns:a16="http://schemas.microsoft.com/office/drawing/2014/main" id="{ECC5E270-8D9C-4AF9-9192-1AA8E81A8B0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94270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">
            <a:extLst>
              <a:ext uri="{FF2B5EF4-FFF2-40B4-BE49-F238E27FC236}">
                <a16:creationId xmlns="" xmlns:a16="http://schemas.microsoft.com/office/drawing/2014/main" id="{9FCECF8A-1E32-428E-9A08-2DBFC401C3C1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7" name="Rectangle 2">
            <a:extLst>
              <a:ext uri="{FF2B5EF4-FFF2-40B4-BE49-F238E27FC236}">
                <a16:creationId xmlns="" xmlns:a16="http://schemas.microsoft.com/office/drawing/2014/main" id="{DD17ACC8-DB7C-4D95-A989-E150631AB42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1">
            <a:extLst>
              <a:ext uri="{FF2B5EF4-FFF2-40B4-BE49-F238E27FC236}">
                <a16:creationId xmlns="" xmlns:a16="http://schemas.microsoft.com/office/drawing/2014/main" id="{017C8E6A-04D6-4EDE-802B-1D5486B968B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7939" name="Rectangle 2">
            <a:extLst>
              <a:ext uri="{FF2B5EF4-FFF2-40B4-BE49-F238E27FC236}">
                <a16:creationId xmlns="" xmlns:a16="http://schemas.microsoft.com/office/drawing/2014/main" id="{90CBBDB6-61CA-49D1-B20C-317B8956036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040064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">
            <a:extLst>
              <a:ext uri="{FF2B5EF4-FFF2-40B4-BE49-F238E27FC236}">
                <a16:creationId xmlns="" xmlns:a16="http://schemas.microsoft.com/office/drawing/2014/main" id="{E4845AD5-3224-45C4-A207-9AD6E82C614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5" name="Rectangle 2">
            <a:extLst>
              <a:ext uri="{FF2B5EF4-FFF2-40B4-BE49-F238E27FC236}">
                <a16:creationId xmlns="" xmlns:a16="http://schemas.microsoft.com/office/drawing/2014/main" id="{577A77FD-6F28-44F5-8575-F8FBB4A6B38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">
            <a:extLst>
              <a:ext uri="{FF2B5EF4-FFF2-40B4-BE49-F238E27FC236}">
                <a16:creationId xmlns="" xmlns:a16="http://schemas.microsoft.com/office/drawing/2014/main" id="{B760C97F-642C-41BC-8173-7B97285095DE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9" name="Rectangle 2">
            <a:extLst>
              <a:ext uri="{FF2B5EF4-FFF2-40B4-BE49-F238E27FC236}">
                <a16:creationId xmlns="" xmlns:a16="http://schemas.microsoft.com/office/drawing/2014/main" id="{99475D0D-3E31-4F81-94AD-5676DDE074E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>
            <a:extLst>
              <a:ext uri="{FF2B5EF4-FFF2-40B4-BE49-F238E27FC236}">
                <a16:creationId xmlns="" xmlns:a16="http://schemas.microsoft.com/office/drawing/2014/main" id="{D3ACCE50-C3C1-4415-AB24-0BE13B79D2C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7" name="Rectangle 2">
            <a:extLst>
              <a:ext uri="{FF2B5EF4-FFF2-40B4-BE49-F238E27FC236}">
                <a16:creationId xmlns="" xmlns:a16="http://schemas.microsoft.com/office/drawing/2014/main" id="{2BF0AE61-8869-4FFC-9438-F2F3B13997C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">
            <a:extLst>
              <a:ext uri="{FF2B5EF4-FFF2-40B4-BE49-F238E27FC236}">
                <a16:creationId xmlns="" xmlns:a16="http://schemas.microsoft.com/office/drawing/2014/main" id="{C06EDA06-6D7F-4C85-BE70-F3588095336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3" name="Rectangle 2">
            <a:extLst>
              <a:ext uri="{FF2B5EF4-FFF2-40B4-BE49-F238E27FC236}">
                <a16:creationId xmlns="" xmlns:a16="http://schemas.microsoft.com/office/drawing/2014/main" id="{6AEFBEFC-5E76-4285-B257-032EC1B8332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">
            <a:extLst>
              <a:ext uri="{FF2B5EF4-FFF2-40B4-BE49-F238E27FC236}">
                <a16:creationId xmlns="" xmlns:a16="http://schemas.microsoft.com/office/drawing/2014/main" id="{95D7B060-DD0A-42DC-A3B8-57ADE82D152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1" name="Rectangle 2">
            <a:extLst>
              <a:ext uri="{FF2B5EF4-FFF2-40B4-BE49-F238E27FC236}">
                <a16:creationId xmlns="" xmlns:a16="http://schemas.microsoft.com/office/drawing/2014/main" id="{D1FE663D-5DF9-41CE-933D-D479F099F8F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197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2080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18270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">
            <a:extLst>
              <a:ext uri="{FF2B5EF4-FFF2-40B4-BE49-F238E27FC236}">
                <a16:creationId xmlns="" xmlns:a16="http://schemas.microsoft.com/office/drawing/2014/main" id="{1B015C03-CEA3-49A3-A2ED-2A08C18B3C0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5" name="Rectangle 2">
            <a:extLst>
              <a:ext uri="{FF2B5EF4-FFF2-40B4-BE49-F238E27FC236}">
                <a16:creationId xmlns="" xmlns:a16="http://schemas.microsoft.com/office/drawing/2014/main" id="{8251E991-A1E7-4760-B4A3-EFB818476C5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1">
            <a:extLst>
              <a:ext uri="{FF2B5EF4-FFF2-40B4-BE49-F238E27FC236}">
                <a16:creationId xmlns="" xmlns:a16="http://schemas.microsoft.com/office/drawing/2014/main" id="{8732BDD6-3E46-4BA7-BE11-8478CAE1F67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3" name="Rectangle 2">
            <a:extLst>
              <a:ext uri="{FF2B5EF4-FFF2-40B4-BE49-F238E27FC236}">
                <a16:creationId xmlns="" xmlns:a16="http://schemas.microsoft.com/office/drawing/2014/main" id="{CE217382-9E70-45B6-81ED-7D7678C55D2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">
            <a:extLst>
              <a:ext uri="{FF2B5EF4-FFF2-40B4-BE49-F238E27FC236}">
                <a16:creationId xmlns="" xmlns:a16="http://schemas.microsoft.com/office/drawing/2014/main" id="{E92E195E-7631-483E-9B4B-C32641DCC423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1" name="Rectangle 2">
            <a:extLst>
              <a:ext uri="{FF2B5EF4-FFF2-40B4-BE49-F238E27FC236}">
                <a16:creationId xmlns="" xmlns:a16="http://schemas.microsoft.com/office/drawing/2014/main" id="{2A1EB064-B808-4948-8A21-E85D327C4CF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">
            <a:extLst>
              <a:ext uri="{FF2B5EF4-FFF2-40B4-BE49-F238E27FC236}">
                <a16:creationId xmlns="" xmlns:a16="http://schemas.microsoft.com/office/drawing/2014/main" id="{CDF0A3DD-AB15-4C17-9908-31B6487C9F0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6979" name="Rectangle 2">
            <a:extLst>
              <a:ext uri="{FF2B5EF4-FFF2-40B4-BE49-F238E27FC236}">
                <a16:creationId xmlns="" xmlns:a16="http://schemas.microsoft.com/office/drawing/2014/main" id="{27E55130-7065-4173-BE2F-F8C36AC6D06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">
            <a:extLst>
              <a:ext uri="{FF2B5EF4-FFF2-40B4-BE49-F238E27FC236}">
                <a16:creationId xmlns="" xmlns:a16="http://schemas.microsoft.com/office/drawing/2014/main" id="{9271A091-81C0-442D-A492-1DF537AA8C8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7" name="Rectangle 2">
            <a:extLst>
              <a:ext uri="{FF2B5EF4-FFF2-40B4-BE49-F238E27FC236}">
                <a16:creationId xmlns="" xmlns:a16="http://schemas.microsoft.com/office/drawing/2014/main" id="{B67A5987-8459-41EB-B76C-7D05255C4E4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="" xmlns:a16="http://schemas.microsoft.com/office/drawing/2014/main" id="{11A945CE-3AF2-473F-8914-7140B3F4332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5" name="Rectangle 2">
            <a:extLst>
              <a:ext uri="{FF2B5EF4-FFF2-40B4-BE49-F238E27FC236}">
                <a16:creationId xmlns="" xmlns:a16="http://schemas.microsoft.com/office/drawing/2014/main" id="{4BFE76DC-DF4B-40F7-8B92-B325787406B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">
            <a:extLst>
              <a:ext uri="{FF2B5EF4-FFF2-40B4-BE49-F238E27FC236}">
                <a16:creationId xmlns="" xmlns:a16="http://schemas.microsoft.com/office/drawing/2014/main" id="{8819465F-ABC1-4229-973C-7C9805772C3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5" name="Rectangle 2">
            <a:extLst>
              <a:ext uri="{FF2B5EF4-FFF2-40B4-BE49-F238E27FC236}">
                <a16:creationId xmlns="" xmlns:a16="http://schemas.microsoft.com/office/drawing/2014/main" id="{0D65BE08-0649-41E5-A1F7-6F1DF5D2FA7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">
            <a:extLst>
              <a:ext uri="{FF2B5EF4-FFF2-40B4-BE49-F238E27FC236}">
                <a16:creationId xmlns="" xmlns:a16="http://schemas.microsoft.com/office/drawing/2014/main" id="{BF60BD43-0670-4794-8F43-C39EF6AB9665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23" name="Rectangle 2">
            <a:extLst>
              <a:ext uri="{FF2B5EF4-FFF2-40B4-BE49-F238E27FC236}">
                <a16:creationId xmlns="" xmlns:a16="http://schemas.microsoft.com/office/drawing/2014/main" id="{4CC353D9-4558-4471-BC03-959036E2161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">
            <a:extLst>
              <a:ext uri="{FF2B5EF4-FFF2-40B4-BE49-F238E27FC236}">
                <a16:creationId xmlns="" xmlns:a16="http://schemas.microsoft.com/office/drawing/2014/main" id="{DFA5270F-3446-4C49-BCEE-7CF3728114D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5171" name="Rectangle 2">
            <a:extLst>
              <a:ext uri="{FF2B5EF4-FFF2-40B4-BE49-F238E27FC236}">
                <a16:creationId xmlns="" xmlns:a16="http://schemas.microsoft.com/office/drawing/2014/main" id="{3C1C96A3-0CDF-4974-8429-A43254CA9F5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">
            <a:extLst>
              <a:ext uri="{FF2B5EF4-FFF2-40B4-BE49-F238E27FC236}">
                <a16:creationId xmlns="" xmlns:a16="http://schemas.microsoft.com/office/drawing/2014/main" id="{ACF01EC8-4F53-4F42-9AD5-5D2D9958FBD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7219" name="Rectangle 2">
            <a:extLst>
              <a:ext uri="{FF2B5EF4-FFF2-40B4-BE49-F238E27FC236}">
                <a16:creationId xmlns="" xmlns:a16="http://schemas.microsoft.com/office/drawing/2014/main" id="{1E70386C-ADBC-4D4F-9ACA-5F1A2397F07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1">
            <a:extLst>
              <a:ext uri="{FF2B5EF4-FFF2-40B4-BE49-F238E27FC236}">
                <a16:creationId xmlns="" xmlns:a16="http://schemas.microsoft.com/office/drawing/2014/main" id="{1923BDBE-7421-4F80-89E2-0D01B5BB187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9267" name="Rectangle 2">
            <a:extLst>
              <a:ext uri="{FF2B5EF4-FFF2-40B4-BE49-F238E27FC236}">
                <a16:creationId xmlns="" xmlns:a16="http://schemas.microsoft.com/office/drawing/2014/main" id="{1D3FBF9B-F55D-475B-8E02-C522EA0C38E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90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1634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91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67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1">
            <a:extLst>
              <a:ext uri="{FF2B5EF4-FFF2-40B4-BE49-F238E27FC236}">
                <a16:creationId xmlns="" xmlns:a16="http://schemas.microsoft.com/office/drawing/2014/main" id="{64E884B8-8DFE-4C73-BF21-70406AB11C95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1315" name="Rectangle 2">
            <a:extLst>
              <a:ext uri="{FF2B5EF4-FFF2-40B4-BE49-F238E27FC236}">
                <a16:creationId xmlns="" xmlns:a16="http://schemas.microsoft.com/office/drawing/2014/main" id="{5A1E2087-6F38-40B6-AC42-907741F8E69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">
            <a:extLst>
              <a:ext uri="{FF2B5EF4-FFF2-40B4-BE49-F238E27FC236}">
                <a16:creationId xmlns="" xmlns:a16="http://schemas.microsoft.com/office/drawing/2014/main" id="{AEBB1A72-EC4B-42D0-A0AE-238D0FAA32D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63" name="Rectangle 2">
            <a:extLst>
              <a:ext uri="{FF2B5EF4-FFF2-40B4-BE49-F238E27FC236}">
                <a16:creationId xmlns="" xmlns:a16="http://schemas.microsoft.com/office/drawing/2014/main" id="{74C25EBD-216C-41A8-9D47-35DA1B92BA2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1">
            <a:extLst>
              <a:ext uri="{FF2B5EF4-FFF2-40B4-BE49-F238E27FC236}">
                <a16:creationId xmlns="" xmlns:a16="http://schemas.microsoft.com/office/drawing/2014/main" id="{115B08BF-8412-4D4D-A84C-62383A65DAA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5411" name="Rectangle 2">
            <a:extLst>
              <a:ext uri="{FF2B5EF4-FFF2-40B4-BE49-F238E27FC236}">
                <a16:creationId xmlns="" xmlns:a16="http://schemas.microsoft.com/office/drawing/2014/main" id="{755F4F9E-7E2D-4BAB-B2F9-5EF1BCDD7F8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>
            <a:extLst>
              <a:ext uri="{FF2B5EF4-FFF2-40B4-BE49-F238E27FC236}">
                <a16:creationId xmlns="" xmlns:a16="http://schemas.microsoft.com/office/drawing/2014/main" id="{12ABCF90-268F-4BF3-9A4D-169268CB11D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3" name="Rectangle 2">
            <a:extLst>
              <a:ext uri="{FF2B5EF4-FFF2-40B4-BE49-F238E27FC236}">
                <a16:creationId xmlns="" xmlns:a16="http://schemas.microsoft.com/office/drawing/2014/main" id="{089F62B0-F643-4FE2-87F1-B2245FD33F6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1">
            <a:extLst>
              <a:ext uri="{FF2B5EF4-FFF2-40B4-BE49-F238E27FC236}">
                <a16:creationId xmlns="" xmlns:a16="http://schemas.microsoft.com/office/drawing/2014/main" id="{7E88CD8D-6C16-48CB-B2A9-177E4D34019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7459" name="Rectangle 2">
            <a:extLst>
              <a:ext uri="{FF2B5EF4-FFF2-40B4-BE49-F238E27FC236}">
                <a16:creationId xmlns="" xmlns:a16="http://schemas.microsoft.com/office/drawing/2014/main" id="{A8967615-9B4A-46AC-A928-FAFE4E16794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97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4522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4225588" y="-11796713"/>
            <a:ext cx="16651288" cy="12490451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296CA-8B49-4E83-BEF1-36B143ADF5DB}" type="slidenum">
              <a:rPr lang="ru-RU" smtClean="0"/>
              <a:t>98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62575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1">
            <a:extLst>
              <a:ext uri="{FF2B5EF4-FFF2-40B4-BE49-F238E27FC236}">
                <a16:creationId xmlns="" xmlns:a16="http://schemas.microsoft.com/office/drawing/2014/main" id="{68E6273D-E73E-431B-91B5-0DF98F262850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1555" name="Rectangle 2">
            <a:extLst>
              <a:ext uri="{FF2B5EF4-FFF2-40B4-BE49-F238E27FC236}">
                <a16:creationId xmlns="" xmlns:a16="http://schemas.microsoft.com/office/drawing/2014/main" id="{EC6600C0-FCB5-48CD-B621-2AA9CF657E1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1">
            <a:extLst>
              <a:ext uri="{FF2B5EF4-FFF2-40B4-BE49-F238E27FC236}">
                <a16:creationId xmlns="" xmlns:a16="http://schemas.microsoft.com/office/drawing/2014/main" id="{C45C6731-8A26-44C4-B750-BC1720ED5001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03" name="Rectangle 2">
            <a:extLst>
              <a:ext uri="{FF2B5EF4-FFF2-40B4-BE49-F238E27FC236}">
                <a16:creationId xmlns="" xmlns:a16="http://schemas.microsoft.com/office/drawing/2014/main" id="{38C130EF-D448-44E9-971C-F106E8C7D41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1">
            <a:extLst>
              <a:ext uri="{FF2B5EF4-FFF2-40B4-BE49-F238E27FC236}">
                <a16:creationId xmlns="" xmlns:a16="http://schemas.microsoft.com/office/drawing/2014/main" id="{6A813E95-A4CF-4EF3-9780-B84B5ACBCFC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5651" name="Rectangle 2">
            <a:extLst>
              <a:ext uri="{FF2B5EF4-FFF2-40B4-BE49-F238E27FC236}">
                <a16:creationId xmlns="" xmlns:a16="http://schemas.microsoft.com/office/drawing/2014/main" id="{6D60C859-6DBC-4B80-B4F4-3E6D19E5A3D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1">
            <a:extLst>
              <a:ext uri="{FF2B5EF4-FFF2-40B4-BE49-F238E27FC236}">
                <a16:creationId xmlns="" xmlns:a16="http://schemas.microsoft.com/office/drawing/2014/main" id="{E1DC69AE-AB55-438B-A7EE-3652074590A1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7699" name="Rectangle 2">
            <a:extLst>
              <a:ext uri="{FF2B5EF4-FFF2-40B4-BE49-F238E27FC236}">
                <a16:creationId xmlns="" xmlns:a16="http://schemas.microsoft.com/office/drawing/2014/main" id="{46C974EE-977D-4A8D-9BA9-6C05EF9C796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1">
            <a:extLst>
              <a:ext uri="{FF2B5EF4-FFF2-40B4-BE49-F238E27FC236}">
                <a16:creationId xmlns="" xmlns:a16="http://schemas.microsoft.com/office/drawing/2014/main" id="{2021182A-8C86-4ABD-BA16-6450A60519ED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9747" name="Rectangle 2">
            <a:extLst>
              <a:ext uri="{FF2B5EF4-FFF2-40B4-BE49-F238E27FC236}">
                <a16:creationId xmlns="" xmlns:a16="http://schemas.microsoft.com/office/drawing/2014/main" id="{62BFCE9B-D06E-4D1C-990A-B5AC94555A7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1">
            <a:extLst>
              <a:ext uri="{FF2B5EF4-FFF2-40B4-BE49-F238E27FC236}">
                <a16:creationId xmlns="" xmlns:a16="http://schemas.microsoft.com/office/drawing/2014/main" id="{E94F4CFF-C972-4738-B909-DD8243C27AA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1795" name="Rectangle 2">
            <a:extLst>
              <a:ext uri="{FF2B5EF4-FFF2-40B4-BE49-F238E27FC236}">
                <a16:creationId xmlns="" xmlns:a16="http://schemas.microsoft.com/office/drawing/2014/main" id="{6CDC19BE-FD12-4F21-8B9C-AE07E4BFD0E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1">
            <a:extLst>
              <a:ext uri="{FF2B5EF4-FFF2-40B4-BE49-F238E27FC236}">
                <a16:creationId xmlns="" xmlns:a16="http://schemas.microsoft.com/office/drawing/2014/main" id="{EDB5DA97-595B-4C89-AFD2-F673B1FCCFAD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43" name="Rectangle 2">
            <a:extLst>
              <a:ext uri="{FF2B5EF4-FFF2-40B4-BE49-F238E27FC236}">
                <a16:creationId xmlns="" xmlns:a16="http://schemas.microsoft.com/office/drawing/2014/main" id="{A2E8ED92-FD6F-4435-9DA2-FD017C0FAEA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="" xmlns:a16="http://schemas.microsoft.com/office/drawing/2014/main" id="{361B77EA-8108-4C04-8364-6BF27EC9FA5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1" name="Rectangle 2">
            <a:extLst>
              <a:ext uri="{FF2B5EF4-FFF2-40B4-BE49-F238E27FC236}">
                <a16:creationId xmlns="" xmlns:a16="http://schemas.microsoft.com/office/drawing/2014/main" id="{D8BE3BCB-A0BE-4D0C-928B-62FBED3E17B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1">
            <a:extLst>
              <a:ext uri="{FF2B5EF4-FFF2-40B4-BE49-F238E27FC236}">
                <a16:creationId xmlns="" xmlns:a16="http://schemas.microsoft.com/office/drawing/2014/main" id="{BDE95C31-AA38-4D53-967C-B359B03A0EA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5891" name="Rectangle 2">
            <a:extLst>
              <a:ext uri="{FF2B5EF4-FFF2-40B4-BE49-F238E27FC236}">
                <a16:creationId xmlns="" xmlns:a16="http://schemas.microsoft.com/office/drawing/2014/main" id="{635F27A0-3CA7-4B12-9165-BD4271F0E1D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">
            <a:extLst>
              <a:ext uri="{FF2B5EF4-FFF2-40B4-BE49-F238E27FC236}">
                <a16:creationId xmlns="" xmlns:a16="http://schemas.microsoft.com/office/drawing/2014/main" id="{02FCA7AB-1E44-4030-933A-B006135A4472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9987" name="Rectangle 2">
            <a:extLst>
              <a:ext uri="{FF2B5EF4-FFF2-40B4-BE49-F238E27FC236}">
                <a16:creationId xmlns="" xmlns:a16="http://schemas.microsoft.com/office/drawing/2014/main" id="{B9ED9742-5668-4891-9198-CDAD7433AAC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1">
            <a:extLst>
              <a:ext uri="{FF2B5EF4-FFF2-40B4-BE49-F238E27FC236}">
                <a16:creationId xmlns="" xmlns:a16="http://schemas.microsoft.com/office/drawing/2014/main" id="{56A8EECE-EC81-4A17-9ED4-2AB0C531E033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2035" name="Rectangle 2">
            <a:extLst>
              <a:ext uri="{FF2B5EF4-FFF2-40B4-BE49-F238E27FC236}">
                <a16:creationId xmlns="" xmlns:a16="http://schemas.microsoft.com/office/drawing/2014/main" id="{D2BFF5F8-DE9D-48F1-BB83-AC753775364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1">
            <a:extLst>
              <a:ext uri="{FF2B5EF4-FFF2-40B4-BE49-F238E27FC236}">
                <a16:creationId xmlns="" xmlns:a16="http://schemas.microsoft.com/office/drawing/2014/main" id="{C0D9B941-FF20-4BD4-9CF1-2BA94A5577DE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083" name="Rectangle 2">
            <a:extLst>
              <a:ext uri="{FF2B5EF4-FFF2-40B4-BE49-F238E27FC236}">
                <a16:creationId xmlns="" xmlns:a16="http://schemas.microsoft.com/office/drawing/2014/main" id="{E1A89FB4-FFAF-446C-BE6D-D84F8DF6117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1">
            <a:extLst>
              <a:ext uri="{FF2B5EF4-FFF2-40B4-BE49-F238E27FC236}">
                <a16:creationId xmlns="" xmlns:a16="http://schemas.microsoft.com/office/drawing/2014/main" id="{7B076C6A-BBD5-4E31-8BDB-03717CBB99F5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6131" name="Rectangle 2">
            <a:extLst>
              <a:ext uri="{FF2B5EF4-FFF2-40B4-BE49-F238E27FC236}">
                <a16:creationId xmlns="" xmlns:a16="http://schemas.microsoft.com/office/drawing/2014/main" id="{C74186FB-C281-4F05-9DB6-2E76BBCCAB1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1">
            <a:extLst>
              <a:ext uri="{FF2B5EF4-FFF2-40B4-BE49-F238E27FC236}">
                <a16:creationId xmlns="" xmlns:a16="http://schemas.microsoft.com/office/drawing/2014/main" id="{D139B149-FDC8-4DB7-B84C-49F3CE7B558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8179" name="Rectangle 2">
            <a:extLst>
              <a:ext uri="{FF2B5EF4-FFF2-40B4-BE49-F238E27FC236}">
                <a16:creationId xmlns="" xmlns:a16="http://schemas.microsoft.com/office/drawing/2014/main" id="{07489871-EE76-40E9-AC17-B3D998D90F6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1">
            <a:extLst>
              <a:ext uri="{FF2B5EF4-FFF2-40B4-BE49-F238E27FC236}">
                <a16:creationId xmlns="" xmlns:a16="http://schemas.microsoft.com/office/drawing/2014/main" id="{62714EE3-3535-4A56-8ACD-64EB6772583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0227" name="Rectangle 2">
            <a:extLst>
              <a:ext uri="{FF2B5EF4-FFF2-40B4-BE49-F238E27FC236}">
                <a16:creationId xmlns="" xmlns:a16="http://schemas.microsoft.com/office/drawing/2014/main" id="{078F1081-FCBA-4610-9C0A-BAD6DE7E333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1">
            <a:extLst>
              <a:ext uri="{FF2B5EF4-FFF2-40B4-BE49-F238E27FC236}">
                <a16:creationId xmlns="" xmlns:a16="http://schemas.microsoft.com/office/drawing/2014/main" id="{D87DA3D2-57EB-4B49-B08F-F3A3238F7BF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2275" name="Rectangle 2">
            <a:extLst>
              <a:ext uri="{FF2B5EF4-FFF2-40B4-BE49-F238E27FC236}">
                <a16:creationId xmlns="" xmlns:a16="http://schemas.microsoft.com/office/drawing/2014/main" id="{F966DFC2-D3B0-49AA-AB83-7F30FB6DDB8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1">
            <a:extLst>
              <a:ext uri="{FF2B5EF4-FFF2-40B4-BE49-F238E27FC236}">
                <a16:creationId xmlns="" xmlns:a16="http://schemas.microsoft.com/office/drawing/2014/main" id="{38D9DA3A-41EE-4A73-8305-93B476E98EC1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23" name="Rectangle 2">
            <a:extLst>
              <a:ext uri="{FF2B5EF4-FFF2-40B4-BE49-F238E27FC236}">
                <a16:creationId xmlns="" xmlns:a16="http://schemas.microsoft.com/office/drawing/2014/main" id="{DE42CB77-FFBE-4078-BAD8-BE30347189B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1">
            <a:extLst>
              <a:ext uri="{FF2B5EF4-FFF2-40B4-BE49-F238E27FC236}">
                <a16:creationId xmlns="" xmlns:a16="http://schemas.microsoft.com/office/drawing/2014/main" id="{705242A7-CC11-4D7C-9A8E-31D62DFB190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0707" name="Rectangle 2">
            <a:extLst>
              <a:ext uri="{FF2B5EF4-FFF2-40B4-BE49-F238E27FC236}">
                <a16:creationId xmlns="" xmlns:a16="http://schemas.microsoft.com/office/drawing/2014/main" id="{0B5E3642-89B3-4CEB-927E-2D00A7F905F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7193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="" xmlns:a16="http://schemas.microsoft.com/office/drawing/2014/main" id="{06B7A276-A367-4257-BD4D-0B8572A8B8B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="" xmlns:a16="http://schemas.microsoft.com/office/drawing/2014/main" id="{AA7F404D-F93B-418E-8A55-6FDE66D55E6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1">
            <a:extLst>
              <a:ext uri="{FF2B5EF4-FFF2-40B4-BE49-F238E27FC236}">
                <a16:creationId xmlns="" xmlns:a16="http://schemas.microsoft.com/office/drawing/2014/main" id="{07999E60-85D1-4316-B6D3-00C4F745F67F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2515" name="Rectangle 2">
            <a:extLst>
              <a:ext uri="{FF2B5EF4-FFF2-40B4-BE49-F238E27FC236}">
                <a16:creationId xmlns="" xmlns:a16="http://schemas.microsoft.com/office/drawing/2014/main" id="{DC928BEF-D727-4318-A46A-502CEDADBCD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453705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1">
            <a:extLst>
              <a:ext uri="{FF2B5EF4-FFF2-40B4-BE49-F238E27FC236}">
                <a16:creationId xmlns="" xmlns:a16="http://schemas.microsoft.com/office/drawing/2014/main" id="{98CC2648-E36B-4950-9D7B-BE2B45E9D0AD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63" name="Rectangle 2">
            <a:extLst>
              <a:ext uri="{FF2B5EF4-FFF2-40B4-BE49-F238E27FC236}">
                <a16:creationId xmlns="" xmlns:a16="http://schemas.microsoft.com/office/drawing/2014/main" id="{B1439BF1-D963-45B0-B6D6-E7C20CFAE3C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286616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">
            <a:extLst>
              <a:ext uri="{FF2B5EF4-FFF2-40B4-BE49-F238E27FC236}">
                <a16:creationId xmlns="" xmlns:a16="http://schemas.microsoft.com/office/drawing/2014/main" id="{25AA0804-D464-476C-85B9-35C8848F9563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6611" name="Rectangle 2">
            <a:extLst>
              <a:ext uri="{FF2B5EF4-FFF2-40B4-BE49-F238E27FC236}">
                <a16:creationId xmlns="" xmlns:a16="http://schemas.microsoft.com/office/drawing/2014/main" id="{2D589827-934D-4115-9BA5-381A1DA353E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1">
            <a:extLst>
              <a:ext uri="{FF2B5EF4-FFF2-40B4-BE49-F238E27FC236}">
                <a16:creationId xmlns="" xmlns:a16="http://schemas.microsoft.com/office/drawing/2014/main" id="{58D905FD-287B-4B12-94C3-F3D10D97B50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8659" name="Rectangle 2">
            <a:extLst>
              <a:ext uri="{FF2B5EF4-FFF2-40B4-BE49-F238E27FC236}">
                <a16:creationId xmlns="" xmlns:a16="http://schemas.microsoft.com/office/drawing/2014/main" id="{2BA74D24-88DB-41AC-99CC-DA22547FEF5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1">
            <a:extLst>
              <a:ext uri="{FF2B5EF4-FFF2-40B4-BE49-F238E27FC236}">
                <a16:creationId xmlns="" xmlns:a16="http://schemas.microsoft.com/office/drawing/2014/main" id="{C3CBC669-0A06-4C39-8A24-B97FD81178E3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7175" y="-11796713"/>
            <a:ext cx="16656050" cy="124920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2755" name="Rectangle 2">
            <a:extLst>
              <a:ext uri="{FF2B5EF4-FFF2-40B4-BE49-F238E27FC236}">
                <a16:creationId xmlns="" xmlns:a16="http://schemas.microsoft.com/office/drawing/2014/main" id="{1549273F-8F58-41D9-9B00-5366B7DED73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1">
            <a:extLst>
              <a:ext uri="{FF2B5EF4-FFF2-40B4-BE49-F238E27FC236}">
                <a16:creationId xmlns="" xmlns:a16="http://schemas.microsoft.com/office/drawing/2014/main" id="{4E781447-75FB-4A38-9ED0-B99C75C9DF0B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03" name="Rectangle 2">
            <a:extLst>
              <a:ext uri="{FF2B5EF4-FFF2-40B4-BE49-F238E27FC236}">
                <a16:creationId xmlns="" xmlns:a16="http://schemas.microsoft.com/office/drawing/2014/main" id="{76D1705F-E17E-41C5-8898-A83EE328327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1">
            <a:extLst>
              <a:ext uri="{FF2B5EF4-FFF2-40B4-BE49-F238E27FC236}">
                <a16:creationId xmlns="" xmlns:a16="http://schemas.microsoft.com/office/drawing/2014/main" id="{39C56E60-34BA-48F6-9571-5F3254E1C9E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6851" name="Rectangle 2">
            <a:extLst>
              <a:ext uri="{FF2B5EF4-FFF2-40B4-BE49-F238E27FC236}">
                <a16:creationId xmlns="" xmlns:a16="http://schemas.microsoft.com/office/drawing/2014/main" id="{B2739751-B469-435D-B3A9-6513B66BAFA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1A2BC07-3634-4B8F-AA94-12CF7EA2648E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B9CFE-5380-463C-8CEB-346D148FA1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904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9A552439-8567-4397-8B43-BA53E660630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54D95-B44E-45EE-84E5-7701B1806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485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A1F20812-0F9A-49DB-85B0-F3B73662485F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214B1-02ED-4737-9040-58BE39778F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236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="" xmlns:a16="http://schemas.microsoft.com/office/drawing/2014/main" id="{4C4521B3-8720-46B9-AD5E-1A08AF7F71A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D664ABC-0B30-4E86-A20A-A0F1872C2A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80C5C40-2BB6-4E05-9281-8AAD73831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82F7042-A151-4D5E-86A7-27B1B72D3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364CEB0-A5F5-4902-88CE-C7DE9F4991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1314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71F3D8-94BF-4B9B-B28E-64DA9AE06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="" xmlns:a16="http://schemas.microsoft.com/office/drawing/2014/main" id="{9CC34862-C49D-4FD0-B4C3-CBC6EE935A32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47F4436-8E85-47A6-9A66-7B9047BFFE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8491675-D344-4863-BB32-2B22924C2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BADEAA-8AAF-4972-B987-465DD53B7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29AE4A-8C6A-4BDC-8338-1F851C0A2A7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817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13FC42-0152-40F8-B3A6-99FC0A27A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831517C-BB5D-4B25-8127-B6DB07F2B50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DA75F5A-E149-4105-865B-CBDCB70696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8BFA595-4680-4DFF-9FEE-556462E9E5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FD9E434-C3CA-461A-B12A-B3508945B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F73395D-5454-44D2-91ED-396889F24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8D39EE9-AA34-474E-8D2B-DBB1524E40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3487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210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9843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356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3711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84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C0EC24B3-70FB-4B8A-BEAD-C6F484BA696C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40321-295D-4D12-BCCF-57B809BD4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9167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465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680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4269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0591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386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Autofit/>
          </a:bodyPr>
          <a:lstStyle>
            <a:lvl1pPr algn="l">
              <a:defRPr sz="18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6"/>
            <a:ext cx="6192688" cy="215281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468315" y="1125539"/>
            <a:ext cx="8207375" cy="49672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6777000"/>
            <a:ext cx="9144000" cy="48768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836616"/>
            <a:ext cx="9144000" cy="48768"/>
          </a:xfrm>
          <a:prstGeom prst="rect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74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-4964" y="3509100"/>
            <a:ext cx="9148963" cy="129614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91322" y="3972697"/>
            <a:ext cx="431279" cy="432644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5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82640" y="3973415"/>
            <a:ext cx="8081848" cy="431925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722439" y="3972696"/>
            <a:ext cx="0" cy="43200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 userDrawn="1"/>
        </p:nvCxnSpPr>
        <p:spPr>
          <a:xfrm>
            <a:off x="722439" y="3853127"/>
            <a:ext cx="0" cy="67200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2076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96413"/>
            <a:ext cx="6635080" cy="384316"/>
          </a:xfrm>
        </p:spPr>
        <p:txBody>
          <a:bodyPr>
            <a:normAutofit/>
          </a:bodyPr>
          <a:lstStyle>
            <a:lvl1pPr algn="l">
              <a:defRPr sz="2400" b="1"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5" y="332657"/>
            <a:ext cx="287263" cy="216620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1000"/>
            </a:lvl2pPr>
            <a:lvl3pPr marL="914400" indent="0">
              <a:buFontTx/>
              <a:buNone/>
              <a:defRPr sz="900"/>
            </a:lvl3pPr>
            <a:lvl4pPr marL="1371600" indent="0">
              <a:buFontTx/>
              <a:buNone/>
              <a:defRPr sz="800"/>
            </a:lvl4pPr>
            <a:lvl5pPr marL="1828800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 hasCustomPrompt="1"/>
          </p:nvPr>
        </p:nvSpPr>
        <p:spPr>
          <a:xfrm>
            <a:off x="899592" y="333375"/>
            <a:ext cx="2881312" cy="2159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835676" y="332656"/>
            <a:ext cx="0" cy="216000"/>
          </a:xfrm>
          <a:prstGeom prst="line">
            <a:avLst/>
          </a:prstGeom>
          <a:ln w="19050">
            <a:solidFill>
              <a:srgbClr val="C412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5"/>
            <a:ext cx="8291264" cy="50014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23151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16049BBE-6E51-4131-9F5D-4347FE929249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C8DFF-C22D-4533-9D89-9719982EFB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1654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4D5BDDEC-2826-4AC9-BEC6-FF4074B9AF05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B63CD-48F9-4B94-81A4-682AA48081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084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5E6ABE32-9EA8-4C62-85E9-B9D077633FA4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4550-564A-4074-904C-A0C5845546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40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ED79895A-738D-4182-ADBF-23F73F152888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C199C-BF0C-4DCC-AE86-FAAE3AF40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564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E94A15E6-4CEC-401E-93A4-9047E4ED10E0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06FE2-957C-4F49-9E37-A7B2B8476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2892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85D7374E-DE2D-4385-B90F-691CED99807F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E062F-7B6C-4622-99E8-F754903217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741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C8EE1BB9-3452-491B-B118-7BBB80345ED1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7DA1-C455-4441-9BDC-6321FA11EA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479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="" xmlns:a16="http://schemas.microsoft.com/office/drawing/2014/main" id="{9E1768A1-5F55-4548-A1F2-75BB3B3EBE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заголовка щелкните мышью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2BA22B2F-A599-495D-BED4-41C5EA5BF6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щелкните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  <a:p>
            <a:pPr lvl="4"/>
            <a:r>
              <a:rPr lang="en-GB" altLang="ru-RU"/>
              <a:t>Восьмой уровень структуры</a:t>
            </a:r>
          </a:p>
          <a:p>
            <a:pPr lvl="4"/>
            <a:r>
              <a:rPr lang="en-GB" altLang="ru-RU"/>
              <a:t>Девятый уровень структуры</a:t>
            </a:r>
          </a:p>
        </p:txBody>
      </p:sp>
      <p:sp>
        <p:nvSpPr>
          <p:cNvPr id="1028" name="Text Box 3">
            <a:extLst>
              <a:ext uri="{FF2B5EF4-FFF2-40B4-BE49-F238E27FC236}">
                <a16:creationId xmlns="" xmlns:a16="http://schemas.microsoft.com/office/drawing/2014/main" id="{A226D70F-98D8-43FD-B71A-F05310C4E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029" name="Text Box 4">
            <a:extLst>
              <a:ext uri="{FF2B5EF4-FFF2-40B4-BE49-F238E27FC236}">
                <a16:creationId xmlns="" xmlns:a16="http://schemas.microsoft.com/office/drawing/2014/main" id="{C2B4AF09-4038-444E-B116-1E39EA872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D9802DE4-BD72-45B3-9A48-6EF8EB78018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E68E8CE-8A3C-402C-A2CB-3981CCE79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9" r:id="rId16"/>
    <p:sldLayoutId id="2147483670" r:id="rId17"/>
    <p:sldLayoutId id="2147483673" r:id="rId18"/>
    <p:sldLayoutId id="2147483674" r:id="rId19"/>
    <p:sldLayoutId id="2147483675" r:id="rId20"/>
    <p:sldLayoutId id="2147483677" r:id="rId21"/>
    <p:sldLayoutId id="2147483679" r:id="rId22"/>
    <p:sldLayoutId id="2147483680" r:id="rId23"/>
    <p:sldLayoutId id="2147483681" r:id="rId24"/>
    <p:sldLayoutId id="2147483682" r:id="rId25"/>
    <p:sldLayoutId id="2147483683" r:id="rId26"/>
    <p:sldLayoutId id="2147483684" r:id="rId27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5" Type="http://schemas.openxmlformats.org/officeDocument/2006/relationships/hyperlink" Target="#_ftnref1"/><Relationship Id="rId4" Type="http://schemas.openxmlformats.org/officeDocument/2006/relationships/hyperlink" Target="#_ftn1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273-&#1092;&#1079;.&#1088;&#1092;/akty_minobrnauki_rossii/prikaz-minobrnauki-rf-ot-17102013-no-1155#r3_p3.4.3" TargetMode="Externa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com.ru/ru/documents/normdoc/prikaz-departamenta-obrazovaniya-g-moskvy-ot-6-avgusta-2012-g-561-o-sozdanii-stazhirovochnykh-ploshchadok-dlya-realizatsii-podprogrammy-doshkolnoe-obrazovanie-gosudarstvennoy-programmy-goroda-moskvy-na-srednesrochnyy-period-20122016-gg.php" TargetMode="Externa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273-&#1092;&#1079;.&#1088;&#1092;/zakonodatelstvo/federalnyy-zakon-ot-29-dekabrya-2012-g-no-273-fz-ob-obrazovanii-v-rf#st79_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edlib.ru/Books/5/0087/5_0087-1.shtml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>
            <a:extLst>
              <a:ext uri="{FF2B5EF4-FFF2-40B4-BE49-F238E27FC236}">
                <a16:creationId xmlns="" xmlns:a16="http://schemas.microsoft.com/office/drawing/2014/main" id="{80EDF21B-12FF-41C6-8BB5-AC89DFE0C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2057400" cy="304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2">
            <a:extLst>
              <a:ext uri="{FF2B5EF4-FFF2-40B4-BE49-F238E27FC236}">
                <a16:creationId xmlns="" xmlns:a16="http://schemas.microsoft.com/office/drawing/2014/main" id="{CEAD57DF-616B-465D-8C2E-E39EE414F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925888"/>
            <a:ext cx="1981200" cy="293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3">
            <a:extLst>
              <a:ext uri="{FF2B5EF4-FFF2-40B4-BE49-F238E27FC236}">
                <a16:creationId xmlns="" xmlns:a16="http://schemas.microsoft.com/office/drawing/2014/main" id="{CD09CCF1-4382-4DB2-B39C-2DDEDDCA8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bright="-16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0000">
            <a:off x="6457950" y="3076575"/>
            <a:ext cx="2057400" cy="296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6000" contrast="1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Picture 4">
            <a:extLst>
              <a:ext uri="{FF2B5EF4-FFF2-40B4-BE49-F238E27FC236}">
                <a16:creationId xmlns="" xmlns:a16="http://schemas.microsoft.com/office/drawing/2014/main" id="{9ABFFCF6-0D04-4240-86F9-EC974DC11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6545263" y="741363"/>
            <a:ext cx="1981200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8" name="Picture 5">
            <a:extLst>
              <a:ext uri="{FF2B5EF4-FFF2-40B4-BE49-F238E27FC236}">
                <a16:creationId xmlns="" xmlns:a16="http://schemas.microsoft.com/office/drawing/2014/main" id="{0186A077-003A-439C-BC9C-039530F24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0000">
            <a:off x="544513" y="3057525"/>
            <a:ext cx="2590800" cy="306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9" name="Picture 6">
            <a:extLst>
              <a:ext uri="{FF2B5EF4-FFF2-40B4-BE49-F238E27FC236}">
                <a16:creationId xmlns="" xmlns:a16="http://schemas.microsoft.com/office/drawing/2014/main" id="{FCD50921-6153-4F20-A364-C318BA334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0000">
            <a:off x="731838" y="250825"/>
            <a:ext cx="208280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80" name="Text Box 7">
            <a:extLst>
              <a:ext uri="{FF2B5EF4-FFF2-40B4-BE49-F238E27FC236}">
                <a16:creationId xmlns="" xmlns:a16="http://schemas.microsoft.com/office/drawing/2014/main" id="{D35F064A-6D68-4839-A165-587E470EA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410200"/>
            <a:ext cx="8915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1200" b="1" dirty="0" smtClean="0">
                <a:solidFill>
                  <a:srgbClr val="000000"/>
                </a:solidFill>
              </a:rPr>
              <a:t>Среднерусская академия современного знания </a:t>
            </a:r>
          </a:p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1200" b="1" dirty="0" err="1" smtClean="0">
                <a:solidFill>
                  <a:srgbClr val="000000"/>
                </a:solidFill>
              </a:rPr>
              <a:t>к.п.н</a:t>
            </a:r>
            <a:r>
              <a:rPr lang="ru-RU" altLang="ru-RU" sz="1200" b="1" dirty="0">
                <a:solidFill>
                  <a:srgbClr val="000000"/>
                </a:solidFill>
              </a:rPr>
              <a:t>., </a:t>
            </a:r>
            <a:r>
              <a:rPr lang="ru-RU" altLang="ru-RU" sz="1200" b="1" dirty="0" smtClean="0">
                <a:solidFill>
                  <a:srgbClr val="000000"/>
                </a:solidFill>
              </a:rPr>
              <a:t>профессор Институт </a:t>
            </a:r>
            <a:r>
              <a:rPr lang="ru-RU" altLang="ru-RU" sz="1200" b="1" dirty="0">
                <a:solidFill>
                  <a:srgbClr val="000000"/>
                </a:solidFill>
              </a:rPr>
              <a:t>детства </a:t>
            </a:r>
          </a:p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</a:rPr>
              <a:t>ГБОУ ВО МПГУ  Н.В. </a:t>
            </a:r>
            <a:r>
              <a:rPr lang="ru-RU" altLang="ru-RU" sz="1200" b="1" smtClean="0">
                <a:solidFill>
                  <a:srgbClr val="000000"/>
                </a:solidFill>
              </a:rPr>
              <a:t>Микляева</a:t>
            </a:r>
            <a:endParaRPr lang="ru-RU" altLang="ru-RU" sz="1200" b="1" dirty="0">
              <a:solidFill>
                <a:srgbClr val="000000"/>
              </a:solidFill>
            </a:endParaRPr>
          </a:p>
        </p:txBody>
      </p:sp>
      <p:sp>
        <p:nvSpPr>
          <p:cNvPr id="3081" name="Rectangle 8">
            <a:extLst>
              <a:ext uri="{FF2B5EF4-FFF2-40B4-BE49-F238E27FC236}">
                <a16:creationId xmlns="" xmlns:a16="http://schemas.microsoft.com/office/drawing/2014/main" id="{26114CC5-8C74-48B2-B4F1-ECF25AA67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33400"/>
            <a:ext cx="35814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3082" name="Text Box 9">
            <a:extLst>
              <a:ext uri="{FF2B5EF4-FFF2-40B4-BE49-F238E27FC236}">
                <a16:creationId xmlns="" xmlns:a16="http://schemas.microsoft.com/office/drawing/2014/main" id="{13983793-352D-4E6C-BEF7-15B59E146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49225" y="2624138"/>
            <a:ext cx="9293225" cy="228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3600" b="1" dirty="0">
                <a:solidFill>
                  <a:srgbClr val="000000"/>
                </a:solidFill>
              </a:rPr>
              <a:t>Особенности разработки АООП </a:t>
            </a:r>
          </a:p>
          <a:p>
            <a:pPr algn="ctr">
              <a:buClrTx/>
              <a:buFontTx/>
              <a:buNone/>
            </a:pPr>
            <a:r>
              <a:rPr lang="ru-RU" altLang="ru-RU" sz="3600" b="1" dirty="0">
                <a:solidFill>
                  <a:srgbClr val="000000"/>
                </a:solidFill>
              </a:rPr>
              <a:t>для детей с ОВЗ: дошкольный и младший школьный возраст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>
            <a:extLst>
              <a:ext uri="{FF2B5EF4-FFF2-40B4-BE49-F238E27FC236}">
                <a16:creationId xmlns="" xmlns:a16="http://schemas.microsoft.com/office/drawing/2014/main" id="{B5702702-978E-4A18-A247-C93B637E059F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71438" y="946150"/>
            <a:ext cx="4016375" cy="4525963"/>
          </a:xfrm>
        </p:spPr>
        <p:txBody>
          <a:bodyPr anchor="t"/>
          <a:lstStyle/>
          <a:p>
            <a:pPr marL="341313" indent="-339725" algn="l">
              <a:spcBef>
                <a:spcPts val="8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 b="1"/>
              <a:t>Примерная адаптированная ООП начального общего образования </a:t>
            </a:r>
          </a:p>
          <a:p>
            <a:pPr marL="341313" indent="-339725" algn="l">
              <a:spcBef>
                <a:spcPts val="8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 b="1"/>
              <a:t>обучающихся с тяжелыми нарушениями речи</a:t>
            </a:r>
          </a:p>
          <a:p>
            <a:pPr marL="341313" indent="-339725" algn="l">
              <a:spcBef>
                <a:spcPts val="8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/>
              <a:t>(ОДОБРЕНА</a:t>
            </a:r>
          </a:p>
          <a:p>
            <a:pPr marL="341313" indent="-339725" algn="l">
              <a:spcBef>
                <a:spcPts val="8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/>
              <a:t>решением федерального учебно-методического объединения по общему </a:t>
            </a:r>
          </a:p>
          <a:p>
            <a:pPr marL="341313" indent="-339725" algn="l">
              <a:spcBef>
                <a:spcPts val="8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/>
              <a:t>образованию (протокол от 22 декабря 2015 г. № 4/15))</a:t>
            </a:r>
          </a:p>
        </p:txBody>
      </p:sp>
      <p:sp>
        <p:nvSpPr>
          <p:cNvPr id="14338" name="Rectangle 2">
            <a:extLst>
              <a:ext uri="{FF2B5EF4-FFF2-40B4-BE49-F238E27FC236}">
                <a16:creationId xmlns="" xmlns:a16="http://schemas.microsoft.com/office/drawing/2014/main" id="{A0F4B411-3138-4CC6-913D-3BC2244A51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9225" y="504825"/>
            <a:ext cx="4729163" cy="5872163"/>
          </a:xfrm>
        </p:spPr>
        <p:txBody>
          <a:bodyPr/>
          <a:lstStyle/>
          <a:p>
            <a:pPr marL="341313" indent="-339725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 dirty="0"/>
              <a:t>     Адаптированная основная общеобразовательная программа начального общего образования обучающихся с ТНР направлена на формирование у них</a:t>
            </a:r>
          </a:p>
          <a:p>
            <a:pPr marL="339725" indent="-338138">
              <a:buFont typeface="Arial" panose="020B06040202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 dirty="0"/>
              <a:t>общей культуры, обеспечивающей разностороннее развитие их личности (нравственно-эстетическое, социально-личностное, интеллектуальное, физическое), </a:t>
            </a:r>
          </a:p>
          <a:p>
            <a:pPr marL="339725" indent="-338138">
              <a:buFont typeface="Arial" panose="020B06040202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000" dirty="0"/>
              <a:t>овладение учебной деятельностью в соответствии с принятыми в семье и обществе духовно-нравственными и социокультурными ценностями.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1">
            <a:extLst>
              <a:ext uri="{FF2B5EF4-FFF2-40B4-BE49-F238E27FC236}">
                <a16:creationId xmlns="" xmlns:a16="http://schemas.microsoft.com/office/drawing/2014/main" id="{653BB6AA-AEB0-4D88-8513-FCA223D6F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295400"/>
            <a:ext cx="4267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</a:rPr>
              <a:t>ВэйТой: «Слоги на дороге» – уникальная интерактивная напольная игра для логопедического кабинета</a:t>
            </a:r>
          </a:p>
        </p:txBody>
      </p:sp>
      <p:pic>
        <p:nvPicPr>
          <p:cNvPr id="152579" name="Picture 2">
            <a:extLst>
              <a:ext uri="{FF2B5EF4-FFF2-40B4-BE49-F238E27FC236}">
                <a16:creationId xmlns="" xmlns:a16="http://schemas.microsoft.com/office/drawing/2014/main" id="{A354A8D2-4BC0-4B5B-9D6F-6764F3338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29000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2580" name="Picture 3">
            <a:extLst>
              <a:ext uri="{FF2B5EF4-FFF2-40B4-BE49-F238E27FC236}">
                <a16:creationId xmlns="" xmlns:a16="http://schemas.microsoft.com/office/drawing/2014/main" id="{D949BCC2-BA42-4E70-98C9-459CEBE9B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"/>
            <a:ext cx="4138613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1">
            <a:extLst>
              <a:ext uri="{FF2B5EF4-FFF2-40B4-BE49-F238E27FC236}">
                <a16:creationId xmlns="" xmlns:a16="http://schemas.microsoft.com/office/drawing/2014/main" id="{4B43D5A1-0A05-4DDF-B86B-679F74743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Формы работы детей в специально подготовленных пространственно-коммуникативных средах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78850" name="Group 2">
            <a:extLst>
              <a:ext uri="{FF2B5EF4-FFF2-40B4-BE49-F238E27FC236}">
                <a16:creationId xmlns="" xmlns:a16="http://schemas.microsoft.com/office/drawing/2014/main" id="{82F6F831-9732-468E-8B0A-02FA71C3AB4B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676400"/>
          <a:ext cx="8231188" cy="3778250"/>
        </p:xfrm>
        <a:graphic>
          <a:graphicData uri="http://schemas.openxmlformats.org/drawingml/2006/table">
            <a:tbl>
              <a:tblPr/>
              <a:tblGrid>
                <a:gridCol w="164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541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Направления развития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Индивидуальные формы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Подгрупповые формы (малыми подгруппами и возрастными подгруппами)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Общие групповые формы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(дидактические круги)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Основная форма деятельности детей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4087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Художественно-эстетическое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Презентация материалов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Упражнения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Совместная творческая деятельность в изостудии,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группе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Проектная деятельность изостудии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Свободная  самостоятельная деятельность в подготовленной развивающей среде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ext Box 1">
            <a:extLst>
              <a:ext uri="{FF2B5EF4-FFF2-40B4-BE49-F238E27FC236}">
                <a16:creationId xmlns="" xmlns:a16="http://schemas.microsoft.com/office/drawing/2014/main" id="{B68B3F8D-1B7F-486E-80F3-804D5D494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Формы работы детей в специально подготовленных пространственно-коммуникативных средах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79874" name="Group 2">
            <a:extLst>
              <a:ext uri="{FF2B5EF4-FFF2-40B4-BE49-F238E27FC236}">
                <a16:creationId xmlns="" xmlns:a16="http://schemas.microsoft.com/office/drawing/2014/main" id="{AA0CAA9E-55E4-4FE4-A062-B12B3B2A5A0D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676400"/>
          <a:ext cx="8231188" cy="3778250"/>
        </p:xfrm>
        <a:graphic>
          <a:graphicData uri="http://schemas.openxmlformats.org/drawingml/2006/table">
            <a:tbl>
              <a:tblPr/>
              <a:tblGrid>
                <a:gridCol w="164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541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Направления развития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Индивидуальные формы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Подгрупповые формы (малыми подгруппами и возрастными подгруппами)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Общие групповые формы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(дидактические круги)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Основная форма деятельности детей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4087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Физическое развитие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Упражнения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Презентация способ движения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Движение по линии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Подвижные игры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Занятия физкультурой в спортивном зале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Свободная  самостоятельная деятельность в подготовленной развивающей среде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1">
            <a:extLst>
              <a:ext uri="{FF2B5EF4-FFF2-40B4-BE49-F238E27FC236}">
                <a16:creationId xmlns="" xmlns:a16="http://schemas.microsoft.com/office/drawing/2014/main" id="{7CB038BA-B54C-4D32-999A-92E18A749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04800"/>
            <a:ext cx="82296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3.2.5. </a:t>
            </a:r>
            <a:r>
              <a:rPr lang="ru-RU" altLang="ru-RU" b="1"/>
              <a:t>Условия, необходимые для создания социальной ситуации развития детей</a:t>
            </a:r>
            <a:r>
              <a:rPr lang="ru-RU" altLang="ru-RU"/>
              <a:t>, соответствующей специфике дошкольного возраста, предполагают: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1) обеспечение эмоционального благополучия через: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непосредственное общение с каждым ребенком;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уважительное отношение к каждому ребенку, к его чувствам и потребностям;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2) поддержку индивидуальности и инициативы детей через: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создание условий для свободного выбора детьми деятельности, участников совместной деятельности;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создание условий для принятия детьми решений, выражения своих чувств и мыслей;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недирективную помощь детям, поддержку детской инициативы и самостоятельности в разных видах деятельности (игровой, исследовательской, проектной, познавательной и т.д.);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3) установление правил взаимодействия в разных ситуациях: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создание условий для позитивных, доброжелательных отношений между детьми, в том числе принадлежащими к разным национально-культурным, религиозным общностям и социальным слоям, а также имеющими различные (в том числе ограниченные) возможности здоровья;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развитие коммуникативных способностей детей, позволяющих разрешать конфликтные ситуации со сверстниками;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развитие умения детей работать в группе сверстников;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1">
            <a:extLst>
              <a:ext uri="{FF2B5EF4-FFF2-40B4-BE49-F238E27FC236}">
                <a16:creationId xmlns="" xmlns:a16="http://schemas.microsoft.com/office/drawing/2014/main" id="{B7A60ADF-8E54-4C9C-B7E5-0ED195169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2513013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0771" name="Picture 2">
            <a:extLst>
              <a:ext uri="{FF2B5EF4-FFF2-40B4-BE49-F238E27FC236}">
                <a16:creationId xmlns="" xmlns:a16="http://schemas.microsoft.com/office/drawing/2014/main" id="{F7F32180-E464-40DE-A24E-D1274DD25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514600"/>
            <a:ext cx="2667000" cy="394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0772" name="Picture 3">
            <a:extLst>
              <a:ext uri="{FF2B5EF4-FFF2-40B4-BE49-F238E27FC236}">
                <a16:creationId xmlns="" xmlns:a16="http://schemas.microsoft.com/office/drawing/2014/main" id="{BD1D7C44-6AB2-49EF-8B66-5D0247976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0"/>
            <a:ext cx="25146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1">
            <a:extLst>
              <a:ext uri="{FF2B5EF4-FFF2-40B4-BE49-F238E27FC236}">
                <a16:creationId xmlns="" xmlns:a16="http://schemas.microsoft.com/office/drawing/2014/main" id="{232F7240-218D-45BC-B06B-8BB242043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09600"/>
            <a:ext cx="82296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r>
              <a:rPr lang="ru-RU" altLang="ru-RU" sz="2000"/>
              <a:t>4) построение вариативного развивающего образования, ориентированного на уровень развития, проявляющийся у ребенка в совместной деятельности со взрослым и более опытными сверстниками, но не актуализирующийся в его индивидуальной деятельности (далее - зона ближайшего развития каждого ребенка), через: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создание условий для овладения культурными средствами деятельности;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организацию видов деятельности, способствующих развитию мышления, речи, общения, воображения и детского творчества, личностного, физического и художественно-эстетического развития детей;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поддержку спонтанной игры детей, ее обогащение, обеспечение игрового времени и пространства;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оценку индивидуального развития детей;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r>
              <a:rPr lang="ru-RU" altLang="ru-RU" sz="2000"/>
              <a:t>5) взаимодействие с родителями (законными представителями) по вопросам образования ребенка, непосредственного вовлечения их в образовательную деятельность,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866" name="Group 1">
            <a:extLst>
              <a:ext uri="{FF2B5EF4-FFF2-40B4-BE49-F238E27FC236}">
                <a16:creationId xmlns="" xmlns:a16="http://schemas.microsoft.com/office/drawing/2014/main" id="{C9248209-A5F1-4C71-8BE3-2C44D7B6316A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04800"/>
            <a:ext cx="8226425" cy="3881438"/>
            <a:chOff x="288" y="192"/>
            <a:chExt cx="5182" cy="2445"/>
          </a:xfrm>
        </p:grpSpPr>
        <p:cxnSp>
          <p:nvCxnSpPr>
            <p:cNvPr id="164868" name="AutoShape 2">
              <a:extLst>
                <a:ext uri="{FF2B5EF4-FFF2-40B4-BE49-F238E27FC236}">
                  <a16:creationId xmlns="" xmlns:a16="http://schemas.microsoft.com/office/drawing/2014/main" id="{584A62C4-78BA-422E-AD50-0D3769D9AE24}"/>
                </a:ext>
              </a:extLst>
            </p:cNvPr>
            <p:cNvCxnSpPr>
              <a:cxnSpLocks noChangeShapeType="1"/>
              <a:stCxn id="164874" idx="0"/>
              <a:endCxn id="164871" idx="2"/>
            </p:cNvCxnSpPr>
            <p:nvPr/>
          </p:nvCxnSpPr>
          <p:spPr bwMode="auto">
            <a:xfrm rot="16200000" flipV="1">
              <a:off x="3540" y="507"/>
              <a:ext cx="491" cy="1816"/>
            </a:xfrm>
            <a:prstGeom prst="bentConnector3">
              <a:avLst>
                <a:gd name="adj1" fmla="val 49977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4869" name="AutoShape 3">
              <a:extLst>
                <a:ext uri="{FF2B5EF4-FFF2-40B4-BE49-F238E27FC236}">
                  <a16:creationId xmlns="" xmlns:a16="http://schemas.microsoft.com/office/drawing/2014/main" id="{FFA41AF2-E1D9-49AC-B805-0ADF00233905}"/>
                </a:ext>
              </a:extLst>
            </p:cNvPr>
            <p:cNvCxnSpPr>
              <a:cxnSpLocks noChangeShapeType="1"/>
              <a:stCxn id="164873" idx="0"/>
              <a:endCxn id="164871" idx="2"/>
            </p:cNvCxnSpPr>
            <p:nvPr/>
          </p:nvCxnSpPr>
          <p:spPr bwMode="auto">
            <a:xfrm rot="16200000" flipV="1">
              <a:off x="2633" y="1415"/>
              <a:ext cx="491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4870" name="AutoShape 4">
              <a:extLst>
                <a:ext uri="{FF2B5EF4-FFF2-40B4-BE49-F238E27FC236}">
                  <a16:creationId xmlns="" xmlns:a16="http://schemas.microsoft.com/office/drawing/2014/main" id="{BD8D45B8-F2F4-432A-B56B-F931A3D58C7A}"/>
                </a:ext>
              </a:extLst>
            </p:cNvPr>
            <p:cNvCxnSpPr>
              <a:cxnSpLocks noChangeShapeType="1"/>
              <a:stCxn id="164872" idx="0"/>
              <a:endCxn id="164871" idx="2"/>
            </p:cNvCxnSpPr>
            <p:nvPr/>
          </p:nvCxnSpPr>
          <p:spPr bwMode="auto">
            <a:xfrm rot="-5400000">
              <a:off x="1726" y="508"/>
              <a:ext cx="491" cy="1813"/>
            </a:xfrm>
            <a:prstGeom prst="bentConnector3">
              <a:avLst>
                <a:gd name="adj1" fmla="val 49977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4871" name="AutoShape 5">
              <a:extLst>
                <a:ext uri="{FF2B5EF4-FFF2-40B4-BE49-F238E27FC236}">
                  <a16:creationId xmlns="" xmlns:a16="http://schemas.microsoft.com/office/drawing/2014/main" id="{2A10FF8D-63DD-4DED-87F1-4369272E4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192"/>
              <a:ext cx="1553" cy="97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Модели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образовательного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процесса в ДОО</a:t>
              </a:r>
            </a:p>
          </p:txBody>
        </p:sp>
        <p:sp>
          <p:nvSpPr>
            <p:cNvPr id="164872" name="AutoShape 6">
              <a:extLst>
                <a:ext uri="{FF2B5EF4-FFF2-40B4-BE49-F238E27FC236}">
                  <a16:creationId xmlns="" xmlns:a16="http://schemas.microsoft.com/office/drawing/2014/main" id="{0B7925C9-D107-4321-A6EA-B39B37F47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660"/>
              <a:ext cx="1553" cy="97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предметно-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средовая</a:t>
              </a:r>
            </a:p>
          </p:txBody>
        </p:sp>
        <p:sp>
          <p:nvSpPr>
            <p:cNvPr id="164873" name="AutoShape 7">
              <a:extLst>
                <a:ext uri="{FF2B5EF4-FFF2-40B4-BE49-F238E27FC236}">
                  <a16:creationId xmlns="" xmlns:a16="http://schemas.microsoft.com/office/drawing/2014/main" id="{92A1B83D-6D5D-4D45-B8BF-713CF795C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1660"/>
              <a:ext cx="1553" cy="97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комплексно-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тематическая</a:t>
              </a:r>
            </a:p>
          </p:txBody>
        </p:sp>
        <p:sp>
          <p:nvSpPr>
            <p:cNvPr id="164874" name="AutoShape 8">
              <a:extLst>
                <a:ext uri="{FF2B5EF4-FFF2-40B4-BE49-F238E27FC236}">
                  <a16:creationId xmlns="" xmlns:a16="http://schemas.microsoft.com/office/drawing/2014/main" id="{6B024562-9CCE-4957-901D-75F6BA5D9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7" y="1660"/>
              <a:ext cx="1553" cy="97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учебно-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дисциплинарная</a:t>
              </a:r>
            </a:p>
          </p:txBody>
        </p:sp>
      </p:grpSp>
      <p:sp>
        <p:nvSpPr>
          <p:cNvPr id="164867" name="Rectangle 9">
            <a:extLst>
              <a:ext uri="{FF2B5EF4-FFF2-40B4-BE49-F238E27FC236}">
                <a16:creationId xmlns="" xmlns:a16="http://schemas.microsoft.com/office/drawing/2014/main" id="{B772E4A1-47E2-458D-BDCB-5856EF3BF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572000"/>
            <a:ext cx="8077200" cy="11430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Комбинированная модель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E43898-ACB0-4F83-B676-2DAF1722EF6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000"/>
              <a:t>Модели интегрированного образовательного процесса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="" xmlns:a16="http://schemas.microsoft.com/office/drawing/2014/main" id="{5E30CD44-6829-4E94-80BF-5B683754C41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3521075" cy="4525963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/>
              <a:t>Модель на день</a:t>
            </a:r>
          </a:p>
        </p:txBody>
      </p:sp>
      <p:sp>
        <p:nvSpPr>
          <p:cNvPr id="4" name="Содержимое 3">
            <a:extLst>
              <a:ext uri="{FF2B5EF4-FFF2-40B4-BE49-F238E27FC236}">
                <a16:creationId xmlns="" xmlns:a16="http://schemas.microsoft.com/office/drawing/2014/main" id="{E31D004D-0B00-44B8-91E5-0E238243427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78300" y="1600200"/>
            <a:ext cx="4425950" cy="4852988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/>
              <a:t>соотнесение режимных моментов с особенностями организации предметно-пространственной среды, самостоятельной и совместной деятельности детей и педагогов;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/>
              <a:t>при определении содержательной части для наполнения данной модели необходимо ориентироваться на самые мелкие единицы педагогического взаимодействия – педагогические ситуации как основу для формирования детско-взрослой общности в контексте организации режимных моментов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None/>
            </a:pPr>
            <a:endParaRPr lang="ru-RU" altLang="ru-RU" sz="2000"/>
          </a:p>
        </p:txBody>
      </p:sp>
      <p:pic>
        <p:nvPicPr>
          <p:cNvPr id="296965" name="Picture 5" descr="C:\Users\Depo\Pictures\1114712.gif">
            <a:extLst>
              <a:ext uri="{FF2B5EF4-FFF2-40B4-BE49-F238E27FC236}">
                <a16:creationId xmlns="" xmlns:a16="http://schemas.microsoft.com/office/drawing/2014/main" id="{BEC785B0-C8EA-48B4-9BB6-6692B1449B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92375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75515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Group 2">
            <a:extLst>
              <a:ext uri="{FF2B5EF4-FFF2-40B4-BE49-F238E27FC236}">
                <a16:creationId xmlns="" xmlns:a16="http://schemas.microsoft.com/office/drawing/2014/main" id="{A8B20794-88D9-4A1C-97BE-ABBC0CB6DCD4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6269038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="" xmlns:a16="http://schemas.microsoft.com/office/drawing/2014/main" val="694661652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098086497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743647018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1636616459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1331817614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834367117"/>
                    </a:ext>
                  </a:extLst>
                </a:gridCol>
              </a:tblGrid>
              <a:tr h="1990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в половине дня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Режимный процесс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 организации предметно-пространственной среды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образовательная деятельность с педагогом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деятельность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и методы интеграции разных видов деятельности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76753574"/>
                  </a:ext>
                </a:extLst>
              </a:tr>
              <a:tr h="1992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Arial" panose="020B0604020202020204" pitchFamily="34" charset="0"/>
                        </a:rPr>
                        <a:t>Первая половина дня</a:t>
                      </a:r>
                      <a:r>
                        <a:rPr kumimoji="0" lang="ru-RU" alt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6181545"/>
                  </a:ext>
                </a:extLst>
              </a:tr>
              <a:tr h="1990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Arial" panose="020B0604020202020204" pitchFamily="34" charset="0"/>
                        </a:rPr>
                        <a:t>Вторая  половина дня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1864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686042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="" xmlns:a16="http://schemas.microsoft.com/office/drawing/2014/main" id="{4428C413-ECD4-4683-B4E4-C98B8BD1FD4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68313" y="476250"/>
            <a:ext cx="2601912" cy="4525963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/>
              <a:t>Модель на неделю</a:t>
            </a:r>
          </a:p>
        </p:txBody>
      </p:sp>
      <p:sp>
        <p:nvSpPr>
          <p:cNvPr id="4" name="Содержимое 3">
            <a:extLst>
              <a:ext uri="{FF2B5EF4-FFF2-40B4-BE49-F238E27FC236}">
                <a16:creationId xmlns="" xmlns:a16="http://schemas.microsoft.com/office/drawing/2014/main" id="{EA539F1A-C01B-4D2D-B149-410F81D5953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132138" y="692150"/>
            <a:ext cx="5184775" cy="5434013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/>
              <a:t>представить специфику совместной и самостоятельной деятельности как основу «событийности» в течение недели, способствовать ее соотнесению с формами образовательной деятельности (в виде режимных моментов и в виде непосредственной образовательной деятельности);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/>
              <a:t> показывать интеграцию как на содержательном уровне (интеграция образовательных областей), так и на организационном (использование интегрированных форм образовательной деятельности);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000" b="1"/>
              <a:t> </a:t>
            </a:r>
            <a:r>
              <a:rPr lang="ru-RU" altLang="ru-RU" sz="2000"/>
              <a:t>демонстрировать возможности</a:t>
            </a:r>
            <a:r>
              <a:rPr lang="ru-RU" altLang="ru-RU" sz="2000" b="1"/>
              <a:t> </a:t>
            </a:r>
            <a:r>
              <a:rPr lang="ru-RU" altLang="ru-RU" sz="2000"/>
              <a:t>совместной образовательной деятельности  с родителями как ресурса интегрированного образовательного процесса.</a:t>
            </a:r>
          </a:p>
        </p:txBody>
      </p:sp>
      <p:pic>
        <p:nvPicPr>
          <p:cNvPr id="299012" name="Picture 3" descr="C:\Users\Depo\Pictures\1007841.gif">
            <a:extLst>
              <a:ext uri="{FF2B5EF4-FFF2-40B4-BE49-F238E27FC236}">
                <a16:creationId xmlns="" xmlns:a16="http://schemas.microsoft.com/office/drawing/2014/main" id="{11679919-1A80-4179-AE3F-E3D581BEB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133600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650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>
            <a:extLst>
              <a:ext uri="{FF2B5EF4-FFF2-40B4-BE49-F238E27FC236}">
                <a16:creationId xmlns="" xmlns:a16="http://schemas.microsoft.com/office/drawing/2014/main" id="{E6A0D558-234D-4C77-B4F8-97933355B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Задачи - Принципы</a:t>
            </a:r>
          </a:p>
        </p:txBody>
      </p:sp>
      <p:sp>
        <p:nvSpPr>
          <p:cNvPr id="27651" name="Text Box 2">
            <a:extLst>
              <a:ext uri="{FF2B5EF4-FFF2-40B4-BE49-F238E27FC236}">
                <a16:creationId xmlns="" xmlns:a16="http://schemas.microsoft.com/office/drawing/2014/main" id="{18F6AE37-89E0-4C0F-B5A4-3568203D94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2667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Перенос из задач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в принципы</a:t>
            </a:r>
          </a:p>
        </p:txBody>
      </p:sp>
      <p:sp>
        <p:nvSpPr>
          <p:cNvPr id="15363" name="Text Box 3">
            <a:extLst>
              <a:ext uri="{FF2B5EF4-FFF2-40B4-BE49-F238E27FC236}">
                <a16:creationId xmlns="" xmlns:a16="http://schemas.microsoft.com/office/drawing/2014/main" id="{163637B8-CC3A-4DDE-AF98-B23E8F124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600200"/>
            <a:ext cx="5257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3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1400"/>
              <a:t>формирования социокультурной среды, соответствующей возрастным, индивидуальным, психологическим и физиологическим особенностям детей;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1400"/>
              <a:t>обеспечения вариативности и разнообразия содержания Программ и организационных форм дошкольного образования, возможности формирования Программ различной направленности с учетом образовательных потребностей, способностей и состояния здоровья детей;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1400"/>
              <a:t>обеспечения психолого-педагогической поддержки семьи и повышения компетентности родителей (законных представителей) в вопросах развития и образования, охраны и укрепления здоровья детей.</a:t>
            </a:r>
          </a:p>
          <a:p>
            <a:pPr marL="342900" eaLnBrk="1" hangingPunct="1">
              <a:lnSpc>
                <a:spcPct val="80000"/>
              </a:lnSpc>
              <a:spcBef>
                <a:spcPts val="350"/>
              </a:spcBef>
              <a:buSzPct val="100000"/>
              <a:defRPr/>
            </a:pPr>
            <a:endParaRPr lang="ru-RU" altLang="ru-RU" sz="1400"/>
          </a:p>
        </p:txBody>
      </p:sp>
      <p:sp>
        <p:nvSpPr>
          <p:cNvPr id="27653" name="Rectangle 4">
            <a:extLst>
              <a:ext uri="{FF2B5EF4-FFF2-40B4-BE49-F238E27FC236}">
                <a16:creationId xmlns="" xmlns:a16="http://schemas.microsoft.com/office/drawing/2014/main" id="{A6F0DDD1-43EB-45B9-B7E8-B4114BCB1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648200"/>
            <a:ext cx="3276600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формирование познавательных интересов и познавательных действий ребенка в различных видах деятельности</a:t>
            </a:r>
          </a:p>
        </p:txBody>
      </p:sp>
      <p:sp>
        <p:nvSpPr>
          <p:cNvPr id="27654" name="Rectangle 5">
            <a:extLst>
              <a:ext uri="{FF2B5EF4-FFF2-40B4-BE49-F238E27FC236}">
                <a16:creationId xmlns="" xmlns:a16="http://schemas.microsoft.com/office/drawing/2014/main" id="{8EC15092-3ED0-4BB4-83BC-13185A09E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029200"/>
            <a:ext cx="2667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Перенос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из принципов в задачи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Group 2">
            <a:extLst>
              <a:ext uri="{FF2B5EF4-FFF2-40B4-BE49-F238E27FC236}">
                <a16:creationId xmlns="" xmlns:a16="http://schemas.microsoft.com/office/drawing/2014/main" id="{86DF0B80-3D9D-41EE-9D6F-9A43D8897AD2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620649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="" xmlns:a16="http://schemas.microsoft.com/office/drawing/2014/main" val="32997963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95194337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100456748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383588891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681659696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522028197"/>
                    </a:ext>
                  </a:extLst>
                </a:gridCol>
              </a:tblGrid>
              <a:tr h="1990725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Дни недели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Совместная образовательная деятельность с детьми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Интеграция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Совместная образовательная деятельность с родителями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22998228"/>
                  </a:ext>
                </a:extLst>
              </a:tr>
              <a:tr h="199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в ходе режимных моментов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Непосредственная образовательная деятельность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Образовательных областей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Интегрированные формы образовательной деятельности</a:t>
                      </a: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738344"/>
                  </a:ext>
                </a:extLst>
              </a:tr>
              <a:tr h="1990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51037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29722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="" xmlns:a16="http://schemas.microsoft.com/office/drawing/2014/main" id="{E27CC92C-407B-4DF4-BD4F-210D8D5BE93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9388" y="404813"/>
            <a:ext cx="1655762" cy="5721350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Модель на месяц</a:t>
            </a:r>
          </a:p>
        </p:txBody>
      </p:sp>
      <p:sp>
        <p:nvSpPr>
          <p:cNvPr id="4" name="Содержимое 3">
            <a:extLst>
              <a:ext uri="{FF2B5EF4-FFF2-40B4-BE49-F238E27FC236}">
                <a16:creationId xmlns="" xmlns:a16="http://schemas.microsoft.com/office/drawing/2014/main" id="{A2D1EC3C-05DF-48AF-BD96-1BFEDE3D921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979613" y="333375"/>
            <a:ext cx="6553200" cy="6191250"/>
          </a:xfrm>
        </p:spPr>
        <p:txBody>
          <a:bodyPr>
            <a:normAutofit lnSpcReduction="10000"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соотносить специфику всей воспитательно-образовательной работы в течение каждой недели с особенностями организации форм интегрированной образовательной деятельности с детьми и форм совместной интегрированной образовательной деятельности с родителями воспитанников;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в качестве содержательной линии интеграции использовать интеграцию направлений образовательного процесса (физического, познавательно-речевого, художественно-эстетического и социально-личностного) как основы формирования общих интересов детей и взрослых и создания условий для комплексного развития способностей воспитанников;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в качестве организационной линии интеграции использовать комплексно-тематический принцип планирования образовательной деятельности, принципы организации проектной деятельности детей и взрослых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endParaRPr lang="ru-RU" altLang="ru-RU" sz="2200"/>
          </a:p>
        </p:txBody>
      </p:sp>
    </p:spTree>
    <p:extLst>
      <p:ext uri="{BB962C8B-B14F-4D97-AF65-F5344CB8AC3E}">
        <p14:creationId xmlns:p14="http://schemas.microsoft.com/office/powerpoint/2010/main" val="348703151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Group 2">
            <a:extLst>
              <a:ext uri="{FF2B5EF4-FFF2-40B4-BE49-F238E27FC236}">
                <a16:creationId xmlns="" xmlns:a16="http://schemas.microsoft.com/office/drawing/2014/main" id="{34C206C6-79F0-4F0D-99AB-51EAA17436B3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458200" cy="6211888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="" xmlns:a16="http://schemas.microsoft.com/office/drawing/2014/main" val="617016348"/>
                    </a:ext>
                  </a:extLst>
                </a:gridCol>
                <a:gridCol w="2324100">
                  <a:extLst>
                    <a:ext uri="{9D8B030D-6E8A-4147-A177-3AD203B41FA5}">
                      <a16:colId xmlns="" xmlns:a16="http://schemas.microsoft.com/office/drawing/2014/main" val="4072088101"/>
                    </a:ext>
                  </a:extLst>
                </a:gridCol>
                <a:gridCol w="2114550">
                  <a:extLst>
                    <a:ext uri="{9D8B030D-6E8A-4147-A177-3AD203B41FA5}">
                      <a16:colId xmlns="" xmlns:a16="http://schemas.microsoft.com/office/drawing/2014/main" val="886787405"/>
                    </a:ext>
                  </a:extLst>
                </a:gridCol>
                <a:gridCol w="2114550">
                  <a:extLst>
                    <a:ext uri="{9D8B030D-6E8A-4147-A177-3AD203B41FA5}">
                      <a16:colId xmlns="" xmlns:a16="http://schemas.microsoft.com/office/drawing/2014/main" val="2723917779"/>
                    </a:ext>
                  </a:extLst>
                </a:gridCol>
              </a:tblGrid>
              <a:tr h="1463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Неделя месяца</a:t>
                      </a: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Направление интеграции линий развития и воспитания детей</a:t>
                      </a: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Формы интегрированной образовательной деятельности с детьми</a:t>
                      </a: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Формы совместной интегрированной образовательной деятельности с родителями воспитанников</a:t>
                      </a:r>
                      <a:r>
                        <a:rPr kumimoji="0" lang="ru-RU" alt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65136449"/>
                  </a:ext>
                </a:extLst>
              </a:tr>
              <a:tr h="13081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47679327"/>
                  </a:ext>
                </a:extLst>
              </a:tr>
              <a:tr h="1309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88871330"/>
                  </a:ext>
                </a:extLst>
              </a:tr>
              <a:tr h="13081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0702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64623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="" xmlns:a16="http://schemas.microsoft.com/office/drawing/2014/main" id="{AD862340-3AA4-4BA0-B75F-F2387C6E8CC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7200" y="765175"/>
            <a:ext cx="2027238" cy="5360988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Модель на год</a:t>
            </a:r>
          </a:p>
        </p:txBody>
      </p:sp>
      <p:sp>
        <p:nvSpPr>
          <p:cNvPr id="4" name="Содержимое 3">
            <a:extLst>
              <a:ext uri="{FF2B5EF4-FFF2-40B4-BE49-F238E27FC236}">
                <a16:creationId xmlns="" xmlns:a16="http://schemas.microsoft.com/office/drawing/2014/main" id="{67DF29B0-FA42-43AB-B6BD-274D3694F43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843213" y="765175"/>
            <a:ext cx="5995987" cy="5635625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содержать перечень ключевых образовательных событий и праздников, организуемых в течение учебного года, которые предполагают педагогически значимые для воспитанников и/или членов их семей подготовку, реализацию и последействие в течение ряда дней;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носить гибкий характер и предполагать возможность хронологических сдвигов тех или иных событий, занятий, мероприятий,  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r>
              <a:rPr lang="ru-RU" altLang="ru-RU" sz="2200"/>
              <a:t>учитывать взаимовлияние специально организуемых форм образовательной деятельности, педагогически значимого взаимодействия педагога с детьми по ходу текущей жизни, сотрудничества с семьями воспитанников, образовательных эффектов саморазвития ребёнка.</a:t>
            </a:r>
          </a:p>
          <a:p>
            <a:pPr marL="273050" indent="-273050">
              <a:lnSpc>
                <a:spcPct val="80000"/>
              </a:lnSpc>
              <a:buFont typeface="Wingdings 2" panose="05020102010507070707" pitchFamily="18" charset="2"/>
              <a:buChar char=""/>
            </a:pPr>
            <a:endParaRPr lang="ru-RU" altLang="ru-RU" sz="2200"/>
          </a:p>
        </p:txBody>
      </p:sp>
      <p:pic>
        <p:nvPicPr>
          <p:cNvPr id="303108" name="Picture 2" descr="C:\Users\Depo\Pictures\1112980.gif">
            <a:extLst>
              <a:ext uri="{FF2B5EF4-FFF2-40B4-BE49-F238E27FC236}">
                <a16:creationId xmlns="" xmlns:a16="http://schemas.microsoft.com/office/drawing/2014/main" id="{ACD525D5-64AD-49F7-BC48-8E89EA1620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2147888" cy="322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96671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Group 2">
            <a:extLst>
              <a:ext uri="{FF2B5EF4-FFF2-40B4-BE49-F238E27FC236}">
                <a16:creationId xmlns="" xmlns:a16="http://schemas.microsoft.com/office/drawing/2014/main" id="{F16259C6-E9B7-4508-8304-F142766B7CB7}"/>
              </a:ext>
            </a:extLst>
          </p:cNvPr>
          <p:cNvGraphicFramePr>
            <a:graphicFrameLocks noGrp="1"/>
          </p:cNvGraphicFramePr>
          <p:nvPr/>
        </p:nvGraphicFramePr>
        <p:xfrm>
          <a:off x="533400" y="457200"/>
          <a:ext cx="8305800" cy="5791201"/>
        </p:xfrm>
        <a:graphic>
          <a:graphicData uri="http://schemas.openxmlformats.org/drawingml/2006/table">
            <a:tbl>
              <a:tblPr/>
              <a:tblGrid>
                <a:gridCol w="441325">
                  <a:extLst>
                    <a:ext uri="{9D8B030D-6E8A-4147-A177-3AD203B41FA5}">
                      <a16:colId xmlns="" xmlns:a16="http://schemas.microsoft.com/office/drawing/2014/main" val="330498890"/>
                    </a:ext>
                  </a:extLst>
                </a:gridCol>
                <a:gridCol w="584200">
                  <a:extLst>
                    <a:ext uri="{9D8B030D-6E8A-4147-A177-3AD203B41FA5}">
                      <a16:colId xmlns="" xmlns:a16="http://schemas.microsoft.com/office/drawing/2014/main" val="4216277330"/>
                    </a:ext>
                  </a:extLst>
                </a:gridCol>
                <a:gridCol w="360363">
                  <a:extLst>
                    <a:ext uri="{9D8B030D-6E8A-4147-A177-3AD203B41FA5}">
                      <a16:colId xmlns="" xmlns:a16="http://schemas.microsoft.com/office/drawing/2014/main" val="3319586895"/>
                    </a:ext>
                  </a:extLst>
                </a:gridCol>
                <a:gridCol w="1511300">
                  <a:extLst>
                    <a:ext uri="{9D8B030D-6E8A-4147-A177-3AD203B41FA5}">
                      <a16:colId xmlns="" xmlns:a16="http://schemas.microsoft.com/office/drawing/2014/main" val="3690607103"/>
                    </a:ext>
                  </a:extLst>
                </a:gridCol>
                <a:gridCol w="1538287">
                  <a:extLst>
                    <a:ext uri="{9D8B030D-6E8A-4147-A177-3AD203B41FA5}">
                      <a16:colId xmlns="" xmlns:a16="http://schemas.microsoft.com/office/drawing/2014/main" val="833847771"/>
                    </a:ext>
                  </a:extLst>
                </a:gridCol>
                <a:gridCol w="1358900">
                  <a:extLst>
                    <a:ext uri="{9D8B030D-6E8A-4147-A177-3AD203B41FA5}">
                      <a16:colId xmlns="" xmlns:a16="http://schemas.microsoft.com/office/drawing/2014/main" val="2196686237"/>
                    </a:ext>
                  </a:extLst>
                </a:gridCol>
                <a:gridCol w="1176338">
                  <a:extLst>
                    <a:ext uri="{9D8B030D-6E8A-4147-A177-3AD203B41FA5}">
                      <a16:colId xmlns="" xmlns:a16="http://schemas.microsoft.com/office/drawing/2014/main" val="2448081341"/>
                    </a:ext>
                  </a:extLst>
                </a:gridCol>
                <a:gridCol w="1335087">
                  <a:extLst>
                    <a:ext uri="{9D8B030D-6E8A-4147-A177-3AD203B41FA5}">
                      <a16:colId xmlns="" xmlns:a16="http://schemas.microsoft.com/office/drawing/2014/main" val="415247245"/>
                    </a:ext>
                  </a:extLst>
                </a:gridCol>
              </a:tblGrid>
              <a:tr h="1344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Недели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Разновозрастные группы с ориентиром на младший возраст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Разновозрастные группы с ориентиром на старший возраст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праздники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05841820"/>
                  </a:ext>
                </a:extLst>
              </a:tr>
              <a:tr h="723900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и д/с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пришли в детский сад. Наша группа.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пришли в детский сад.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Вот и лето прошло. День знаний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Вот и лето прошло. Д/з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знаний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4396918"/>
                  </a:ext>
                </a:extLst>
              </a:tr>
              <a:tr h="723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дружные ребята. Мониторинг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05606921"/>
                  </a:ext>
                </a:extLst>
              </a:tr>
              <a:tr h="93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Краски осени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встречаем осень золотую. </a:t>
                      </a:r>
                      <a:endParaRPr kumimoji="0" lang="ru-RU" altLang="ru-RU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Деревья, кустарники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встречаем осень золотую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Краски осени (Осень в городе)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Краски осени (Осень в городе)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55231904"/>
                  </a:ext>
                </a:extLst>
              </a:tr>
              <a:tr h="2066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Фрукты и овощи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Витамины на грядке и на дереве.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Путешествие в хлебную страну.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Откуда хлеб пришел. Путешествие в хлебную страну.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дошкольного работника</a:t>
                      </a:r>
                      <a:endParaRPr kumimoji="0" lang="ru-RU" altLang="ru-RU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8587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11212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1">
            <a:extLst>
              <a:ext uri="{FF2B5EF4-FFF2-40B4-BE49-F238E27FC236}">
                <a16:creationId xmlns="" xmlns:a16="http://schemas.microsoft.com/office/drawing/2014/main" id="{BACB477E-3069-4E05-85EA-A5625CB1C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600200"/>
            <a:ext cx="82216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8963" name="Picture 2">
            <a:extLst>
              <a:ext uri="{FF2B5EF4-FFF2-40B4-BE49-F238E27FC236}">
                <a16:creationId xmlns="" xmlns:a16="http://schemas.microsoft.com/office/drawing/2014/main" id="{182D1544-3805-44CB-975B-A2CB7F1F2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16"/>
          <a:stretch>
            <a:fillRect/>
          </a:stretch>
        </p:blipFill>
        <p:spPr bwMode="auto">
          <a:xfrm>
            <a:off x="457200" y="685800"/>
            <a:ext cx="8229600" cy="6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3261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1">
            <a:extLst>
              <a:ext uri="{FF2B5EF4-FFF2-40B4-BE49-F238E27FC236}">
                <a16:creationId xmlns="" xmlns:a16="http://schemas.microsoft.com/office/drawing/2014/main" id="{36601FCE-E721-43B0-9162-EB1A92D7B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8400"/>
            <a:ext cx="8382000" cy="528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1011" name="Picture 2">
            <a:extLst>
              <a:ext uri="{FF2B5EF4-FFF2-40B4-BE49-F238E27FC236}">
                <a16:creationId xmlns="" xmlns:a16="http://schemas.microsoft.com/office/drawing/2014/main" id="{5FE2CFB1-B6C9-42FA-A6A0-A80B61343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18" t="-21620" b="-100500"/>
          <a:stretch>
            <a:fillRect/>
          </a:stretch>
        </p:blipFill>
        <p:spPr bwMode="auto">
          <a:xfrm>
            <a:off x="2209800" y="533400"/>
            <a:ext cx="4953000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9818" t="-21620" b="-10050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ext Box 1">
            <a:extLst>
              <a:ext uri="{FF2B5EF4-FFF2-40B4-BE49-F238E27FC236}">
                <a16:creationId xmlns="" xmlns:a16="http://schemas.microsoft.com/office/drawing/2014/main" id="{1C4B78FC-9196-4D85-972F-66025C549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914400"/>
            <a:ext cx="4724400" cy="52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Данный раздел должен содержать </a:t>
            </a:r>
            <a:r>
              <a:rPr lang="ru-RU" altLang="ru-RU" sz="2000" b="1">
                <a:solidFill>
                  <a:srgbClr val="000000"/>
                </a:solidFill>
              </a:rPr>
              <a:t>специальные условия</a:t>
            </a:r>
            <a:r>
              <a:rPr lang="ru-RU" altLang="ru-RU" sz="2000">
                <a:solidFill>
                  <a:srgbClr val="000000"/>
                </a:solidFill>
              </a:rPr>
              <a:t> для получения образования </a:t>
            </a:r>
            <a:r>
              <a:rPr lang="ru-RU" altLang="ru-RU" sz="2000">
                <a:solidFill>
                  <a:srgbClr val="FF0000"/>
                </a:solidFill>
              </a:rPr>
              <a:t>детьми с ограниченными возможностями здоровья</a:t>
            </a:r>
            <a:r>
              <a:rPr lang="ru-RU" altLang="ru-RU" sz="2000">
                <a:solidFill>
                  <a:srgbClr val="000000"/>
                </a:solidFill>
              </a:rPr>
              <a:t>, в том числе механизмы адаптации Программы для указанных детей, использование специальных образовательных программ и методов, специальных методических пособий и дидактических материалов, проведение групповых и индивидуальных коррекционных занятий и осуществления квалифицированной коррекции нарушений их развития.</a:t>
            </a:r>
          </a:p>
        </p:txBody>
      </p:sp>
      <p:pic>
        <p:nvPicPr>
          <p:cNvPr id="173059" name="Picture 2">
            <a:extLst>
              <a:ext uri="{FF2B5EF4-FFF2-40B4-BE49-F238E27FC236}">
                <a16:creationId xmlns="" xmlns:a16="http://schemas.microsoft.com/office/drawing/2014/main" id="{7DB5B06D-508D-44B0-AABC-DA73AEB68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90600"/>
            <a:ext cx="3205163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ext Box 1">
            <a:extLst>
              <a:ext uri="{FF2B5EF4-FFF2-40B4-BE49-F238E27FC236}">
                <a16:creationId xmlns="" xmlns:a16="http://schemas.microsoft.com/office/drawing/2014/main" id="{7426975B-B597-4307-A27E-316633433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 b="1">
                <a:solidFill>
                  <a:srgbClr val="000000"/>
                </a:solidFill>
              </a:rPr>
              <a:t>Кадровые условия</a:t>
            </a:r>
          </a:p>
        </p:txBody>
      </p:sp>
      <p:sp>
        <p:nvSpPr>
          <p:cNvPr id="89090" name="Text Box 2">
            <a:extLst>
              <a:ext uri="{FF2B5EF4-FFF2-40B4-BE49-F238E27FC236}">
                <a16:creationId xmlns="" xmlns:a16="http://schemas.microsoft.com/office/drawing/2014/main" id="{F66AB4B0-1BF7-45FF-84DC-210800993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800"/>
              <a:t>Стандарт профессиональной деятельности педагога оговаривает целый ряд требований к его педагогической деятельности, связанным с реализацией образовательной программы дошкольного образования</a:t>
            </a:r>
            <a:r>
              <a:rPr lang="ru-RU" altLang="ru-RU" sz="2800">
                <a:solidFill>
                  <a:srgbClr val="CCCCFF"/>
                </a:solidFill>
                <a:hlinkClick r:id="rId4"/>
              </a:rPr>
              <a:t>[1]</a:t>
            </a:r>
            <a:r>
              <a:rPr lang="ru-RU" altLang="ru-RU" sz="2800"/>
              <a:t>, которые одновременно являются кадровыми условиями ее реализации в ДОО:</a:t>
            </a:r>
          </a:p>
          <a:p>
            <a:pPr marL="342900" eaLnBrk="1" hangingPunct="1">
              <a:lnSpc>
                <a:spcPct val="90000"/>
              </a:lnSpc>
              <a:spcBef>
                <a:spcPts val="700"/>
              </a:spcBef>
              <a:buSzPct val="100000"/>
              <a:defRPr/>
            </a:pPr>
            <a:r>
              <a:rPr lang="ru-RU" altLang="ru-RU" sz="2800"/>
              <a:t/>
            </a:r>
            <a:br>
              <a:rPr lang="ru-RU" altLang="ru-RU" sz="2800"/>
            </a:br>
            <a:r>
              <a:rPr lang="ru-RU" altLang="ru-RU" sz="2800">
                <a:solidFill>
                  <a:srgbClr val="CCCCFF"/>
                </a:solidFill>
                <a:hlinkClick r:id="rId5"/>
              </a:rPr>
              <a:t>[1]</a:t>
            </a:r>
            <a:r>
              <a:rPr lang="ru-RU" altLang="ru-RU" sz="2800"/>
              <a:t> http://www.consultant.ru/document/cons_doc_LAW_155553/?frame=1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1">
            <a:extLst>
              <a:ext uri="{FF2B5EF4-FFF2-40B4-BE49-F238E27FC236}">
                <a16:creationId xmlns="" xmlns:a16="http://schemas.microsoft.com/office/drawing/2014/main" id="{AB88BEC2-6EF7-4A60-829F-B50378A7B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8600"/>
            <a:ext cx="3862388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>
            <a:extLst>
              <a:ext uri="{FF2B5EF4-FFF2-40B4-BE49-F238E27FC236}">
                <a16:creationId xmlns="" xmlns:a16="http://schemas.microsoft.com/office/drawing/2014/main" id="{C7392B2B-D23A-46CA-A8CC-AC3E784F9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Статья 13. Общие требования к реализации образовательных программ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ФЗ «Об образовании в РФ»</a:t>
            </a:r>
          </a:p>
        </p:txBody>
      </p:sp>
      <p:sp>
        <p:nvSpPr>
          <p:cNvPr id="29699" name="Text Box 2">
            <a:extLst>
              <a:ext uri="{FF2B5EF4-FFF2-40B4-BE49-F238E27FC236}">
                <a16:creationId xmlns="" xmlns:a16="http://schemas.microsoft.com/office/drawing/2014/main" id="{4D8C338D-BB31-4A05-97BA-4657A21C2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3. При реализации образовательных программ организацией, осуществляющей образовательную деятельность, может применяться форма организации образовательной деятельности, основанная на </a:t>
            </a:r>
            <a:r>
              <a:rPr lang="ru-RU" altLang="ru-RU" sz="2800" b="1" i="1">
                <a:solidFill>
                  <a:srgbClr val="000000"/>
                </a:solidFill>
              </a:rPr>
              <a:t>модульном принципе</a:t>
            </a:r>
            <a:r>
              <a:rPr lang="ru-RU" altLang="ru-RU" sz="2800">
                <a:solidFill>
                  <a:srgbClr val="000000"/>
                </a:solidFill>
              </a:rPr>
              <a:t> представления содержания образовательной программы и построения учебных планов, использовании соответствующих образовательных технологий.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1">
            <a:extLst>
              <a:ext uri="{FF2B5EF4-FFF2-40B4-BE49-F238E27FC236}">
                <a16:creationId xmlns="" xmlns:a16="http://schemas.microsoft.com/office/drawing/2014/main" id="{671E77DE-20A5-49E8-B690-50B51E23A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5654675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ext Box 1">
            <a:extLst>
              <a:ext uri="{FF2B5EF4-FFF2-40B4-BE49-F238E27FC236}">
                <a16:creationId xmlns="" xmlns:a16="http://schemas.microsoft.com/office/drawing/2014/main" id="{88669F2F-9573-4315-86C7-51725037B7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КОММЕНТАРИИ К ФГОС ДОШКОЛЬНОГО ОБРАЗОВАНИЯ</a:t>
            </a:r>
            <a:br>
              <a:rPr lang="ru-RU" altLang="ru-RU" b="1">
                <a:solidFill>
                  <a:srgbClr val="000000"/>
                </a:solidFill>
              </a:rPr>
            </a:br>
            <a:r>
              <a:rPr lang="ru-RU" altLang="ru-RU" b="1">
                <a:solidFill>
                  <a:srgbClr val="000000"/>
                </a:solidFill>
              </a:rPr>
              <a:t>Письмо Министерства образования и науки Российской Федерации</a:t>
            </a:r>
            <a:br>
              <a:rPr lang="ru-RU" altLang="ru-RU" b="1">
                <a:solidFill>
                  <a:srgbClr val="000000"/>
                </a:solidFill>
              </a:rPr>
            </a:br>
            <a:r>
              <a:rPr lang="ru-RU" altLang="ru-RU" b="1">
                <a:solidFill>
                  <a:srgbClr val="000000"/>
                </a:solidFill>
              </a:rPr>
              <a:t>от 28 февраля 2014 г. № 08-249</a:t>
            </a:r>
            <a:br>
              <a:rPr lang="ru-RU" altLang="ru-RU" b="1">
                <a:solidFill>
                  <a:srgbClr val="000000"/>
                </a:solidFill>
              </a:rPr>
            </a:br>
            <a:endParaRPr lang="ru-RU" altLang="ru-RU" b="1">
              <a:solidFill>
                <a:srgbClr val="000000"/>
              </a:solidFill>
            </a:endParaRPr>
          </a:p>
        </p:txBody>
      </p:sp>
      <p:sp>
        <p:nvSpPr>
          <p:cNvPr id="181251" name="Text Box 2">
            <a:extLst>
              <a:ext uri="{FF2B5EF4-FFF2-40B4-BE49-F238E27FC236}">
                <a16:creationId xmlns="" xmlns:a16="http://schemas.microsoft.com/office/drawing/2014/main" id="{62C6823E-6EB8-4466-BF05-86CB86DEF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Педагогическими работниками, дополнительно привлекаемыми для обеспечения реализации Программы в группах для детей с ОВЗ (</a:t>
            </a:r>
            <a:r>
              <a:rPr lang="ru-RU" altLang="ru-RU" sz="2400">
                <a:solidFill>
                  <a:srgbClr val="CCCCFF"/>
                </a:solidFill>
                <a:hlinkClick r:id="rId4"/>
              </a:rPr>
              <a:t>пункт 3.4.3</a:t>
            </a:r>
            <a:r>
              <a:rPr lang="ru-RU" altLang="ru-RU" sz="2400">
                <a:solidFill>
                  <a:srgbClr val="000000"/>
                </a:solidFill>
              </a:rPr>
              <a:t> Стандарта) и в общеразвивающих группах, в которых обучаются дети с ОВЗ (</a:t>
            </a:r>
            <a:r>
              <a:rPr lang="ru-RU" altLang="ru-RU" sz="2400">
                <a:solidFill>
                  <a:srgbClr val="CCCCFF"/>
                </a:solidFill>
                <a:hlinkClick r:id="rId4"/>
              </a:rPr>
              <a:t>пункт 3.4.3</a:t>
            </a:r>
            <a:r>
              <a:rPr lang="ru-RU" altLang="ru-RU" sz="2400">
                <a:solidFill>
                  <a:srgbClr val="000000"/>
                </a:solidFill>
              </a:rPr>
              <a:t> Стандарта), являются учителя-дефектологи, учителя-логопеды, а также, в случае необходимости, социальные педагоги. Рекомендованное количество соответствующих педагогов в расчете на одну группу (для обоих случаев) составляет 1 ставку на группу.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ext Box 1">
            <a:extLst>
              <a:ext uri="{FF2B5EF4-FFF2-40B4-BE49-F238E27FC236}">
                <a16:creationId xmlns="" xmlns:a16="http://schemas.microsoft.com/office/drawing/2014/main" id="{F48631A3-9A01-4300-8048-AAC967733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Ремарка</a:t>
            </a:r>
          </a:p>
        </p:txBody>
      </p:sp>
      <p:sp>
        <p:nvSpPr>
          <p:cNvPr id="93186" name="Text Box 2">
            <a:extLst>
              <a:ext uri="{FF2B5EF4-FFF2-40B4-BE49-F238E27FC236}">
                <a16:creationId xmlns="" xmlns:a16="http://schemas.microsoft.com/office/drawing/2014/main" id="{D993726B-D5B9-4686-BE39-7CE118A47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Согласно приказу  Министерства образования и науки РФ  от 24 декабря 2010 г. № 2075 «</a:t>
            </a:r>
            <a:r>
              <a:rPr lang="ru-RU" altLang="ru-RU" sz="2000" b="1"/>
              <a:t>О продолжительности рабочего времени (норме часов педагогической работы за ставку заработной платы) педагогических работников</a:t>
            </a:r>
            <a:r>
              <a:rPr lang="ru-RU" altLang="ru-RU" sz="2000"/>
              <a:t>»     для педагогических работников устанавливается  сокращенная  продолжительность рабочего времени  в зависимости от должности и (или) специальности с учетом особенностей их труда.</a:t>
            </a:r>
            <a:br>
              <a:rPr lang="ru-RU" altLang="ru-RU" sz="2000"/>
            </a:br>
            <a:r>
              <a:rPr lang="ru-RU" altLang="ru-RU" sz="2000"/>
              <a:t>Пунктом 3 Приложения к указанному  приказу  учителям- учителям-дефектологам, учителям-логопедам   установлена    норма часов педагогической работы за ставку заработной платы в объеме </a:t>
            </a:r>
            <a:r>
              <a:rPr lang="ru-RU" altLang="ru-RU" sz="2000">
                <a:solidFill>
                  <a:srgbClr val="FF0000"/>
                </a:solidFill>
              </a:rPr>
              <a:t>20 часов</a:t>
            </a:r>
            <a:r>
              <a:rPr lang="ru-RU" altLang="ru-RU" sz="2000"/>
              <a:t> в неделю; </a:t>
            </a:r>
            <a:r>
              <a:rPr lang="ru-RU" altLang="ru-RU" sz="2000">
                <a:solidFill>
                  <a:srgbClr val="FF0000"/>
                </a:solidFill>
              </a:rPr>
              <a:t>25 часов в неделю</a:t>
            </a:r>
            <a:r>
              <a:rPr lang="ru-RU" altLang="ru-RU" sz="2000"/>
              <a:t> - воспитателям, работающим непосредственно в группах с обучающимися (воспитанниками, детьми), имеющими ограниченные возможности здоровья; </a:t>
            </a:r>
          </a:p>
          <a:p>
            <a:pPr marL="341313" eaLnBrk="1" hangingPunct="1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endParaRPr lang="ru-RU" altLang="ru-RU" sz="2000"/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 http://www.rg.ru/2011/02/11/pedagog-dok.html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Кадровые условия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4623" y="1412776"/>
            <a:ext cx="7776864" cy="1440136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/>
              <a:t>В образовательной ситуации ребенок с РАС испытывает значительные трудности с организацией собственного поведения и в получении знаний, особенно – в формате фронтального преподнесения информации.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7433" y="3467764"/>
            <a:ext cx="7776864" cy="12906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>
                <a:solidFill>
                  <a:schemeClr val="tx1"/>
                </a:solidFill>
              </a:rPr>
              <a:t>Для преодоления данных трудностей, постепенного включения в игры и занятия должно быть организовано сопровождение ребенка с РАС помощником-ассистентом.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941168"/>
            <a:ext cx="8892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ea typeface="Calibri" charset="0"/>
              </a:rPr>
              <a:t>Необходимость помощника-ассистента указывается в заключении ППК или/и в ИПР (при наличии). После проведения психолого-педагогической диагностики решение о необходимости помощника-ассистента может быть принято на </a:t>
            </a:r>
            <a:r>
              <a:rPr lang="ru-RU" sz="1600" dirty="0" err="1">
                <a:solidFill>
                  <a:schemeClr val="tx1"/>
                </a:solidFill>
                <a:ea typeface="Calibri" charset="0"/>
              </a:rPr>
              <a:t>ППк</a:t>
            </a:r>
            <a:r>
              <a:rPr lang="ru-RU" sz="1600" dirty="0">
                <a:solidFill>
                  <a:schemeClr val="tx1"/>
                </a:solidFill>
                <a:ea typeface="Calibri" charset="0"/>
              </a:rPr>
              <a:t> образовательной организации.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ea typeface="Calibri" charset="0"/>
              </a:rPr>
              <a:t>Основным показанием для назначения помощника-ассистента являются сложности управления собственным поведением в рамках образовательной деятельности, мешающие как самому ребенку с РАС, так и остальным детям.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355976" y="3068960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32710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27841"/>
            <a:ext cx="6635080" cy="384316"/>
          </a:xfrm>
        </p:spPr>
        <p:txBody>
          <a:bodyPr/>
          <a:lstStyle/>
          <a:p>
            <a:r>
              <a:rPr lang="ru-RU" dirty="0"/>
              <a:t>Кадровые условия: помощник-ассистент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1" y="1412777"/>
            <a:ext cx="5724128" cy="4014094"/>
          </a:xfrm>
        </p:spPr>
        <p:txBody>
          <a:bodyPr>
            <a:normAutofit/>
          </a:bodyPr>
          <a:lstStyle/>
          <a:p>
            <a:endParaRPr lang="ru-RU" sz="1800" dirty="0">
              <a:latin typeface="Times New Roman" charset="0"/>
              <a:ea typeface="Calibri" charset="0"/>
            </a:endParaRPr>
          </a:p>
          <a:p>
            <a:r>
              <a:rPr lang="ru-RU" sz="1800" dirty="0">
                <a:latin typeface="Times New Roman" charset="0"/>
                <a:ea typeface="Calibri" charset="0"/>
              </a:rPr>
              <a:t>        Помощник-ассистент помогает ребенку: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charset="0"/>
                <a:ea typeface="Calibri" charset="0"/>
              </a:rPr>
              <a:t>адаптироваться в новой обстановке,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charset="0"/>
                <a:ea typeface="Calibri" charset="0"/>
              </a:rPr>
              <a:t>ориентироваться в последовательности событий,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charset="0"/>
                <a:ea typeface="Calibri" charset="0"/>
              </a:rPr>
              <a:t>понимать инструкции воспитателя,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charset="0"/>
                <a:ea typeface="Calibri" charset="0"/>
              </a:rPr>
              <a:t>купировать эпизоды нежелательного поведения,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charset="0"/>
                <a:ea typeface="Calibri" charset="0"/>
              </a:rPr>
              <a:t>коммуницировать со сверстниками,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charset="0"/>
                <a:ea typeface="Calibri" charset="0"/>
              </a:rPr>
              <a:t>развивать социально-бытовые навыки.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587" y="1963106"/>
            <a:ext cx="2786761" cy="185977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3811" y="476515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ea typeface="Calibri" charset="0"/>
              </a:rPr>
              <a:t>Постепенно помощь помощника-ассистента может быть сокращена и регламентирована наличием новых социальных ситуаций (во время праздников, театральных представлений, экскурсий и т.п.).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ea typeface="Calibri" charset="0"/>
              </a:rPr>
              <a:t>Некоторым детям с РАС помощник-ассистент потребуется на протяжении всего периода нахождения в детском саду.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110896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ext Box 1">
            <a:extLst>
              <a:ext uri="{FF2B5EF4-FFF2-40B4-BE49-F238E27FC236}">
                <a16:creationId xmlns="" xmlns:a16="http://schemas.microsoft.com/office/drawing/2014/main" id="{01008C54-EA60-4D79-A55F-E7F957571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Методические условия</a:t>
            </a:r>
          </a:p>
        </p:txBody>
      </p:sp>
      <p:sp>
        <p:nvSpPr>
          <p:cNvPr id="101378" name="Text Box 2">
            <a:extLst>
              <a:ext uri="{FF2B5EF4-FFF2-40B4-BE49-F238E27FC236}">
                <a16:creationId xmlns="" xmlns:a16="http://schemas.microsoft.com/office/drawing/2014/main" id="{B4B4861E-37BC-426A-8A82-FD894F485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524000"/>
            <a:ext cx="4648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В целях эффективной реализации Программы должны быть созданы условия для: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1) профессионального развития педагогических и руководящих работников, в том числе их дополнительного профессионального образования;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2) консультативной поддержки педагогических работников и родителей (законных представителей) по вопросам образования и охраны здоровья детей, в том числе инклюзивного образования (в случае его организации);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3) организационно-методического сопровождения процесса реализации Программы, в том числе во взаимодействии со сверстниками и взрослыми.</a:t>
            </a:r>
          </a:p>
        </p:txBody>
      </p:sp>
      <p:pic>
        <p:nvPicPr>
          <p:cNvPr id="199684" name="Picture 3">
            <a:extLst>
              <a:ext uri="{FF2B5EF4-FFF2-40B4-BE49-F238E27FC236}">
                <a16:creationId xmlns="" xmlns:a16="http://schemas.microsoft.com/office/drawing/2014/main" id="{4D40A883-B2D2-434E-AE82-39AAFD08F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6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47800"/>
            <a:ext cx="2514600" cy="355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9685" name="Picture 4">
            <a:extLst>
              <a:ext uri="{FF2B5EF4-FFF2-40B4-BE49-F238E27FC236}">
                <a16:creationId xmlns="" xmlns:a16="http://schemas.microsoft.com/office/drawing/2014/main" id="{387E8765-8F74-436C-8FEB-307A61305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29000"/>
            <a:ext cx="2057400" cy="315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5853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>
            <a:extLst>
              <a:ext uri="{FF2B5EF4-FFF2-40B4-BE49-F238E27FC236}">
                <a16:creationId xmlns="" xmlns:a16="http://schemas.microsoft.com/office/drawing/2014/main" id="{BDEB9F29-8132-4B58-BA80-C555653A1F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Положение о методическом сопровождении</a:t>
            </a:r>
          </a:p>
        </p:txBody>
      </p:sp>
      <p:sp>
        <p:nvSpPr>
          <p:cNvPr id="225283" name="Rectangle 3">
            <a:extLst>
              <a:ext uri="{FF2B5EF4-FFF2-40B4-BE49-F238E27FC236}">
                <a16:creationId xmlns="" xmlns:a16="http://schemas.microsoft.com/office/drawing/2014/main" id="{0788B966-2013-4A5F-9CA7-65E650CB50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/>
              <a:t>Положение о методическом сопровождении педагогических работников  устанавливает единые требования к методическом сопровождению педагогических работников и описывает комплекс взаимосвязанных целенаправленных действий, мероприятий, направленных на оказание всесторонней помощи педагогу в решении возникающих затруднений, способствующих его развитию и самоопределению на протяжении всей профессиональной деятельности.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/>
              <a:t>Как документ оно включает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Общие положения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Цели, задачи и принципы реализации, функции методического сопровождения педагогических работников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Направления деятельности и содержание методического сопровождения педагогических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131019079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>
            <a:extLst>
              <a:ext uri="{FF2B5EF4-FFF2-40B4-BE49-F238E27FC236}">
                <a16:creationId xmlns="" xmlns:a16="http://schemas.microsoft.com/office/drawing/2014/main" id="{EB6BECB8-34C1-4521-AA31-F2D70A5C6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altLang="ru-RU" sz="2400"/>
              <a:t>Интеграция деятельности специалистов</a:t>
            </a:r>
          </a:p>
        </p:txBody>
      </p:sp>
      <p:graphicFrame>
        <p:nvGraphicFramePr>
          <p:cNvPr id="296008" name="Group 72">
            <a:extLst>
              <a:ext uri="{FF2B5EF4-FFF2-40B4-BE49-F238E27FC236}">
                <a16:creationId xmlns="" xmlns:a16="http://schemas.microsoft.com/office/drawing/2014/main" id="{497E9443-535B-45EC-AAF2-9C84F7F4DC5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762000"/>
          <a:ext cx="9144000" cy="6108702"/>
        </p:xfrm>
        <a:graphic>
          <a:graphicData uri="http://schemas.openxmlformats.org/drawingml/2006/table">
            <a:tbl>
              <a:tblPr/>
              <a:tblGrid>
                <a:gridCol w="2540000">
                  <a:extLst>
                    <a:ext uri="{9D8B030D-6E8A-4147-A177-3AD203B41FA5}">
                      <a16:colId xmlns="" xmlns:a16="http://schemas.microsoft.com/office/drawing/2014/main" val="4200471059"/>
                    </a:ext>
                  </a:extLst>
                </a:gridCol>
                <a:gridCol w="1100138">
                  <a:extLst>
                    <a:ext uri="{9D8B030D-6E8A-4147-A177-3AD203B41FA5}">
                      <a16:colId xmlns="" xmlns:a16="http://schemas.microsoft.com/office/drawing/2014/main" val="2472708097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1631249872"/>
                    </a:ext>
                  </a:extLst>
                </a:gridCol>
                <a:gridCol w="931862">
                  <a:extLst>
                    <a:ext uri="{9D8B030D-6E8A-4147-A177-3AD203B41FA5}">
                      <a16:colId xmlns="" xmlns:a16="http://schemas.microsoft.com/office/drawing/2014/main" val="491364860"/>
                    </a:ext>
                  </a:extLst>
                </a:gridCol>
                <a:gridCol w="1049338">
                  <a:extLst>
                    <a:ext uri="{9D8B030D-6E8A-4147-A177-3AD203B41FA5}">
                      <a16:colId xmlns="" xmlns:a16="http://schemas.microsoft.com/office/drawing/2014/main" val="1881901893"/>
                    </a:ext>
                  </a:extLst>
                </a:gridCol>
                <a:gridCol w="898525">
                  <a:extLst>
                    <a:ext uri="{9D8B030D-6E8A-4147-A177-3AD203B41FA5}">
                      <a16:colId xmlns="" xmlns:a16="http://schemas.microsoft.com/office/drawing/2014/main" val="2052322551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3172064880"/>
                    </a:ext>
                  </a:extLst>
                </a:gridCol>
                <a:gridCol w="846137">
                  <a:extLst>
                    <a:ext uri="{9D8B030D-6E8A-4147-A177-3AD203B41FA5}">
                      <a16:colId xmlns="" xmlns:a16="http://schemas.microsoft.com/office/drawing/2014/main" val="2643176524"/>
                    </a:ext>
                  </a:extLst>
                </a:gridCol>
              </a:tblGrid>
              <a:tr h="288925"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приоритетные разделы блока, задачи в рамках деятельности каждого специалиста 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модули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77819422"/>
                  </a:ext>
                </a:extLst>
              </a:tr>
              <a:tr h="1887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управленческий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психологический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социально-педагогический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коррекционно-педагогический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ПМПК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42340871"/>
                  </a:ext>
                </a:extLst>
              </a:tr>
              <a:tr h="6143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22225" algn="l"/>
                          <a:tab pos="111125" algn="l"/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22225" algn="l"/>
                          <a:tab pos="111125" algn="l"/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22225" algn="l"/>
                          <a:tab pos="111125" algn="l"/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22225" algn="l"/>
                          <a:tab pos="111125" algn="l"/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22225" algn="l"/>
                          <a:tab pos="111125" algn="l"/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2225" algn="l"/>
                          <a:tab pos="111125" algn="l"/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2225" algn="l"/>
                          <a:tab pos="111125" algn="l"/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2225" algn="l"/>
                          <a:tab pos="111125" algn="l"/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22225" algn="l"/>
                          <a:tab pos="111125" algn="l"/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225" algn="l"/>
                          <a:tab pos="111125" algn="l"/>
                          <a:tab pos="449263" algn="l"/>
                        </a:tabLst>
                      </a:pPr>
                      <a:r>
                        <a:rPr kumimoji="0" lang="ru-RU" altLang="ru-RU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разделы блока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87435648"/>
                  </a:ext>
                </a:extLst>
              </a:tr>
              <a:tr h="292100">
                <a:tc gridSpan="8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цель: формировать представления о социальной действительности в области; частная цель: то же + средствами своей деятельности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82506978"/>
                  </a:ext>
                </a:extLst>
              </a:tr>
              <a:tr h="290513">
                <a:tc gridSpan="8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(шаги по достижению цели в рамках своей деятельности с учетом вклада в достижение общей цели, задач)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66957919"/>
                  </a:ext>
                </a:extLst>
              </a:tr>
              <a:tr h="6159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блока, разделов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91038925"/>
                  </a:ext>
                </a:extLst>
              </a:tr>
              <a:tr h="290513">
                <a:tc gridSpan="8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должны знать (общий планируемый результат): его интерпретация в рамках своей деятельности: что из этого вы можете достичь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9442864"/>
                  </a:ext>
                </a:extLst>
              </a:tr>
              <a:tr h="6159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знаний, умений и навыков по разделам блока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44418143"/>
                  </a:ext>
                </a:extLst>
              </a:tr>
              <a:tr h="288925">
                <a:tc gridSpan="8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(чему учить)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43921648"/>
                  </a:ext>
                </a:extLst>
              </a:tr>
              <a:tr h="288925">
                <a:tc gridSpan="8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технологии (методы, формы, средства)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93636317"/>
                  </a:ext>
                </a:extLst>
              </a:tr>
              <a:tr h="469900">
                <a:tc gridSpan="8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 из специалистов (модулей) непосредственно связан с вами в данной работе и какова его роль (место) в этом: конкретные рекомендации по взаимодействию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74813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79356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Text Box 1">
            <a:extLst>
              <a:ext uri="{FF2B5EF4-FFF2-40B4-BE49-F238E27FC236}">
                <a16:creationId xmlns="" xmlns:a16="http://schemas.microsoft.com/office/drawing/2014/main" id="{D002D1CA-D9ED-4246-A757-9CBFC8F02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Логопункт</a:t>
            </a:r>
          </a:p>
        </p:txBody>
      </p:sp>
      <p:sp>
        <p:nvSpPr>
          <p:cNvPr id="97282" name="Text Box 2">
            <a:extLst>
              <a:ext uri="{FF2B5EF4-FFF2-40B4-BE49-F238E27FC236}">
                <a16:creationId xmlns="" xmlns:a16="http://schemas.microsoft.com/office/drawing/2014/main" id="{AEF17696-A3F9-4073-A58F-65A3FAA27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Основная часть программы –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в виде задач индивидуального коррекционно-педагогического сопровождения образовательного маршрута детей, имеющих речевые нарушения (целевой блок программы),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раздела "коррекционная работа" в образовательной области "Речевое развитие" (содержательный блок программы),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модели индивидуального сопровождения детей с ОВЗ (организационный блок программы, психолого-педагогические условия). </a:t>
            </a:r>
          </a:p>
        </p:txBody>
      </p:sp>
      <p:sp>
        <p:nvSpPr>
          <p:cNvPr id="97283" name="Text Box 3">
            <a:extLst>
              <a:ext uri="{FF2B5EF4-FFF2-40B4-BE49-F238E27FC236}">
                <a16:creationId xmlns="" xmlns:a16="http://schemas.microsoft.com/office/drawing/2014/main" id="{47F043A7-308C-46CE-9749-F8F5C521A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r>
              <a:rPr lang="ru-RU" altLang="ru-RU"/>
              <a:t>В вариативную часть программы может войти описание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модели функционирования логопункта и взаимосвязи с воспитателями групп,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таблицы методического обеспечения с указанием коррекционно-развивающих программ и технологий,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специфики логопедической диагностики и мониторинга развития;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/>
              <a:t>паспорта платных консультационных услуг для родителей воспитанников.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endParaRPr lang="ru-RU" altLang="ru-RU"/>
          </a:p>
          <a:p>
            <a:pPr marL="341313" eaLnBrk="1" hangingPunct="1">
              <a:lnSpc>
                <a:spcPct val="80000"/>
              </a:lnSpc>
              <a:spcBef>
                <a:spcPts val="450"/>
              </a:spcBef>
              <a:buSzPct val="100000"/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7141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>
            <a:extLst>
              <a:ext uri="{FF2B5EF4-FFF2-40B4-BE49-F238E27FC236}">
                <a16:creationId xmlns="" xmlns:a16="http://schemas.microsoft.com/office/drawing/2014/main" id="{ECAA2C63-6B4B-40A7-A315-173F0D389F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dirty="0">
                <a:solidFill>
                  <a:srgbClr val="FF0000"/>
                </a:solidFill>
              </a:rPr>
              <a:t>Вторая часть программы  - </a:t>
            </a:r>
            <a:r>
              <a:rPr lang="ru-RU" altLang="ru-RU" sz="2400" b="1" dirty="0">
                <a:solidFill>
                  <a:srgbClr val="FF0000"/>
                </a:solidFill>
              </a:rPr>
              <a:t>часть, формируемая участниками образовательного процесса</a:t>
            </a:r>
            <a:r>
              <a:rPr lang="ru-RU" altLang="ru-RU" sz="2400" dirty="0">
                <a:solidFill>
                  <a:srgbClr val="FF0000"/>
                </a:solidFill>
              </a:rPr>
              <a:t> (вариативная часть).</a:t>
            </a:r>
          </a:p>
        </p:txBody>
      </p:sp>
      <p:sp>
        <p:nvSpPr>
          <p:cNvPr id="219139" name="Rectangle 3">
            <a:extLst>
              <a:ext uri="{FF2B5EF4-FFF2-40B4-BE49-F238E27FC236}">
                <a16:creationId xmlns="" xmlns:a16="http://schemas.microsoft.com/office/drawing/2014/main" id="{924208D2-EE2B-4C4B-A7C6-EA2154391B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400"/>
              <a:t>«Данная часть Программы должна учитывать образовательные потребности, интересы и мотивы детей, членов их семей и педагогов и, в частности, может быть ориентирована на:</a:t>
            </a:r>
          </a:p>
          <a:p>
            <a:pPr>
              <a:lnSpc>
                <a:spcPct val="80000"/>
              </a:lnSpc>
            </a:pPr>
            <a:r>
              <a:rPr lang="ru-RU" altLang="ru-RU" sz="2400"/>
              <a:t>специфику национальных, социокультурных и иных </a:t>
            </a:r>
            <a:r>
              <a:rPr lang="ru-RU" altLang="ru-RU" sz="2400" b="1"/>
              <a:t>условий</a:t>
            </a:r>
            <a:r>
              <a:rPr lang="ru-RU" altLang="ru-RU" sz="2400"/>
              <a:t>, в которых осуществляется образовательная деятельность;</a:t>
            </a:r>
          </a:p>
          <a:p>
            <a:pPr>
              <a:lnSpc>
                <a:spcPct val="80000"/>
              </a:lnSpc>
            </a:pPr>
            <a:r>
              <a:rPr lang="ru-RU" altLang="ru-RU" sz="2400"/>
              <a:t>выбор тех парциальных образовательных </a:t>
            </a:r>
            <a:r>
              <a:rPr lang="ru-RU" altLang="ru-RU" sz="2400" b="1"/>
              <a:t>программ </a:t>
            </a:r>
            <a:r>
              <a:rPr lang="ru-RU" altLang="ru-RU" sz="2400"/>
              <a:t>и форм организации работы с детьми, которые в наибольшей степени соответствуют </a:t>
            </a:r>
            <a:r>
              <a:rPr lang="ru-RU" altLang="ru-RU" sz="2400" i="1"/>
              <a:t>потребностям и интересам детей, а также возможностям педагогического коллектива</a:t>
            </a:r>
            <a:r>
              <a:rPr lang="ru-RU" altLang="ru-RU" sz="2400"/>
              <a:t>;</a:t>
            </a:r>
          </a:p>
          <a:p>
            <a:pPr>
              <a:lnSpc>
                <a:spcPct val="80000"/>
              </a:lnSpc>
            </a:pPr>
            <a:r>
              <a:rPr lang="ru-RU" altLang="ru-RU" sz="2400" b="1"/>
              <a:t>сложившиеся традиции</a:t>
            </a:r>
            <a:r>
              <a:rPr lang="ru-RU" altLang="ru-RU" sz="2400"/>
              <a:t> Организации или Группы».</a:t>
            </a:r>
          </a:p>
        </p:txBody>
      </p:sp>
    </p:spTree>
    <p:extLst>
      <p:ext uri="{BB962C8B-B14F-4D97-AF65-F5344CB8AC3E}">
        <p14:creationId xmlns:p14="http://schemas.microsoft.com/office/powerpoint/2010/main" val="321972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>
            <a:extLst>
              <a:ext uri="{FF2B5EF4-FFF2-40B4-BE49-F238E27FC236}">
                <a16:creationId xmlns="" xmlns:a16="http://schemas.microsoft.com/office/drawing/2014/main" id="{5F108583-BAAD-435E-A9D2-D3C201D15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8600"/>
            <a:ext cx="5334000" cy="648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="" xmlns:a16="http://schemas.microsoft.com/office/drawing/2014/main" id="{ED6C41D0-5C66-4B93-BFDB-D7411055631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28600"/>
            <a:ext cx="8229600" cy="868363"/>
          </a:xfrm>
        </p:spPr>
        <p:txBody>
          <a:bodyPr/>
          <a:lstStyle/>
          <a:p>
            <a:r>
              <a:rPr lang="ru-RU" altLang="ru-RU" b="1"/>
              <a:t>Условия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AFF9F974-8BDC-4184-A83B-D0E18C38985C}"/>
              </a:ext>
            </a:extLst>
          </p:cNvPr>
          <p:cNvGraphicFramePr/>
          <p:nvPr/>
        </p:nvGraphicFramePr>
        <p:xfrm>
          <a:off x="1295400" y="1524000"/>
          <a:ext cx="6629400" cy="4665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112857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5D6F44AC-77F2-4E79-B9DF-781284525FAF}"/>
              </a:ext>
            </a:extLst>
          </p:cNvPr>
          <p:cNvGraphicFramePr/>
          <p:nvPr/>
        </p:nvGraphicFramePr>
        <p:xfrm>
          <a:off x="457200" y="304800"/>
          <a:ext cx="82296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8675291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>
            <a:extLst>
              <a:ext uri="{FF2B5EF4-FFF2-40B4-BE49-F238E27FC236}">
                <a16:creationId xmlns="" xmlns:a16="http://schemas.microsoft.com/office/drawing/2014/main" id="{09C80C03-771C-49F7-8643-4E66BD3968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/>
              <a:t>Интернет-ресурс «Программы дополнительного образования детей»</a:t>
            </a:r>
          </a:p>
        </p:txBody>
      </p:sp>
      <p:sp>
        <p:nvSpPr>
          <p:cNvPr id="234499" name="Rectangle 3">
            <a:extLst>
              <a:ext uri="{FF2B5EF4-FFF2-40B4-BE49-F238E27FC236}">
                <a16:creationId xmlns="" xmlns:a16="http://schemas.microsoft.com/office/drawing/2014/main" id="{0667FB7F-630F-4281-8866-21C20C75B89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400" dirty="0"/>
              <a:t>    Дополнительные развивающие программы различной направленности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/>
              <a:t>технической,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/>
              <a:t>естественнонаучной,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/>
              <a:t>физкультурно-спортивной,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/>
              <a:t>художественной,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/>
              <a:t>туристско-краеведческой,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/>
              <a:t>социально-педагогической.</a:t>
            </a:r>
          </a:p>
        </p:txBody>
      </p:sp>
      <p:pic>
        <p:nvPicPr>
          <p:cNvPr id="234500" name="Picture 4" descr="6332">
            <a:extLst>
              <a:ext uri="{FF2B5EF4-FFF2-40B4-BE49-F238E27FC236}">
                <a16:creationId xmlns="" xmlns:a16="http://schemas.microsoft.com/office/drawing/2014/main" id="{87BF3E51-FD1B-4578-873A-5AA01E55393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600200"/>
            <a:ext cx="4038600" cy="3028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4501" name="Rectangle 5">
            <a:extLst>
              <a:ext uri="{FF2B5EF4-FFF2-40B4-BE49-F238E27FC236}">
                <a16:creationId xmlns="" xmlns:a16="http://schemas.microsoft.com/office/drawing/2014/main" id="{07291755-B690-4E99-B366-3F81DB9FC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029200"/>
            <a:ext cx="3981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/>
              <a:t>http://www.user1.saprinc.ru/programs</a:t>
            </a:r>
          </a:p>
        </p:txBody>
      </p:sp>
    </p:spTree>
    <p:extLst>
      <p:ext uri="{BB962C8B-B14F-4D97-AF65-F5344CB8AC3E}">
        <p14:creationId xmlns:p14="http://schemas.microsoft.com/office/powerpoint/2010/main" val="27378687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FB04D3D6-AC23-46F8-894E-424F9E0B2B82}"/>
              </a:ext>
            </a:extLst>
          </p:cNvPr>
          <p:cNvGraphicFramePr/>
          <p:nvPr/>
        </p:nvGraphicFramePr>
        <p:xfrm>
          <a:off x="457200" y="304800"/>
          <a:ext cx="82296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2221" name="Text Box 13">
            <a:extLst>
              <a:ext uri="{FF2B5EF4-FFF2-40B4-BE49-F238E27FC236}">
                <a16:creationId xmlns="" xmlns:a16="http://schemas.microsoft.com/office/drawing/2014/main" id="{7D43072E-D24A-46EB-8559-6202A2731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6284913"/>
            <a:ext cx="611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/>
              <a:t>http://www.educom.ru/ru/works/preschool/new_ed_project/</a:t>
            </a:r>
          </a:p>
        </p:txBody>
      </p:sp>
    </p:spTree>
    <p:extLst>
      <p:ext uri="{BB962C8B-B14F-4D97-AF65-F5344CB8AC3E}">
        <p14:creationId xmlns:p14="http://schemas.microsoft.com/office/powerpoint/2010/main" val="292582435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>
            <a:extLst>
              <a:ext uri="{FF2B5EF4-FFF2-40B4-BE49-F238E27FC236}">
                <a16:creationId xmlns="" xmlns:a16="http://schemas.microsoft.com/office/drawing/2014/main" id="{1E4CEA7C-AD2C-48B7-9B0E-39554B345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Приоритетные проекты округа</a:t>
            </a:r>
          </a:p>
        </p:txBody>
      </p:sp>
      <p:sp>
        <p:nvSpPr>
          <p:cNvPr id="224259" name="Rectangle 3">
            <a:extLst>
              <a:ext uri="{FF2B5EF4-FFF2-40B4-BE49-F238E27FC236}">
                <a16:creationId xmlns="" xmlns:a16="http://schemas.microsoft.com/office/drawing/2014/main" id="{814055CD-850B-47D5-BBF5-B4D54AED48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800"/>
              <a:t>    В соответствии с </a:t>
            </a:r>
            <a:r>
              <a:rPr lang="ru-RU" altLang="ru-RU" sz="2800">
                <a:hlinkClick r:id="rId2"/>
              </a:rPr>
              <a:t>приказом Департамента образования города Москвы от 6 августа 2012 года № 561 «О создании стажировочных площадок для реализации подпрограммы «Дошкольное образование» Государственной программы города Москвы на среднесрочный период (2012-2016 гг.) «Развитие образования города Москвы» («Столичное образование»)» </a:t>
            </a:r>
            <a:r>
              <a:rPr lang="ru-RU" altLang="ru-RU" sz="2800"/>
              <a:t>с сентября 2012 года работают стажировочные площадки по основным направлениям развития дошкольного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197323832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05F0083E-7D9E-4E93-8E5F-F60ED41387D4}"/>
              </a:ext>
            </a:extLst>
          </p:cNvPr>
          <p:cNvGraphicFramePr/>
          <p:nvPr/>
        </p:nvGraphicFramePr>
        <p:xfrm>
          <a:off x="228600" y="228600"/>
          <a:ext cx="86868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231383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>
            <a:extLst>
              <a:ext uri="{FF2B5EF4-FFF2-40B4-BE49-F238E27FC236}">
                <a16:creationId xmlns="" xmlns:a16="http://schemas.microsoft.com/office/drawing/2014/main" id="{DF7978A9-F953-4ADF-96A9-F4C54405E7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39763"/>
          </a:xfrm>
        </p:spPr>
        <p:txBody>
          <a:bodyPr/>
          <a:lstStyle/>
          <a:p>
            <a:r>
              <a:rPr lang="ru-RU" altLang="ru-RU" sz="2400" b="1"/>
              <a:t>Приоритетные направления деятельности ДОО</a:t>
            </a:r>
            <a:endParaRPr lang="ru-RU" altLang="ru-RU" sz="2400"/>
          </a:p>
        </p:txBody>
      </p:sp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1220C74B-351F-4292-9AE1-5AA0C474FE0D}"/>
              </a:ext>
            </a:extLst>
          </p:cNvPr>
          <p:cNvGraphicFramePr/>
          <p:nvPr/>
        </p:nvGraphicFramePr>
        <p:xfrm>
          <a:off x="457200" y="914400"/>
          <a:ext cx="8229600" cy="5700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8382" name="Rectangle 30">
            <a:extLst>
              <a:ext uri="{FF2B5EF4-FFF2-40B4-BE49-F238E27FC236}">
                <a16:creationId xmlns="" xmlns:a16="http://schemas.microsoft.com/office/drawing/2014/main" id="{7CD6A47E-525F-47B2-A0EB-2E3E553D7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4724400"/>
            <a:ext cx="1447800" cy="1600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/>
              <a:t>Авторские </a:t>
            </a:r>
          </a:p>
          <a:p>
            <a:pPr algn="ctr"/>
            <a:r>
              <a:rPr lang="ru-RU" altLang="ru-RU"/>
              <a:t>программы и </a:t>
            </a:r>
          </a:p>
          <a:p>
            <a:pPr algn="ctr"/>
            <a:r>
              <a:rPr lang="ru-RU" altLang="ru-RU"/>
              <a:t>проекты</a:t>
            </a:r>
          </a:p>
        </p:txBody>
      </p:sp>
      <p:cxnSp>
        <p:nvCxnSpPr>
          <p:cNvPr id="228383" name="AutoShape 31">
            <a:extLst>
              <a:ext uri="{FF2B5EF4-FFF2-40B4-BE49-F238E27FC236}">
                <a16:creationId xmlns="" xmlns:a16="http://schemas.microsoft.com/office/drawing/2014/main" id="{8E9254ED-CE51-4BEE-BB5E-0160474C2648}"/>
              </a:ext>
            </a:extLst>
          </p:cNvPr>
          <p:cNvCxnSpPr>
            <a:cxnSpLocks noChangeShapeType="1"/>
            <a:stCxn id="0" idx="2"/>
            <a:endCxn id="228382" idx="0"/>
          </p:cNvCxnSpPr>
          <p:nvPr/>
        </p:nvCxnSpPr>
        <p:spPr bwMode="auto">
          <a:xfrm>
            <a:off x="4970463" y="3597275"/>
            <a:ext cx="630237" cy="1127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8384" name="AutoShape 32">
            <a:extLst>
              <a:ext uri="{FF2B5EF4-FFF2-40B4-BE49-F238E27FC236}">
                <a16:creationId xmlns="" xmlns:a16="http://schemas.microsoft.com/office/drawing/2014/main" id="{1796D169-F602-4033-9988-4821EA393759}"/>
              </a:ext>
            </a:extLst>
          </p:cNvPr>
          <p:cNvCxnSpPr>
            <a:cxnSpLocks noChangeShapeType="1"/>
            <a:stCxn id="0" idx="3"/>
            <a:endCxn id="228382" idx="1"/>
          </p:cNvCxnSpPr>
          <p:nvPr/>
        </p:nvCxnSpPr>
        <p:spPr bwMode="auto">
          <a:xfrm>
            <a:off x="4173538" y="5273675"/>
            <a:ext cx="703262" cy="250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8385" name="AutoShape 33">
            <a:extLst>
              <a:ext uri="{FF2B5EF4-FFF2-40B4-BE49-F238E27FC236}">
                <a16:creationId xmlns="" xmlns:a16="http://schemas.microsoft.com/office/drawing/2014/main" id="{62535EDE-145B-4A2D-8A64-D725D557DE0E}"/>
              </a:ext>
            </a:extLst>
          </p:cNvPr>
          <p:cNvCxnSpPr>
            <a:cxnSpLocks noChangeShapeType="1"/>
            <a:stCxn id="0" idx="2"/>
            <a:endCxn id="228382" idx="0"/>
          </p:cNvCxnSpPr>
          <p:nvPr/>
        </p:nvCxnSpPr>
        <p:spPr bwMode="auto">
          <a:xfrm flipH="1">
            <a:off x="5600700" y="3597275"/>
            <a:ext cx="1228725" cy="1127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6470839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ext Box 1">
            <a:extLst>
              <a:ext uri="{FF2B5EF4-FFF2-40B4-BE49-F238E27FC236}">
                <a16:creationId xmlns="" xmlns:a16="http://schemas.microsoft.com/office/drawing/2014/main" id="{C9089488-56C6-42B7-964B-0C0BBBC10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0000"/>
                </a:solidFill>
              </a:rPr>
              <a:t>Модели комплексного сопровождения</a:t>
            </a:r>
          </a:p>
        </p:txBody>
      </p:sp>
      <p:sp>
        <p:nvSpPr>
          <p:cNvPr id="193539" name="Text Box 2">
            <a:extLst>
              <a:ext uri="{FF2B5EF4-FFF2-40B4-BE49-F238E27FC236}">
                <a16:creationId xmlns="" xmlns:a16="http://schemas.microsoft.com/office/drawing/2014/main" id="{6C9F049E-A166-4B7C-9AC1-6758B6F90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Комплексное сопровождение детей дошкольного возраста / Под науч. ред. проф. Л.М. Шипицыной. – СПб., 2003. </a:t>
            </a:r>
          </a:p>
        </p:txBody>
      </p:sp>
      <p:sp>
        <p:nvSpPr>
          <p:cNvPr id="193540" name="Text Box 3">
            <a:extLst>
              <a:ext uri="{FF2B5EF4-FFF2-40B4-BE49-F238E27FC236}">
                <a16:creationId xmlns="" xmlns:a16="http://schemas.microsoft.com/office/drawing/2014/main" id="{207CBA0C-8163-4C89-B9F8-17CF3B4AB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http://goo.gl/uf7dic</a:t>
            </a:r>
          </a:p>
        </p:txBody>
      </p:sp>
    </p:spTree>
    <p:extLst>
      <p:ext uri="{BB962C8B-B14F-4D97-AF65-F5344CB8AC3E}">
        <p14:creationId xmlns:p14="http://schemas.microsoft.com/office/powerpoint/2010/main" val="1961993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4" name="Rectangle 4">
            <a:extLst>
              <a:ext uri="{FF2B5EF4-FFF2-40B4-BE49-F238E27FC236}">
                <a16:creationId xmlns="" xmlns:a16="http://schemas.microsoft.com/office/drawing/2014/main" id="{A4214BE2-03BE-41A7-ADCC-996DB87B3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ru-RU" altLang="ru-RU" sz="2000" b="1"/>
              <a:t>Синергетическая модель психолого-педагогической помощи дошкольникам с тяжелыми двигательными нарушениями</a:t>
            </a:r>
            <a:r>
              <a:rPr lang="ru-RU" altLang="ru-RU" sz="2000"/>
              <a:t/>
            </a:r>
            <a:br>
              <a:rPr lang="ru-RU" altLang="ru-RU" sz="2000"/>
            </a:br>
            <a:r>
              <a:rPr lang="ru-RU" altLang="ru-RU" sz="2000"/>
              <a:t>13.00.03, доктор педагогических наук Симонова, Татьяна Николаевна</a:t>
            </a:r>
            <a:br>
              <a:rPr lang="ru-RU" altLang="ru-RU" sz="2000"/>
            </a:br>
            <a:r>
              <a:rPr lang="ru-RU" altLang="ru-RU" sz="2000"/>
              <a:t/>
            </a:r>
            <a:br>
              <a:rPr lang="ru-RU" altLang="ru-RU" sz="2000"/>
            </a:br>
            <a:endParaRPr lang="ru-RU" altLang="ru-RU" sz="2000"/>
          </a:p>
        </p:txBody>
      </p:sp>
      <p:sp>
        <p:nvSpPr>
          <p:cNvPr id="276483" name="Rectangle 3">
            <a:extLst>
              <a:ext uri="{FF2B5EF4-FFF2-40B4-BE49-F238E27FC236}">
                <a16:creationId xmlns="" xmlns:a16="http://schemas.microsoft.com/office/drawing/2014/main" id="{833314B2-9EA4-4F94-BA0F-6DC5D192E46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000"/>
              <a:t>    Проектирование синергетической модели психолого-педагогической помощи дошкольникам с ОВЗ на теоретико-методологическом, организационно-методическом, диагностико-коррекционном, средовом уровнях</a:t>
            </a:r>
            <a:br>
              <a:rPr lang="ru-RU" altLang="ru-RU" sz="2000"/>
            </a:br>
            <a:r>
              <a:rPr lang="ru-RU" altLang="ru-RU" sz="2000"/>
              <a:t/>
            </a:r>
            <a:br>
              <a:rPr lang="ru-RU" altLang="ru-RU" sz="2000"/>
            </a:br>
            <a:endParaRPr lang="ru-RU" altLang="ru-RU" sz="2000"/>
          </a:p>
        </p:txBody>
      </p:sp>
      <p:sp>
        <p:nvSpPr>
          <p:cNvPr id="276485" name="Rectangle 5">
            <a:extLst>
              <a:ext uri="{FF2B5EF4-FFF2-40B4-BE49-F238E27FC236}">
                <a16:creationId xmlns="" xmlns:a16="http://schemas.microsoft.com/office/drawing/2014/main" id="{4E6EC142-A300-453C-875D-5B3C567C390D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2672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800"/>
              <a:t>Готовность субъектов коррекционно-педагогического процесса к быстрому перестраиванию стратегий психолого-педагогической помощи, использованию вариативных программ воспитания вследствие нестабильности состояния ребенка с ОВЗ</a:t>
            </a:r>
            <a:br>
              <a:rPr lang="ru-RU" altLang="ru-RU" sz="1800"/>
            </a:br>
            <a:endParaRPr lang="ru-RU" altLang="ru-RU" sz="1800"/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800"/>
              <a:t>Трансформация и отдельных компонентов, и всей системы в целом на основе принципов междисциплинарного, информационного синтеза, личной ответственности за принятое решение и объективности оценки результатов своего труда</a:t>
            </a:r>
            <a:br>
              <a:rPr lang="ru-RU" altLang="ru-RU" sz="1800"/>
            </a:b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3200283153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>
            <a:extLst>
              <a:ext uri="{FF2B5EF4-FFF2-40B4-BE49-F238E27FC236}">
                <a16:creationId xmlns="" xmlns:a16="http://schemas.microsoft.com/office/drawing/2014/main" id="{ABA63089-D85D-4B15-9D04-F52FF71D7D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229600" cy="5257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/>
              <a:t>Синергетическая модель психолого-педагогической помощи дошкольникам с ОВЗ включает </a:t>
            </a:r>
            <a:r>
              <a:rPr lang="ru-RU" altLang="ru-RU" sz="2000" dirty="0" err="1"/>
              <a:t>следующие.базовые</a:t>
            </a:r>
            <a:r>
              <a:rPr lang="ru-RU" altLang="ru-RU" sz="2000" dirty="0"/>
              <a:t> подсистемы: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теоретико-методологическую (подходы, концептуальные положения, принципы);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организационно-методическую (специальные педагогические условия, способы управления деятельностью субъектов помощи, критерии оценки ее качества, программы подготовки специалистов и обучения родителей);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 </a:t>
            </a:r>
            <a:r>
              <a:rPr lang="ru-RU" altLang="ru-RU" sz="2000" dirty="0" err="1"/>
              <a:t>диагностико</a:t>
            </a:r>
            <a:r>
              <a:rPr lang="ru-RU" altLang="ru-RU" sz="2000" dirty="0"/>
              <a:t>-коррекционную (диагностический комплекс, коррекционно-реабилитационные модули, объединяющие интегративные технологии дидактическими единицами - целями, задачами, подходом; психолого-педагогическая поддержка семейного воспитания);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000" dirty="0"/>
              <a:t>средовую подсистему (концепция, структура, организационные принципы коррекционно-развивающей среды, ее предметно-пространственный, технологический и социальный уровни).</a:t>
            </a:r>
            <a:br>
              <a:rPr lang="ru-RU" altLang="ru-RU" sz="2000" dirty="0"/>
            </a:br>
            <a:r>
              <a:rPr lang="ru-RU" altLang="ru-RU" sz="2000" dirty="0"/>
              <a:t/>
            </a:r>
            <a:br>
              <a:rPr lang="ru-RU" altLang="ru-RU" sz="2000" dirty="0"/>
            </a:b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099435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Объект 3">
            <a:extLst>
              <a:ext uri="{FF2B5EF4-FFF2-40B4-BE49-F238E27FC236}">
                <a16:creationId xmlns="" xmlns:a16="http://schemas.microsoft.com/office/drawing/2014/main" id="{CE27127E-C23D-4F89-8F36-8739B865E1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b="15819"/>
          <a:stretch>
            <a:fillRect/>
          </a:stretch>
        </p:blipFill>
        <p:spPr>
          <a:xfrm>
            <a:off x="914400" y="381000"/>
            <a:ext cx="7239000" cy="6229350"/>
          </a:xfrm>
        </p:spPr>
      </p:pic>
    </p:spTree>
    <p:extLst>
      <p:ext uri="{BB962C8B-B14F-4D97-AF65-F5344CB8AC3E}">
        <p14:creationId xmlns:p14="http://schemas.microsoft.com/office/powerpoint/2010/main" val="321345129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Text Box 1">
            <a:extLst>
              <a:ext uri="{FF2B5EF4-FFF2-40B4-BE49-F238E27FC236}">
                <a16:creationId xmlns="" xmlns:a16="http://schemas.microsoft.com/office/drawing/2014/main" id="{CC9432D7-D54B-4B2B-BB74-15906C73A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О КОРРЕКЦИОННОМ И ИНКЛЮЗИВНОМ ОБРАЗОВАНИИ ДЕТЕЙ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Письмо Министерства образования и науки Российской Федерации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от 7 июня 2013 г. № ИР-535/07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endParaRPr lang="ru-RU" altLang="ru-RU" sz="2000" b="1">
              <a:solidFill>
                <a:srgbClr val="000000"/>
              </a:solidFill>
            </a:endParaRPr>
          </a:p>
        </p:txBody>
      </p:sp>
      <p:sp>
        <p:nvSpPr>
          <p:cNvPr id="195587" name="Text Box 2">
            <a:extLst>
              <a:ext uri="{FF2B5EF4-FFF2-40B4-BE49-F238E27FC236}">
                <a16:creationId xmlns="" xmlns:a16="http://schemas.microsoft.com/office/drawing/2014/main" id="{2365AD8A-58D5-4D11-B287-A52402E6F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990600"/>
            <a:ext cx="4038600" cy="513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</a:rPr>
              <a:t>Вопрос о </a:t>
            </a:r>
            <a:r>
              <a:rPr lang="ru-RU" altLang="ru-RU" sz="2000">
                <a:solidFill>
                  <a:srgbClr val="FF0000"/>
                </a:solidFill>
              </a:rPr>
              <a:t>выборе образовательного и реабилитационного маршрута ребенка-инвалида</a:t>
            </a:r>
            <a:r>
              <a:rPr lang="ru-RU" altLang="ru-RU" sz="2000">
                <a:solidFill>
                  <a:srgbClr val="000000"/>
                </a:solidFill>
              </a:rPr>
              <a:t>, в том числе об определении формы и степени его инклюзии (интеграции) в образовательную среду, должен решаться психолого-медико-педагогическими комиссиями исходя, прежде всего, из потребностей, особенностей развития и возможностей ребенка, с непосредственным участием его родителей.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endParaRPr lang="ru-RU" altLang="ru-RU"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="" xmlns:a16="http://schemas.microsoft.com/office/drawing/2014/main" id="{C2786C89-A3FB-4D8A-A2AB-15E11FE4F876}"/>
              </a:ext>
            </a:extLst>
          </p:cNvPr>
          <p:cNvGraphicFramePr/>
          <p:nvPr/>
        </p:nvGraphicFramePr>
        <p:xfrm>
          <a:off x="457200" y="304800"/>
          <a:ext cx="82296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035029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>
            <a:extLst>
              <a:ext uri="{FF2B5EF4-FFF2-40B4-BE49-F238E27FC236}">
                <a16:creationId xmlns="" xmlns:a16="http://schemas.microsoft.com/office/drawing/2014/main" id="{AF1FD3AA-145C-4A12-82BE-32845F43B1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Внешний индивидуальный образовательный маршрут</a:t>
            </a:r>
            <a:r>
              <a:rPr lang="ru-RU" altLang="ru-RU" sz="4000"/>
              <a:t> </a:t>
            </a:r>
          </a:p>
        </p:txBody>
      </p:sp>
      <p:sp>
        <p:nvSpPr>
          <p:cNvPr id="238595" name="Rectangle 3">
            <a:extLst>
              <a:ext uri="{FF2B5EF4-FFF2-40B4-BE49-F238E27FC236}">
                <a16:creationId xmlns="" xmlns:a16="http://schemas.microsoft.com/office/drawing/2014/main" id="{BD43AC93-ABBF-4550-91D6-644805745A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/>
              <a:t>Образовательное пространство, создаваемое для ребенка и его семьи при осуществлении образовательного и психолого-педагогического сопровождения в конкретном образовательном округе специалистами различного профиля с целью реализации индивидуальных особенностей развития и обучения различных детей на протяжении определенного времени. </a:t>
            </a:r>
          </a:p>
        </p:txBody>
      </p:sp>
    </p:spTree>
    <p:extLst>
      <p:ext uri="{BB962C8B-B14F-4D97-AF65-F5344CB8AC3E}">
        <p14:creationId xmlns:p14="http://schemas.microsoft.com/office/powerpoint/2010/main" val="356715168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1">
            <a:extLst>
              <a:ext uri="{FF2B5EF4-FFF2-40B4-BE49-F238E27FC236}">
                <a16:creationId xmlns="" xmlns:a16="http://schemas.microsoft.com/office/drawing/2014/main" id="{85569A85-6F72-46AA-BE0A-5675B6465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3" b="17502"/>
          <a:stretch>
            <a:fillRect/>
          </a:stretch>
        </p:blipFill>
        <p:spPr bwMode="auto">
          <a:xfrm>
            <a:off x="1223963" y="314325"/>
            <a:ext cx="7086600" cy="623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10103" b="1750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>
            <a:extLst>
              <a:ext uri="{FF2B5EF4-FFF2-40B4-BE49-F238E27FC236}">
                <a16:creationId xmlns="" xmlns:a16="http://schemas.microsoft.com/office/drawing/2014/main" id="{6A724559-0E90-4B07-8AF8-C3B456C164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Социальный блок</a:t>
            </a:r>
          </a:p>
        </p:txBody>
      </p:sp>
      <p:sp>
        <p:nvSpPr>
          <p:cNvPr id="239619" name="Rectangle 3">
            <a:extLst>
              <a:ext uri="{FF2B5EF4-FFF2-40B4-BE49-F238E27FC236}">
                <a16:creationId xmlns="" xmlns:a16="http://schemas.microsoft.com/office/drawing/2014/main" id="{5AF6FBE1-BA43-4B11-B05F-243DFCE458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altLang="ru-RU" dirty="0"/>
              <a:t>особенности взаимодействия  педагогического коллектива с семьями воспитанников,</a:t>
            </a:r>
          </a:p>
          <a:p>
            <a:pPr marL="514350" indent="-514350">
              <a:buFont typeface="+mj-lt"/>
              <a:buAutoNum type="arabicPeriod"/>
            </a:pPr>
            <a:r>
              <a:rPr lang="ru-RU" altLang="ru-RU" dirty="0"/>
              <a:t>преемственность ДОУ и школы,</a:t>
            </a:r>
          </a:p>
          <a:p>
            <a:pPr marL="514350" indent="-514350">
              <a:buFont typeface="+mj-lt"/>
              <a:buAutoNum type="arabicPeriod"/>
            </a:pPr>
            <a:r>
              <a:rPr lang="ru-RU" altLang="ru-RU" dirty="0"/>
              <a:t>взаимодействие с социумом.</a:t>
            </a:r>
          </a:p>
        </p:txBody>
      </p:sp>
    </p:spTree>
    <p:extLst>
      <p:ext uri="{BB962C8B-B14F-4D97-AF65-F5344CB8AC3E}">
        <p14:creationId xmlns:p14="http://schemas.microsoft.com/office/powerpoint/2010/main" val="161962501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1">
            <a:extLst>
              <a:ext uri="{FF2B5EF4-FFF2-40B4-BE49-F238E27FC236}">
                <a16:creationId xmlns="" xmlns:a16="http://schemas.microsoft.com/office/drawing/2014/main" id="{B8B4D6BE-E2B0-4B2A-827D-C6D01E65EA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600" b="1">
                <a:latin typeface="inherit" charset="0"/>
              </a:rPr>
              <a:t>Взаимодействие педагогического коллектива с семьями дошкольников</a:t>
            </a:r>
          </a:p>
        </p:txBody>
      </p:sp>
      <p:sp>
        <p:nvSpPr>
          <p:cNvPr id="201731" name="Rectangle 2">
            <a:extLst>
              <a:ext uri="{FF2B5EF4-FFF2-40B4-BE49-F238E27FC236}">
                <a16:creationId xmlns="" xmlns:a16="http://schemas.microsoft.com/office/drawing/2014/main" id="{A01378AE-4502-4CFA-AD2C-19610016A7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8013" cy="4524375"/>
          </a:xfrm>
        </p:spPr>
        <p:txBody>
          <a:bodyPr/>
          <a:lstStyle/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altLang="ru-RU" sz="2600">
                <a:latin typeface="inherit" charset="0"/>
              </a:rPr>
              <a:t>аналитическое,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altLang="ru-RU" sz="2600">
                <a:latin typeface="inherit" charset="0"/>
              </a:rPr>
              <a:t>коммуникативно-деятельностное,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altLang="ru-RU" sz="2600">
                <a:latin typeface="inherit" charset="0"/>
              </a:rPr>
              <a:t>информационное направление как блоки, накладывающиеся на описание областей и модулей</a:t>
            </a:r>
            <a:r>
              <a:rPr lang="ru-RU" altLang="ru-RU" sz="2200">
                <a:solidFill>
                  <a:srgbClr val="595959"/>
                </a:solidFill>
                <a:latin typeface="inherit" charset="0"/>
              </a:rPr>
              <a:t>.</a:t>
            </a:r>
          </a:p>
          <a:p>
            <a:pPr marL="558800" indent="-557213">
              <a:buSzPct val="45000"/>
              <a:buFont typeface="Wingdings" panose="05000000000000000000" pitchFamily="2" charset="2"/>
              <a:buNone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endParaRPr lang="ru-RU" altLang="ru-RU" sz="2200">
              <a:solidFill>
                <a:srgbClr val="595959"/>
              </a:solidFill>
              <a:latin typeface="inherit" charset="0"/>
            </a:endParaRPr>
          </a:p>
          <a:p>
            <a:pPr marL="558800" indent="-557213">
              <a:buClrTx/>
              <a:buSzTx/>
              <a:buFontTx/>
              <a:buNone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altLang="ru-RU" sz="2200" b="1">
                <a:solidFill>
                  <a:srgbClr val="007826"/>
                </a:solidFill>
                <a:latin typeface="inherit" charset="0"/>
              </a:rPr>
              <a:t>Планируемый результат работы с родителями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1">
            <a:extLst>
              <a:ext uri="{FF2B5EF4-FFF2-40B4-BE49-F238E27FC236}">
                <a16:creationId xmlns="" xmlns:a16="http://schemas.microsoft.com/office/drawing/2014/main" id="{5E9CC9DE-0DCA-454C-8F1B-13AAC0CAF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08050"/>
            <a:ext cx="1944688" cy="294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3779" name="Picture 2">
            <a:extLst>
              <a:ext uri="{FF2B5EF4-FFF2-40B4-BE49-F238E27FC236}">
                <a16:creationId xmlns="" xmlns:a16="http://schemas.microsoft.com/office/drawing/2014/main" id="{4BD0B2E7-1F1E-4BEB-AA8A-CC3D9A3E8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836613"/>
            <a:ext cx="2005013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3780" name="Picture 3">
            <a:extLst>
              <a:ext uri="{FF2B5EF4-FFF2-40B4-BE49-F238E27FC236}">
                <a16:creationId xmlns="" xmlns:a16="http://schemas.microsoft.com/office/drawing/2014/main" id="{F1BFEA3C-8BF1-4367-90C2-29A241C0C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19200"/>
            <a:ext cx="3482975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3781" name="Picture 4">
            <a:extLst>
              <a:ext uri="{FF2B5EF4-FFF2-40B4-BE49-F238E27FC236}">
                <a16:creationId xmlns="" xmlns:a16="http://schemas.microsoft.com/office/drawing/2014/main" id="{31E67ACF-4DDE-4254-A81D-489FBD792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225583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>
            <a:extLst>
              <a:ext uri="{FF2B5EF4-FFF2-40B4-BE49-F238E27FC236}">
                <a16:creationId xmlns="" xmlns:a16="http://schemas.microsoft.com/office/drawing/2014/main" id="{DAB65283-138E-4F62-BE4C-83D046C1FF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Формы СОД с родителями </a:t>
            </a:r>
            <a:br>
              <a:rPr lang="ru-RU" altLang="ru-RU" sz="4000"/>
            </a:br>
            <a:r>
              <a:rPr lang="ru-RU" altLang="ru-RU" sz="2400"/>
              <a:t>(по проекту ОП на сайте ФИРО)</a:t>
            </a:r>
          </a:p>
        </p:txBody>
      </p:sp>
      <p:sp>
        <p:nvSpPr>
          <p:cNvPr id="240643" name="Rectangle 3">
            <a:extLst>
              <a:ext uri="{FF2B5EF4-FFF2-40B4-BE49-F238E27FC236}">
                <a16:creationId xmlns="" xmlns:a16="http://schemas.microsoft.com/office/drawing/2014/main" id="{AB186583-62A3-4B82-B710-E3A9CD5168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altLang="ru-RU" sz="1800" b="1" i="1"/>
              <a:t>Здоровье и физическое развитие</a:t>
            </a:r>
            <a:endParaRPr lang="ru-RU" altLang="ru-RU" sz="1800"/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Предоставление в распоряжение родителей программы, ознакомление родителей с критериями оценки здоровья детей с целью обеспечение смысловой однозначности информации.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Персонализация передачи информации о здоровье каждого ребенка, реализуемой разнообразными средствами («Паспорт здоровья ребенка», «Дневник достижений» и др.)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Проведение «Дня здоровья» и физкультурных праздников с родителями.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Создание специальных стендов.</a:t>
            </a:r>
            <a:endParaRPr lang="ru-RU" altLang="ru-RU" sz="1800" b="1" i="1"/>
          </a:p>
        </p:txBody>
      </p:sp>
    </p:spTree>
    <p:extLst>
      <p:ext uri="{BB962C8B-B14F-4D97-AF65-F5344CB8AC3E}">
        <p14:creationId xmlns:p14="http://schemas.microsoft.com/office/powerpoint/2010/main" val="357343932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>
            <a:extLst>
              <a:ext uri="{FF2B5EF4-FFF2-40B4-BE49-F238E27FC236}">
                <a16:creationId xmlns="" xmlns:a16="http://schemas.microsoft.com/office/drawing/2014/main" id="{FFFD851E-5171-42BA-82E3-918D6CD54F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Формы СОД с родителями </a:t>
            </a:r>
            <a:br>
              <a:rPr lang="ru-RU" altLang="ru-RU" sz="4000"/>
            </a:br>
            <a:r>
              <a:rPr lang="ru-RU" altLang="ru-RU" sz="2400"/>
              <a:t>(по проекту ОП на сайте ФИРО)</a:t>
            </a:r>
          </a:p>
        </p:txBody>
      </p:sp>
      <p:sp>
        <p:nvSpPr>
          <p:cNvPr id="241667" name="Rectangle 3">
            <a:extLst>
              <a:ext uri="{FF2B5EF4-FFF2-40B4-BE49-F238E27FC236}">
                <a16:creationId xmlns="" xmlns:a16="http://schemas.microsoft.com/office/drawing/2014/main" id="{0931FDA0-A778-4869-A7DB-E4B4C9EC29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altLang="ru-RU" sz="1800" b="1" i="1"/>
              <a:t>Познавательно - речевое развитие</a:t>
            </a:r>
            <a:endParaRPr lang="ru-RU" altLang="ru-RU" sz="1800"/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1.	Ознакомление родителей с основными показателями речевого развития детей (звуковая культура речи, фонетическая, грамматическая, лексическая сторона речи, связная речь).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2.	Индивидуальное обсуждение с родителями результатов обследования познавательно - речевого развития детей при их личной встрече с педагогом, психологом, логопедом или через Интернет.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3.	Проведение родителями обследования речи детей и их математического развития с помощью специальных тетрадей с печатной основой.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4.	Привлечение родителей к проведению работы в семье по расширению кругозора детей посредством чтения по рекомендованным спискам произведений художественной литературы и участия в литературных, математических и др. праздниках.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5.	Участие родителей в игротеках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800"/>
              <a:t>6.	Просмотр видео- и прослушивание аудиоматериалов связанных с познавательно - речевым развитием детей.</a:t>
            </a:r>
            <a:endParaRPr lang="ru-RU" altLang="ru-RU" sz="1800" b="1" i="1"/>
          </a:p>
        </p:txBody>
      </p:sp>
    </p:spTree>
    <p:extLst>
      <p:ext uri="{BB962C8B-B14F-4D97-AF65-F5344CB8AC3E}">
        <p14:creationId xmlns:p14="http://schemas.microsoft.com/office/powerpoint/2010/main" val="3751641559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>
            <a:extLst>
              <a:ext uri="{FF2B5EF4-FFF2-40B4-BE49-F238E27FC236}">
                <a16:creationId xmlns="" xmlns:a16="http://schemas.microsoft.com/office/drawing/2014/main" id="{5FB1557D-BBE2-462F-B6E3-B73125BF97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Формы СОД с родителями </a:t>
            </a:r>
            <a:br>
              <a:rPr lang="ru-RU" altLang="ru-RU" sz="4000"/>
            </a:br>
            <a:r>
              <a:rPr lang="ru-RU" altLang="ru-RU" sz="2800"/>
              <a:t>(по проекту ОП на сайте ФИРО)</a:t>
            </a:r>
          </a:p>
        </p:txBody>
      </p:sp>
      <p:sp>
        <p:nvSpPr>
          <p:cNvPr id="242691" name="Rectangle 3">
            <a:extLst>
              <a:ext uri="{FF2B5EF4-FFF2-40B4-BE49-F238E27FC236}">
                <a16:creationId xmlns="" xmlns:a16="http://schemas.microsoft.com/office/drawing/2014/main" id="{7AF44F63-7979-421E-9ECE-5C5765C114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altLang="ru-RU" sz="1600" b="1" i="1"/>
              <a:t>Социально - личностное развитие</a:t>
            </a:r>
            <a:endParaRPr lang="ru-RU" altLang="ru-RU" sz="1600"/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Ознакомление родителей с основными показателями социального развития детей (игровое взаимодействие детей и общение, взаимодействие детей на занятиях, усвоение социальных норм и правил).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Индивидуальное обсуждение с родителями результатов обследования социально - личностного развития детей при их личной встрече с педагогом или психологом или через Интернет.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Использование современных средств передачи информации, например, передача видеоизображения в режиме реального времени через Интернет.</a:t>
            </a:r>
            <a:endParaRPr lang="ru-RU" altLang="ru-RU" sz="1600" b="1" i="1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altLang="ru-RU" sz="1600" b="1" i="1"/>
              <a:t>Художественно - эстетическое развитие</a:t>
            </a:r>
            <a:endParaRPr lang="ru-RU" altLang="ru-RU" sz="1600"/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Использование стендов, стеллажей для демонстрации работ по рисованию и лепке с последующим индивидуальным комментированием результатов детской деятельности.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Демонстрация фотоматериалов с изображением результатов конструирования детей из различных материалов с последующим индивидуальным комментированием результатов детской деятельности.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Организация поквартальных выставок детских работ по свободной (самостоятельной) деятельности.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Организация Интернет - выставок с детскими работами.</a:t>
            </a:r>
          </a:p>
        </p:txBody>
      </p:sp>
    </p:spTree>
    <p:extLst>
      <p:ext uri="{BB962C8B-B14F-4D97-AF65-F5344CB8AC3E}">
        <p14:creationId xmlns:p14="http://schemas.microsoft.com/office/powerpoint/2010/main" val="2875317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>
            <a:extLst>
              <a:ext uri="{FF2B5EF4-FFF2-40B4-BE49-F238E27FC236}">
                <a16:creationId xmlns="" xmlns:a16="http://schemas.microsoft.com/office/drawing/2014/main" id="{2AC4F9D7-8672-46B8-9F77-75F4030893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FF0000"/>
                </a:solidFill>
                <a:latin typeface="inherit" charset="0"/>
              </a:rPr>
              <a:t>Принципы (общие и специфические) и подходы к формированию Программы </a:t>
            </a:r>
          </a:p>
        </p:txBody>
      </p:sp>
      <p:sp>
        <p:nvSpPr>
          <p:cNvPr id="18434" name="Rectangle 2">
            <a:extLst>
              <a:ext uri="{FF2B5EF4-FFF2-40B4-BE49-F238E27FC236}">
                <a16:creationId xmlns="" xmlns:a16="http://schemas.microsoft.com/office/drawing/2014/main" id="{F240BA41-ACD4-439E-BFF0-55F69E8A70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5900" y="1368425"/>
            <a:ext cx="8783638" cy="5518150"/>
          </a:xfrm>
        </p:spPr>
        <p:txBody>
          <a:bodyPr/>
          <a:lstStyle/>
          <a:p>
            <a:pPr marL="341313" indent="-339725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 b="1"/>
              <a:t>Специфические для дошкольного уровня: 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инвариативность целей при вариативности средств;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индивидуализация образовательного процесса;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принцип «логопедизации» образовательного процесса;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учет ЗБР и ЗАР и вариативность образования;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полнота содержания и интеграция образовательных областей;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сетевое взаимодействие с организациямиями социализации 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и образования.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 b="1"/>
              <a:t>Специфические для школьного уровня: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Принципы коррекционной и развивающей направленности образовательного процеса и др.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Системный, 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Деятельностный, 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1800"/>
              <a:t>Дифференцированнный подходы.</a:t>
            </a:r>
          </a:p>
          <a:p>
            <a:pPr marL="0" indent="360363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ru-RU" altLang="ru-RU" sz="18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>
            <a:extLst>
              <a:ext uri="{FF2B5EF4-FFF2-40B4-BE49-F238E27FC236}">
                <a16:creationId xmlns="" xmlns:a16="http://schemas.microsoft.com/office/drawing/2014/main" id="{834F28CF-C689-4F76-9AF4-F066575AF3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/>
              <a:t>Приложение. Система наблюдения за освоением Программы</a:t>
            </a:r>
            <a:r>
              <a:rPr lang="ru-RU" altLang="ru-RU" sz="2800"/>
              <a:t> </a:t>
            </a:r>
          </a:p>
        </p:txBody>
      </p:sp>
      <p:sp>
        <p:nvSpPr>
          <p:cNvPr id="308227" name="Rectangle 3">
            <a:extLst>
              <a:ext uri="{FF2B5EF4-FFF2-40B4-BE49-F238E27FC236}">
                <a16:creationId xmlns="" xmlns:a16="http://schemas.microsoft.com/office/drawing/2014/main" id="{1FFFD96D-E6EB-491E-B63D-52DCD63F1A2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/>
              <a:t>Программа М.Монтессори</a:t>
            </a:r>
          </a:p>
        </p:txBody>
      </p:sp>
      <p:sp>
        <p:nvSpPr>
          <p:cNvPr id="308228" name="Rectangle 4">
            <a:extLst>
              <a:ext uri="{FF2B5EF4-FFF2-40B4-BE49-F238E27FC236}">
                <a16:creationId xmlns="" xmlns:a16="http://schemas.microsoft.com/office/drawing/2014/main" id="{838FCE73-6361-4223-93B9-2A2A1E9EAA3E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429000" y="1600200"/>
            <a:ext cx="5257800" cy="4525963"/>
          </a:xfrm>
        </p:spPr>
        <p:txBody>
          <a:bodyPr/>
          <a:lstStyle/>
          <a:p>
            <a:r>
              <a:rPr lang="ru-RU" altLang="ru-RU" sz="2800"/>
              <a:t>Дневник включенного педагогического наблюдения </a:t>
            </a:r>
          </a:p>
          <a:p>
            <a:r>
              <a:rPr lang="ru-RU" altLang="ru-RU" sz="2800"/>
              <a:t>Портфолио детских работ </a:t>
            </a:r>
          </a:p>
          <a:p>
            <a:r>
              <a:rPr lang="ru-RU" altLang="ru-RU" sz="2800"/>
              <a:t>Индивидуальная карта достижений ребенка </a:t>
            </a:r>
          </a:p>
        </p:txBody>
      </p:sp>
    </p:spTree>
    <p:extLst>
      <p:ext uri="{BB962C8B-B14F-4D97-AF65-F5344CB8AC3E}">
        <p14:creationId xmlns:p14="http://schemas.microsoft.com/office/powerpoint/2010/main" val="169934757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>
            <a:extLst>
              <a:ext uri="{FF2B5EF4-FFF2-40B4-BE49-F238E27FC236}">
                <a16:creationId xmlns="" xmlns:a16="http://schemas.microsoft.com/office/drawing/2014/main" id="{345520EE-FACB-4609-8B79-709328BDFB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Карта достижений выпускника</a:t>
            </a:r>
          </a:p>
        </p:txBody>
      </p:sp>
      <p:sp>
        <p:nvSpPr>
          <p:cNvPr id="310275" name="Rectangle 3">
            <a:extLst>
              <a:ext uri="{FF2B5EF4-FFF2-40B4-BE49-F238E27FC236}">
                <a16:creationId xmlns="" xmlns:a16="http://schemas.microsoft.com/office/drawing/2014/main" id="{2DEF9EFB-D4CE-4D0C-A5C9-09FEDE0161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/>
              <a:t>В карте достижений выпускника дошкольной группы в возрасте от 6-ти до 7 лет применяется 3-х уровневая шкала педагогической оценки сформированности интегрированных качеств личности ребенка по направлениям: нормализация (термин М. Монтессори), социализация, эмоциональная устойчивость, а также познавательная активность. </a:t>
            </a:r>
          </a:p>
        </p:txBody>
      </p:sp>
    </p:spTree>
    <p:extLst>
      <p:ext uri="{BB962C8B-B14F-4D97-AF65-F5344CB8AC3E}">
        <p14:creationId xmlns:p14="http://schemas.microsoft.com/office/powerpoint/2010/main" val="21960000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Group 2">
            <a:extLst>
              <a:ext uri="{FF2B5EF4-FFF2-40B4-BE49-F238E27FC236}">
                <a16:creationId xmlns="" xmlns:a16="http://schemas.microsoft.com/office/drawing/2014/main" id="{DCEAC83E-E388-4FD6-832F-D6CDD050689A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5851527"/>
        </p:xfrm>
        <a:graphic>
          <a:graphicData uri="http://schemas.openxmlformats.org/drawingml/2006/table">
            <a:tbl>
              <a:tblPr/>
              <a:tblGrid>
                <a:gridCol w="3581400">
                  <a:extLst>
                    <a:ext uri="{9D8B030D-6E8A-4147-A177-3AD203B41FA5}">
                      <a16:colId xmlns="" xmlns:a16="http://schemas.microsoft.com/office/drawing/2014/main" val="3609665798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1740345744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910369239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03191285"/>
                    </a:ext>
                  </a:extLst>
                </a:gridCol>
              </a:tblGrid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Характеристики достижений детей (качества личности ребенка)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всегда проявляется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иногда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проявляется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очень редко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проявляется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7723959"/>
                  </a:ext>
                </a:extLst>
              </a:tr>
              <a:tr h="835025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Нормализация, социализация и эмоциональная устойчивость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72064345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Стремление к соблюдению порядка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3651719"/>
                  </a:ext>
                </a:extLst>
              </a:tr>
              <a:tr h="835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Трудолюбие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24071304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Осознанная  концентрация внимания в процессе своей деятельности.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87805241"/>
                  </a:ext>
                </a:extLst>
              </a:tr>
              <a:tr h="835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Стремление к самостоятельной работе в тишине.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66605800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т.д.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48028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7756771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Group 2">
            <a:extLst>
              <a:ext uri="{FF2B5EF4-FFF2-40B4-BE49-F238E27FC236}">
                <a16:creationId xmlns="" xmlns:a16="http://schemas.microsoft.com/office/drawing/2014/main" id="{F580C04C-1512-4DFF-9933-57E214AFC421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457200" y="274638"/>
          <a:ext cx="8229600" cy="5959794"/>
        </p:xfrm>
        <a:graphic>
          <a:graphicData uri="http://schemas.openxmlformats.org/drawingml/2006/table">
            <a:tbl>
              <a:tblPr/>
              <a:tblGrid>
                <a:gridCol w="3581400">
                  <a:extLst>
                    <a:ext uri="{9D8B030D-6E8A-4147-A177-3AD203B41FA5}">
                      <a16:colId xmlns="" xmlns:a16="http://schemas.microsoft.com/office/drawing/2014/main" val="3846451058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990272750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913271959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760052808"/>
                    </a:ext>
                  </a:extLst>
                </a:gridCol>
              </a:tblGrid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Характеристики достижений детей (качества личности ребенка)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всегда проявляется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иногда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проявляется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очень редко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проявляется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8492240"/>
                  </a:ext>
                </a:extLst>
              </a:tr>
              <a:tr h="835025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Познавательная активность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66801029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сделать осознанный выбор материала, продолжительности и способа работы с ним,  место для занятия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66904477"/>
                  </a:ext>
                </a:extLst>
              </a:tr>
              <a:tr h="835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организовать свое рабочее место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52534789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Навык завершения начатой  работы до конца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0242210"/>
                  </a:ext>
                </a:extLst>
              </a:tr>
              <a:tr h="835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Стремление к опытно-экспериментальной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66701053"/>
                  </a:ext>
                </a:extLst>
              </a:tr>
              <a:tr h="836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Стремление к участию в коллективной творческой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65558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01291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>
            <a:extLst>
              <a:ext uri="{FF2B5EF4-FFF2-40B4-BE49-F238E27FC236}">
                <a16:creationId xmlns="" xmlns:a16="http://schemas.microsoft.com/office/drawing/2014/main" id="{DA4C0915-5ACC-4958-A4CD-56324C87A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57200"/>
            <a:ext cx="8001000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</a:rPr>
              <a:t>Диагностический лист промежуточных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</a:rPr>
              <a:t>результатов освоения программы к концу четвёртого года жизни</a:t>
            </a:r>
          </a:p>
          <a:p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Фамилия, имя ребёнка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Возраст _________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  <p:graphicFrame>
        <p:nvGraphicFramePr>
          <p:cNvPr id="314371" name="Group 3">
            <a:extLst>
              <a:ext uri="{FF2B5EF4-FFF2-40B4-BE49-F238E27FC236}">
                <a16:creationId xmlns="" xmlns:a16="http://schemas.microsoft.com/office/drawing/2014/main" id="{BC31F075-B47B-4AC7-8A92-D29F09DA6AA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2773363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="" xmlns:a16="http://schemas.microsoft.com/office/drawing/2014/main" val="338043748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1361313577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1176753925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724297092"/>
                    </a:ext>
                  </a:extLst>
                </a:gridCol>
              </a:tblGrid>
              <a:tr h="1387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Сформирован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стадии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сформирован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07688534"/>
                  </a:ext>
                </a:extLst>
              </a:tr>
              <a:tr h="1385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 область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71133765"/>
                  </a:ext>
                </a:extLst>
              </a:tr>
            </a:tbl>
          </a:graphicData>
        </a:graphic>
      </p:graphicFrame>
      <p:sp>
        <p:nvSpPr>
          <p:cNvPr id="314388" name="Text Box 20">
            <a:extLst>
              <a:ext uri="{FF2B5EF4-FFF2-40B4-BE49-F238E27FC236}">
                <a16:creationId xmlns="" xmlns:a16="http://schemas.microsoft.com/office/drawing/2014/main" id="{4A706999-6BF6-4B72-949F-18C3EE784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525" y="5675313"/>
            <a:ext cx="5757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/>
              <a:t>По программе «Мозаика» под ред. Н.В.Гребенкиной</a:t>
            </a:r>
          </a:p>
        </p:txBody>
      </p:sp>
    </p:spTree>
    <p:extLst>
      <p:ext uri="{BB962C8B-B14F-4D97-AF65-F5344CB8AC3E}">
        <p14:creationId xmlns:p14="http://schemas.microsoft.com/office/powerpoint/2010/main" val="142561099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>
            <a:extLst>
              <a:ext uri="{FF2B5EF4-FFF2-40B4-BE49-F238E27FC236}">
                <a16:creationId xmlns="" xmlns:a16="http://schemas.microsoft.com/office/drawing/2014/main" id="{EC698102-84EB-484B-9492-B8EAB9C63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814" y="-5566"/>
            <a:ext cx="820731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Результаты мониторинга</a:t>
            </a:r>
            <a:endParaRPr lang="ru-RU" altLang="ru-RU" sz="800" dirty="0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овладения детьми необходимыми навыками и умениями по образовательным областям</a:t>
            </a:r>
            <a:endParaRPr lang="ru-RU" altLang="ru-RU" sz="800" dirty="0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(октябрь 2013 год)</a:t>
            </a:r>
            <a:endParaRPr lang="ru-RU" altLang="ru-RU" sz="800" dirty="0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средняя группа</a:t>
            </a:r>
            <a:endParaRPr lang="ru-RU" altLang="ru-RU" dirty="0">
              <a:solidFill>
                <a:schemeClr val="tx1"/>
              </a:solidFill>
            </a:endParaRPr>
          </a:p>
        </p:txBody>
      </p:sp>
      <p:graphicFrame>
        <p:nvGraphicFramePr>
          <p:cNvPr id="315395" name="Group 3">
            <a:extLst>
              <a:ext uri="{FF2B5EF4-FFF2-40B4-BE49-F238E27FC236}">
                <a16:creationId xmlns="" xmlns:a16="http://schemas.microsoft.com/office/drawing/2014/main" id="{B00D1BE3-5AB5-46AE-A76D-C14B949512E3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990600"/>
          <a:ext cx="6743700" cy="2131060"/>
        </p:xfrm>
        <a:graphic>
          <a:graphicData uri="http://schemas.openxmlformats.org/drawingml/2006/table">
            <a:tbl>
              <a:tblPr/>
              <a:tblGrid>
                <a:gridCol w="447675">
                  <a:extLst>
                    <a:ext uri="{9D8B030D-6E8A-4147-A177-3AD203B41FA5}">
                      <a16:colId xmlns="" xmlns:a16="http://schemas.microsoft.com/office/drawing/2014/main" val="744671127"/>
                    </a:ext>
                  </a:extLst>
                </a:gridCol>
                <a:gridCol w="3581400">
                  <a:extLst>
                    <a:ext uri="{9D8B030D-6E8A-4147-A177-3AD203B41FA5}">
                      <a16:colId xmlns="" xmlns:a16="http://schemas.microsoft.com/office/drawing/2014/main" val="4249235602"/>
                    </a:ext>
                  </a:extLst>
                </a:gridCol>
                <a:gridCol w="1358900">
                  <a:extLst>
                    <a:ext uri="{9D8B030D-6E8A-4147-A177-3AD203B41FA5}">
                      <a16:colId xmlns="" xmlns:a16="http://schemas.microsoft.com/office/drawing/2014/main" val="1782566708"/>
                    </a:ext>
                  </a:extLst>
                </a:gridCol>
                <a:gridCol w="1355725">
                  <a:extLst>
                    <a:ext uri="{9D8B030D-6E8A-4147-A177-3AD203B41FA5}">
                      <a16:colId xmlns="" xmlns:a16="http://schemas.microsoft.com/office/drawing/2014/main" val="442257656"/>
                    </a:ext>
                  </a:extLst>
                </a:gridCol>
              </a:tblGrid>
              <a:tr h="241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уровня развития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детей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72990207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внимание специалиста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70522992"/>
                  </a:ext>
                </a:extLst>
              </a:tr>
              <a:tr h="393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корректирующая работа педагога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83902498"/>
                  </a:ext>
                </a:extLst>
              </a:tr>
              <a:tr h="246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 развития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13135226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развития выше среднего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23710135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 развития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15615687"/>
                  </a:ext>
                </a:extLst>
              </a:tr>
            </a:tbl>
          </a:graphicData>
        </a:graphic>
      </p:graphicFrame>
      <p:sp>
        <p:nvSpPr>
          <p:cNvPr id="315432" name="Rectangle 40">
            <a:extLst>
              <a:ext uri="{FF2B5EF4-FFF2-40B4-BE49-F238E27FC236}">
                <a16:creationId xmlns="" xmlns:a16="http://schemas.microsoft.com/office/drawing/2014/main" id="{735B0FF6-A88F-4330-883F-B8DEE2783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247" y="3194834"/>
            <a:ext cx="612783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Результаты мониторинга</a:t>
            </a:r>
            <a:endParaRPr lang="ru-RU" altLang="ru-RU" sz="800" dirty="0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уровня развития интегративных качеств</a:t>
            </a:r>
            <a:endParaRPr lang="ru-RU" altLang="ru-RU" sz="800" dirty="0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(октябрь 2013 год)</a:t>
            </a:r>
            <a:endParaRPr lang="ru-RU" altLang="ru-RU" sz="800" dirty="0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13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ru-RU" altLang="ru-RU" sz="1400" b="1" dirty="0">
                <a:solidFill>
                  <a:schemeClr val="tx1"/>
                </a:solidFill>
                <a:cs typeface="Times New Roman" panose="02020603050405020304" pitchFamily="18" charset="0"/>
              </a:rPr>
              <a:t>средняя группа</a:t>
            </a:r>
            <a:endParaRPr lang="ru-RU" altLang="ru-RU" dirty="0">
              <a:solidFill>
                <a:schemeClr val="tx1"/>
              </a:solidFill>
            </a:endParaRPr>
          </a:p>
        </p:txBody>
      </p:sp>
      <p:graphicFrame>
        <p:nvGraphicFramePr>
          <p:cNvPr id="315433" name="Group 41">
            <a:extLst>
              <a:ext uri="{FF2B5EF4-FFF2-40B4-BE49-F238E27FC236}">
                <a16:creationId xmlns="" xmlns:a16="http://schemas.microsoft.com/office/drawing/2014/main" id="{2FE87E90-C785-4CED-BCF6-B9E064345474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4267200"/>
          <a:ext cx="6743700" cy="2131060"/>
        </p:xfrm>
        <a:graphic>
          <a:graphicData uri="http://schemas.openxmlformats.org/drawingml/2006/table">
            <a:tbl>
              <a:tblPr/>
              <a:tblGrid>
                <a:gridCol w="447675">
                  <a:extLst>
                    <a:ext uri="{9D8B030D-6E8A-4147-A177-3AD203B41FA5}">
                      <a16:colId xmlns="" xmlns:a16="http://schemas.microsoft.com/office/drawing/2014/main" val="1541454405"/>
                    </a:ext>
                  </a:extLst>
                </a:gridCol>
                <a:gridCol w="3581400">
                  <a:extLst>
                    <a:ext uri="{9D8B030D-6E8A-4147-A177-3AD203B41FA5}">
                      <a16:colId xmlns="" xmlns:a16="http://schemas.microsoft.com/office/drawing/2014/main" val="3292836832"/>
                    </a:ext>
                  </a:extLst>
                </a:gridCol>
                <a:gridCol w="1358900">
                  <a:extLst>
                    <a:ext uri="{9D8B030D-6E8A-4147-A177-3AD203B41FA5}">
                      <a16:colId xmlns="" xmlns:a16="http://schemas.microsoft.com/office/drawing/2014/main" val="2697408041"/>
                    </a:ext>
                  </a:extLst>
                </a:gridCol>
                <a:gridCol w="1355725">
                  <a:extLst>
                    <a:ext uri="{9D8B030D-6E8A-4147-A177-3AD203B41FA5}">
                      <a16:colId xmlns="" xmlns:a16="http://schemas.microsoft.com/office/drawing/2014/main" val="905343714"/>
                    </a:ext>
                  </a:extLst>
                </a:gridCol>
              </a:tblGrid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уровня развития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детей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30052785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внимание специалиста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84328778"/>
                  </a:ext>
                </a:extLst>
              </a:tr>
              <a:tr h="393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корректирующая работа педагога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8786154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 развития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28005204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развития выше среднего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2778852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 развития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99550201"/>
                  </a:ext>
                </a:extLst>
              </a:tr>
            </a:tbl>
          </a:graphicData>
        </a:graphic>
      </p:graphicFrame>
      <p:sp>
        <p:nvSpPr>
          <p:cNvPr id="315470" name="Rectangle 78">
            <a:extLst>
              <a:ext uri="{FF2B5EF4-FFF2-40B4-BE49-F238E27FC236}">
                <a16:creationId xmlns="" xmlns:a16="http://schemas.microsoft.com/office/drawing/2014/main" id="{8AB9BC0E-FA32-4F1C-9F8F-9C7BD6CD2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18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767058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>
            <a:extLst>
              <a:ext uri="{FF2B5EF4-FFF2-40B4-BE49-F238E27FC236}">
                <a16:creationId xmlns="" xmlns:a16="http://schemas.microsoft.com/office/drawing/2014/main" id="{FACF9232-B99D-4EF9-ABDC-AF430ADFC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dirty="0"/>
              <a:t>Диагностика в АООП для детей </a:t>
            </a:r>
            <a:br>
              <a:rPr lang="ru-RU" altLang="ru-RU" sz="3200" dirty="0"/>
            </a:br>
            <a:r>
              <a:rPr lang="ru-RU" altLang="ru-RU" sz="3200" dirty="0"/>
              <a:t>с нарушением интеллекта</a:t>
            </a:r>
          </a:p>
        </p:txBody>
      </p:sp>
      <p:pic>
        <p:nvPicPr>
          <p:cNvPr id="43011" name="Объект 3">
            <a:extLst>
              <a:ext uri="{FF2B5EF4-FFF2-40B4-BE49-F238E27FC236}">
                <a16:creationId xmlns="" xmlns:a16="http://schemas.microsoft.com/office/drawing/2014/main" id="{AF0084C7-5B86-4C8A-9FE5-E4C857F9CF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4" b="9084"/>
          <a:stretch>
            <a:fillRect/>
          </a:stretch>
        </p:blipFill>
        <p:spPr>
          <a:xfrm>
            <a:off x="1905000" y="1624013"/>
            <a:ext cx="5867400" cy="5060950"/>
          </a:xfrm>
        </p:spPr>
      </p:pic>
    </p:spTree>
    <p:extLst>
      <p:ext uri="{BB962C8B-B14F-4D97-AF65-F5344CB8AC3E}">
        <p14:creationId xmlns:p14="http://schemas.microsoft.com/office/powerpoint/2010/main" val="2591961291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>
            <a:extLst>
              <a:ext uri="{FF2B5EF4-FFF2-40B4-BE49-F238E27FC236}">
                <a16:creationId xmlns="" xmlns:a16="http://schemas.microsoft.com/office/drawing/2014/main" id="{27C028C2-1A54-452D-AB3C-EF1AE729FC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altLang="ru-RU" sz="2800"/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/>
              <a:t>Примерная адаптированная программа коррекционно-развивающей работы в логопедической группе детского сада для детей с тяжелыми нарушениями речи (общим недоразвитием речи) с 3 до 7 лет </a:t>
            </a:r>
            <a:endParaRPr lang="ru-RU" altLang="ru-RU" sz="2800"/>
          </a:p>
          <a:p>
            <a:pPr>
              <a:lnSpc>
                <a:spcPct val="90000"/>
              </a:lnSpc>
            </a:pPr>
            <a:endParaRPr lang="ru-RU" altLang="ru-RU" sz="2800"/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/>
              <a:t>Автор — учитель-логопед высшей квалификационной категории, отличник народного образования </a:t>
            </a:r>
            <a:r>
              <a:rPr lang="ru-RU" altLang="ru-RU" sz="2800" b="1"/>
              <a:t>Н. В. Нищева</a:t>
            </a:r>
            <a:r>
              <a:rPr lang="ru-RU" altLang="ru-RU" sz="2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394460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>
            <a:extLst>
              <a:ext uri="{FF2B5EF4-FFF2-40B4-BE49-F238E27FC236}">
                <a16:creationId xmlns="" xmlns:a16="http://schemas.microsoft.com/office/drawing/2014/main" id="{449CF660-75D2-4B77-9548-F74D1B7E74B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229600" cy="884238"/>
          </a:xfrm>
        </p:spPr>
        <p:txBody>
          <a:bodyPr/>
          <a:lstStyle/>
          <a:p>
            <a:r>
              <a:rPr lang="ru-RU" altLang="ru-RU" sz="2400"/>
              <a:t>Диагностика развития ребенка седьмого года жизни с ОНР:  </a:t>
            </a:r>
            <a:r>
              <a:rPr lang="ru-RU" altLang="ru-RU" sz="2400" b="1"/>
              <a:t>лист оценки состояния индивидуального развития детей </a:t>
            </a:r>
            <a:r>
              <a:rPr lang="ru-RU" altLang="ru-RU" sz="2400"/>
              <a:t/>
            </a:r>
            <a:br>
              <a:rPr lang="ru-RU" altLang="ru-RU" sz="2400"/>
            </a:br>
            <a:r>
              <a:rPr lang="ru-RU" altLang="ru-RU" sz="2400"/>
              <a:t/>
            </a:r>
            <a:br>
              <a:rPr lang="ru-RU" altLang="ru-RU" sz="2400"/>
            </a:br>
            <a:endParaRPr lang="ru-RU" altLang="ru-RU" sz="2400"/>
          </a:p>
        </p:txBody>
      </p:sp>
      <p:sp>
        <p:nvSpPr>
          <p:cNvPr id="317443" name="Rectangle 3">
            <a:extLst>
              <a:ext uri="{FF2B5EF4-FFF2-40B4-BE49-F238E27FC236}">
                <a16:creationId xmlns="" xmlns:a16="http://schemas.microsoft.com/office/drawing/2014/main" id="{E29A13A1-A3E6-4B09-8065-A42600CDA0D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4495800"/>
            <a:ext cx="8991600" cy="2362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600"/>
              <a:t>		</a:t>
            </a:r>
            <a:r>
              <a:rPr lang="ru-RU" altLang="ru-RU" sz="1600" b="1" i="1"/>
              <a:t>Примечание </a:t>
            </a:r>
            <a:endParaRPr lang="ru-RU" altLang="ru-RU" sz="1600"/>
          </a:p>
          <a:p>
            <a:pPr>
              <a:lnSpc>
                <a:spcPct val="80000"/>
              </a:lnSpc>
            </a:pPr>
            <a:r>
              <a:rPr lang="ru-RU" altLang="ru-RU" sz="1600"/>
              <a:t>1 — уровень развития эмоциональной сферы, неречевых психических функций; </a:t>
            </a:r>
          </a:p>
          <a:p>
            <a:pPr>
              <a:lnSpc>
                <a:spcPct val="80000"/>
              </a:lnSpc>
            </a:pPr>
            <a:r>
              <a:rPr lang="ru-RU" altLang="ru-RU" sz="1600"/>
              <a:t>2 — уровень развития моторной сферы; </a:t>
            </a:r>
          </a:p>
          <a:p>
            <a:pPr>
              <a:lnSpc>
                <a:spcPct val="80000"/>
              </a:lnSpc>
            </a:pPr>
            <a:r>
              <a:rPr lang="ru-RU" altLang="ru-RU" sz="1600"/>
              <a:t>3 — уровень развития импрессивной речи, состояние фонематического восприятия; </a:t>
            </a:r>
          </a:p>
          <a:p>
            <a:pPr>
              <a:lnSpc>
                <a:spcPct val="80000"/>
              </a:lnSpc>
            </a:pPr>
            <a:r>
              <a:rPr lang="ru-RU" altLang="ru-RU" sz="1600"/>
              <a:t>4 — уровень развития экспрессивной речи, состояние активного словаря; </a:t>
            </a:r>
          </a:p>
          <a:p>
            <a:pPr>
              <a:lnSpc>
                <a:spcPct val="80000"/>
              </a:lnSpc>
            </a:pPr>
            <a:r>
              <a:rPr lang="ru-RU" altLang="ru-RU" sz="1600"/>
              <a:t>5 — уровень развития экспрессивной речи, состояние грамматического строя речи; </a:t>
            </a:r>
          </a:p>
          <a:p>
            <a:pPr>
              <a:lnSpc>
                <a:spcPct val="80000"/>
              </a:lnSpc>
            </a:pPr>
            <a:r>
              <a:rPr lang="ru-RU" altLang="ru-RU" sz="1600"/>
              <a:t>6 — уровень развития экспрессивной речи, состояние связной речи; </a:t>
            </a:r>
          </a:p>
          <a:p>
            <a:pPr>
              <a:lnSpc>
                <a:spcPct val="80000"/>
              </a:lnSpc>
            </a:pPr>
            <a:r>
              <a:rPr lang="ru-RU" altLang="ru-RU" sz="1600"/>
              <a:t>7 — уровень развития экспрессивной речи, состояние фонетической стороны речи. 		</a:t>
            </a:r>
          </a:p>
          <a:p>
            <a:pPr>
              <a:lnSpc>
                <a:spcPct val="80000"/>
              </a:lnSpc>
            </a:pPr>
            <a:endParaRPr lang="ru-RU" altLang="ru-RU" sz="1600"/>
          </a:p>
        </p:txBody>
      </p:sp>
      <p:graphicFrame>
        <p:nvGraphicFramePr>
          <p:cNvPr id="317444" name="Group 4">
            <a:extLst>
              <a:ext uri="{FF2B5EF4-FFF2-40B4-BE49-F238E27FC236}">
                <a16:creationId xmlns="" xmlns:a16="http://schemas.microsoft.com/office/drawing/2014/main" id="{F13D2C6B-7846-43BF-A0F7-FCC48ED61152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0" y="1371600"/>
          <a:ext cx="9144000" cy="288036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156458468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330052971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124548914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822996601"/>
                    </a:ext>
                  </a:extLst>
                </a:gridCol>
                <a:gridCol w="830263">
                  <a:extLst>
                    <a:ext uri="{9D8B030D-6E8A-4147-A177-3AD203B41FA5}">
                      <a16:colId xmlns="" xmlns:a16="http://schemas.microsoft.com/office/drawing/2014/main" val="1888740416"/>
                    </a:ext>
                  </a:extLst>
                </a:gridCol>
                <a:gridCol w="998537">
                  <a:extLst>
                    <a:ext uri="{9D8B030D-6E8A-4147-A177-3AD203B41FA5}">
                      <a16:colId xmlns="" xmlns:a16="http://schemas.microsoft.com/office/drawing/2014/main" val="225362255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4146071489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339832216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410322103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1890727498"/>
                    </a:ext>
                  </a:extLst>
                </a:gridCol>
              </a:tblGrid>
              <a:tr h="838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Фамилия, имя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общего и речевого развития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4986407"/>
                  </a:ext>
                </a:extLst>
              </a:tr>
              <a:tr h="838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1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2123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Line 2">
            <a:extLst>
              <a:ext uri="{FF2B5EF4-FFF2-40B4-BE49-F238E27FC236}">
                <a16:creationId xmlns="" xmlns:a16="http://schemas.microsoft.com/office/drawing/2014/main" id="{B2E0EC17-74CC-48AC-A575-A6AA2D0446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939925" y="17541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8467" name="Line 3">
            <a:extLst>
              <a:ext uri="{FF2B5EF4-FFF2-40B4-BE49-F238E27FC236}">
                <a16:creationId xmlns="" xmlns:a16="http://schemas.microsoft.com/office/drawing/2014/main" id="{E29A5BD4-EFFC-493D-ACF8-EC3A40DA7120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3625" y="17541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318468" name="Group 4">
            <a:extLst>
              <a:ext uri="{FF2B5EF4-FFF2-40B4-BE49-F238E27FC236}">
                <a16:creationId xmlns="" xmlns:a16="http://schemas.microsoft.com/office/drawing/2014/main" id="{185DEF46-8C6A-4550-B560-E992EF12FD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1066800"/>
          <a:ext cx="8991600" cy="5212080"/>
        </p:xfrm>
        <a:graphic>
          <a:graphicData uri="http://schemas.openxmlformats.org/drawingml/2006/table">
            <a:tbl>
              <a:tblPr/>
              <a:tblGrid>
                <a:gridCol w="320675">
                  <a:extLst>
                    <a:ext uri="{9D8B030D-6E8A-4147-A177-3AD203B41FA5}">
                      <a16:colId xmlns="" xmlns:a16="http://schemas.microsoft.com/office/drawing/2014/main" val="1327352473"/>
                    </a:ext>
                  </a:extLst>
                </a:gridCol>
                <a:gridCol w="1649413">
                  <a:extLst>
                    <a:ext uri="{9D8B030D-6E8A-4147-A177-3AD203B41FA5}">
                      <a16:colId xmlns="" xmlns:a16="http://schemas.microsoft.com/office/drawing/2014/main" val="347557433"/>
                    </a:ext>
                  </a:extLst>
                </a:gridCol>
                <a:gridCol w="411162">
                  <a:extLst>
                    <a:ext uri="{9D8B030D-6E8A-4147-A177-3AD203B41FA5}">
                      <a16:colId xmlns="" xmlns:a16="http://schemas.microsoft.com/office/drawing/2014/main" val="2285086042"/>
                    </a:ext>
                  </a:extLst>
                </a:gridCol>
                <a:gridCol w="928688">
                  <a:extLst>
                    <a:ext uri="{9D8B030D-6E8A-4147-A177-3AD203B41FA5}">
                      <a16:colId xmlns="" xmlns:a16="http://schemas.microsoft.com/office/drawing/2014/main" val="1275207525"/>
                    </a:ext>
                  </a:extLst>
                </a:gridCol>
                <a:gridCol w="550862">
                  <a:extLst>
                    <a:ext uri="{9D8B030D-6E8A-4147-A177-3AD203B41FA5}">
                      <a16:colId xmlns="" xmlns:a16="http://schemas.microsoft.com/office/drawing/2014/main" val="1756692833"/>
                    </a:ext>
                  </a:extLst>
                </a:gridCol>
                <a:gridCol w="1003300">
                  <a:extLst>
                    <a:ext uri="{9D8B030D-6E8A-4147-A177-3AD203B41FA5}">
                      <a16:colId xmlns="" xmlns:a16="http://schemas.microsoft.com/office/drawing/2014/main" val="1639447442"/>
                    </a:ext>
                  </a:extLst>
                </a:gridCol>
                <a:gridCol w="463550">
                  <a:extLst>
                    <a:ext uri="{9D8B030D-6E8A-4147-A177-3AD203B41FA5}">
                      <a16:colId xmlns="" xmlns:a16="http://schemas.microsoft.com/office/drawing/2014/main" val="2228607753"/>
                    </a:ext>
                  </a:extLst>
                </a:gridCol>
                <a:gridCol w="784225">
                  <a:extLst>
                    <a:ext uri="{9D8B030D-6E8A-4147-A177-3AD203B41FA5}">
                      <a16:colId xmlns="" xmlns:a16="http://schemas.microsoft.com/office/drawing/2014/main" val="2161130115"/>
                    </a:ext>
                  </a:extLst>
                </a:gridCol>
                <a:gridCol w="615950">
                  <a:extLst>
                    <a:ext uri="{9D8B030D-6E8A-4147-A177-3AD203B41FA5}">
                      <a16:colId xmlns="" xmlns:a16="http://schemas.microsoft.com/office/drawing/2014/main" val="2605989823"/>
                    </a:ext>
                  </a:extLst>
                </a:gridCol>
                <a:gridCol w="668338">
                  <a:extLst>
                    <a:ext uri="{9D8B030D-6E8A-4147-A177-3AD203B41FA5}">
                      <a16:colId xmlns="" xmlns:a16="http://schemas.microsoft.com/office/drawing/2014/main" val="476607019"/>
                    </a:ext>
                  </a:extLst>
                </a:gridCol>
                <a:gridCol w="322262">
                  <a:extLst>
                    <a:ext uri="{9D8B030D-6E8A-4147-A177-3AD203B41FA5}">
                      <a16:colId xmlns="" xmlns:a16="http://schemas.microsoft.com/office/drawing/2014/main" val="1159348156"/>
                    </a:ext>
                  </a:extLst>
                </a:gridCol>
                <a:gridCol w="593725">
                  <a:extLst>
                    <a:ext uri="{9D8B030D-6E8A-4147-A177-3AD203B41FA5}">
                      <a16:colId xmlns="" xmlns:a16="http://schemas.microsoft.com/office/drawing/2014/main" val="1994391415"/>
                    </a:ext>
                  </a:extLst>
                </a:gridCol>
                <a:gridCol w="679450">
                  <a:extLst>
                    <a:ext uri="{9D8B030D-6E8A-4147-A177-3AD203B41FA5}">
                      <a16:colId xmlns="" xmlns:a16="http://schemas.microsoft.com/office/drawing/2014/main" val="375861844"/>
                    </a:ext>
                  </a:extLst>
                </a:gridCol>
              </a:tblGrid>
              <a:tr h="663575"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уровня развития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Группы 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внимание специалиста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корректирующая работа педагога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 развития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развития выше среднего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 развития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16136761"/>
                  </a:ext>
                </a:extLst>
              </a:tr>
              <a:tr h="663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детей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41818676"/>
                  </a:ext>
                </a:extLst>
              </a:tr>
              <a:tr h="2460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младшая группа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70755146"/>
                  </a:ext>
                </a:extLst>
              </a:tr>
              <a:tr h="3048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младшая группа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14361889"/>
                  </a:ext>
                </a:extLst>
              </a:tr>
              <a:tr h="3048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группа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6837823"/>
                  </a:ext>
                </a:extLst>
              </a:tr>
              <a:tr h="3048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Старше - подготовительная группа речевая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55065558"/>
                  </a:ext>
                </a:extLst>
              </a:tr>
              <a:tr h="393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детскому саду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21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66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18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-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15228320"/>
                  </a:ext>
                </a:extLst>
              </a:tr>
            </a:tbl>
          </a:graphicData>
        </a:graphic>
      </p:graphicFrame>
      <p:sp>
        <p:nvSpPr>
          <p:cNvPr id="318573" name="Rectangle 109">
            <a:extLst>
              <a:ext uri="{FF2B5EF4-FFF2-40B4-BE49-F238E27FC236}">
                <a16:creationId xmlns="" xmlns:a16="http://schemas.microsoft.com/office/drawing/2014/main" id="{B2C702C2-0E04-4B84-AF5E-5AD4C366B2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334963"/>
          </a:xfrm>
        </p:spPr>
        <p:txBody>
          <a:bodyPr/>
          <a:lstStyle/>
          <a:p>
            <a:r>
              <a:rPr lang="ru-RU" altLang="ru-RU" sz="2000"/>
              <a:t>Оформление результатов мониторинга</a:t>
            </a:r>
          </a:p>
        </p:txBody>
      </p:sp>
    </p:spTree>
    <p:extLst>
      <p:ext uri="{BB962C8B-B14F-4D97-AF65-F5344CB8AC3E}">
        <p14:creationId xmlns:p14="http://schemas.microsoft.com/office/powerpoint/2010/main" val="1877706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>
            <a:extLst>
              <a:ext uri="{FF2B5EF4-FFF2-40B4-BE49-F238E27FC236}">
                <a16:creationId xmlns="" xmlns:a16="http://schemas.microsoft.com/office/drawing/2014/main" id="{9BC77277-B5FD-445F-AA5E-AEC182BEAA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/>
              <a:t>из ПАООП НОО для детей с ТНР</a:t>
            </a:r>
          </a:p>
        </p:txBody>
      </p:sp>
      <p:sp>
        <p:nvSpPr>
          <p:cNvPr id="35843" name="Rectangle 2">
            <a:extLst>
              <a:ext uri="{FF2B5EF4-FFF2-40B4-BE49-F238E27FC236}">
                <a16:creationId xmlns="" xmlns:a16="http://schemas.microsoft.com/office/drawing/2014/main" id="{83C2958A-38B5-45C2-AD89-334BE3C6A7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41313" indent="-339725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600"/>
              <a:t>Дифференцированный подход к построению АООП НОО обучающихся с ТНР предполагает учет особых образовательных потребностей этих </a:t>
            </a:r>
          </a:p>
          <a:p>
            <a:pPr marL="341313" indent="-339725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altLang="ru-RU" sz="2600"/>
              <a:t>обучающихся, которые определяются уровнем речевого развития, этиопатогенезом, характером нарушений формирования речевой функциональной системы и проявляются в неоднородности по возможностям освоения содержания образования.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="" xmlns:a16="http://schemas.microsoft.com/office/drawing/2014/main" id="{AEB80706-0D8B-4BCC-A2AB-77B85860BD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/>
              <a:t>Дополнительный раздел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="" xmlns:a16="http://schemas.microsoft.com/office/drawing/2014/main" id="{26099441-3115-4C1E-B01F-D2A4165BB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b="1" i="1"/>
              <a:t>Дополнительным разделом</a:t>
            </a:r>
            <a:r>
              <a:rPr lang="ru-RU" altLang="ru-RU" sz="2000"/>
              <a:t> Программы является текст ее краткой презентации.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/>
              <a:t>Краткая презентация Программы должна быть ориентирована на родителей (законных представителей) детей и доступна для ознакомления.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/>
              <a:t>В краткой презентации Программы должны быть указаны:</a:t>
            </a:r>
          </a:p>
          <a:p>
            <a:pPr>
              <a:lnSpc>
                <a:spcPct val="80000"/>
              </a:lnSpc>
            </a:pPr>
            <a:r>
              <a:rPr lang="ru-RU" altLang="ru-RU" sz="2000"/>
              <a:t>1) возрастные и иные категории детей, на которых ориентирована Программа Организации, в том числе категории детей с ограниченными возможностями здоровья, если Программа предусматривает особенности ее реализации для этой категории детей;</a:t>
            </a:r>
          </a:p>
          <a:p>
            <a:pPr>
              <a:lnSpc>
                <a:spcPct val="80000"/>
              </a:lnSpc>
            </a:pPr>
            <a:r>
              <a:rPr lang="ru-RU" altLang="ru-RU" sz="2000"/>
              <a:t>2) используемые Примерные программы;</a:t>
            </a:r>
          </a:p>
          <a:p>
            <a:pPr>
              <a:lnSpc>
                <a:spcPct val="80000"/>
              </a:lnSpc>
            </a:pPr>
            <a:r>
              <a:rPr lang="ru-RU" altLang="ru-RU" sz="2000"/>
              <a:t>3) характеристика взаимодействия педагогического коллектива с семьями детей.</a:t>
            </a:r>
          </a:p>
        </p:txBody>
      </p:sp>
    </p:spTree>
    <p:extLst>
      <p:ext uri="{BB962C8B-B14F-4D97-AF65-F5344CB8AC3E}">
        <p14:creationId xmlns:p14="http://schemas.microsoft.com/office/powerpoint/2010/main" val="1704503149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Text Box 1">
            <a:extLst>
              <a:ext uri="{FF2B5EF4-FFF2-40B4-BE49-F238E27FC236}">
                <a16:creationId xmlns="" xmlns:a16="http://schemas.microsoft.com/office/drawing/2014/main" id="{C360D461-BF57-489A-8E19-1D9CAB644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Благодарю за внимание!</a:t>
            </a:r>
          </a:p>
        </p:txBody>
      </p:sp>
      <p:pic>
        <p:nvPicPr>
          <p:cNvPr id="205827" name="Picture 2">
            <a:extLst>
              <a:ext uri="{FF2B5EF4-FFF2-40B4-BE49-F238E27FC236}">
                <a16:creationId xmlns="" xmlns:a16="http://schemas.microsoft.com/office/drawing/2014/main" id="{6666820F-B894-4C96-9E6D-34595F3B0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676400"/>
            <a:ext cx="352425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>
            <a:extLst>
              <a:ext uri="{FF2B5EF4-FFF2-40B4-BE49-F238E27FC236}">
                <a16:creationId xmlns="" xmlns:a16="http://schemas.microsoft.com/office/drawing/2014/main" id="{30884F90-1634-4210-A5A4-B6DB3CD91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668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 </a:t>
            </a:r>
            <a:r>
              <a:rPr lang="ru-RU" altLang="ru-RU" sz="2800" i="1">
                <a:solidFill>
                  <a:srgbClr val="FF0000"/>
                </a:solidFill>
              </a:rPr>
              <a:t>Планируемые результаты</a:t>
            </a:r>
            <a:r>
              <a:rPr lang="ru-RU" altLang="ru-RU" sz="2800">
                <a:solidFill>
                  <a:srgbClr val="000000"/>
                </a:solidFill>
              </a:rPr>
              <a:t> освоения Программы конкретизируют требования Стандарта к целевым ориентирам в обязательной части и части, формируемой участниками образовательных отношений, с учетом возрастных возможностей и индивидуальных различий (индивидуальных траекторий развития) детей, а также особенностей развития детей с ограниченными возможностями здоровья, в том числе детей-инвалидов (далее - дети с ограниченными возможностями здоровья).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>
            <a:extLst>
              <a:ext uri="{FF2B5EF4-FFF2-40B4-BE49-F238E27FC236}">
                <a16:creationId xmlns="" xmlns:a16="http://schemas.microsoft.com/office/drawing/2014/main" id="{4B7FC7C2-E566-4EDD-A2CB-291387C4B8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50825"/>
            <a:ext cx="8228013" cy="1189038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/>
              <a:t>Планируемые результаты для НОО детей с ТНР</a:t>
            </a:r>
          </a:p>
        </p:txBody>
      </p:sp>
      <p:sp>
        <p:nvSpPr>
          <p:cNvPr id="39939" name="Rectangle 2">
            <a:extLst>
              <a:ext uri="{FF2B5EF4-FFF2-40B4-BE49-F238E27FC236}">
                <a16:creationId xmlns="" xmlns:a16="http://schemas.microsoft.com/office/drawing/2014/main" id="{7DF22825-27FC-48D9-B199-3DDB60FD0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8013" cy="4524375"/>
          </a:xfrm>
        </p:spPr>
        <p:txBody>
          <a:bodyPr/>
          <a:lstStyle/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altLang="ru-RU"/>
              <a:t>   Личностные, метапредметные и предметные результаты освоения обучающимися с ТНР АООП НОО соответствуют ФГОС НОО.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5588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altLang="ru-RU"/>
              <a:t>   Планируемые результаты освоения обучающимися с ТНР АООП НОО дополняются результатами освоения программы коррекционной работы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>
            <a:extLst>
              <a:ext uri="{FF2B5EF4-FFF2-40B4-BE49-F238E27FC236}">
                <a16:creationId xmlns="" xmlns:a16="http://schemas.microsoft.com/office/drawing/2014/main" id="{16D937C9-4FC5-478F-A1FC-E4377AFAD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2819400" cy="389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7" name="Picture 2">
            <a:extLst>
              <a:ext uri="{FF2B5EF4-FFF2-40B4-BE49-F238E27FC236}">
                <a16:creationId xmlns="" xmlns:a16="http://schemas.microsoft.com/office/drawing/2014/main" id="{1EBF93A2-9372-44CB-959B-42272F6C8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03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8" name="Picture 3">
            <a:extLst>
              <a:ext uri="{FF2B5EF4-FFF2-40B4-BE49-F238E27FC236}">
                <a16:creationId xmlns="" xmlns:a16="http://schemas.microsoft.com/office/drawing/2014/main" id="{FB155870-4EEF-4A04-8263-B326921C7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33600"/>
            <a:ext cx="297497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>
            <a:extLst>
              <a:ext uri="{FF2B5EF4-FFF2-40B4-BE49-F238E27FC236}">
                <a16:creationId xmlns="" xmlns:a16="http://schemas.microsoft.com/office/drawing/2014/main" id="{D1DB0C22-4438-490E-B2B8-00CA2049F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2400">
                <a:solidFill>
                  <a:srgbClr val="000000"/>
                </a:solidFill>
              </a:rPr>
              <a:t>Материалы со Всероссийского совещания в МО и науки по апробации АООП</a:t>
            </a:r>
          </a:p>
        </p:txBody>
      </p:sp>
      <p:pic>
        <p:nvPicPr>
          <p:cNvPr id="9219" name="Picture 2">
            <a:extLst>
              <a:ext uri="{FF2B5EF4-FFF2-40B4-BE49-F238E27FC236}">
                <a16:creationId xmlns="" xmlns:a16="http://schemas.microsoft.com/office/drawing/2014/main" id="{60F5AF7F-8DDF-4D1B-A150-E3D4C6550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98550"/>
            <a:ext cx="7375525" cy="553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>
            <a:extLst>
              <a:ext uri="{FF2B5EF4-FFF2-40B4-BE49-F238E27FC236}">
                <a16:creationId xmlns="" xmlns:a16="http://schemas.microsoft.com/office/drawing/2014/main" id="{BE5912C1-C470-463E-AFC4-BC2FBCB49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Пример из АОП </a:t>
            </a:r>
            <a:br>
              <a:rPr lang="ru-RU" altLang="ru-RU" sz="2800">
                <a:solidFill>
                  <a:srgbClr val="000000"/>
                </a:solidFill>
              </a:rPr>
            </a:br>
            <a:r>
              <a:rPr lang="ru-RU" altLang="ru-RU" sz="2800">
                <a:solidFill>
                  <a:srgbClr val="000000"/>
                </a:solidFill>
              </a:rPr>
              <a:t>для группы детей с ТНР, в которую интегрирован слабослышащий ребенок</a:t>
            </a:r>
          </a:p>
        </p:txBody>
      </p:sp>
      <p:pic>
        <p:nvPicPr>
          <p:cNvPr id="44035" name="Picture 2">
            <a:extLst>
              <a:ext uri="{FF2B5EF4-FFF2-40B4-BE49-F238E27FC236}">
                <a16:creationId xmlns="" xmlns:a16="http://schemas.microsoft.com/office/drawing/2014/main" id="{0C4096BD-C8EE-456E-9825-1F4793E01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2133600"/>
            <a:ext cx="8550275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>
            <a:extLst>
              <a:ext uri="{FF2B5EF4-FFF2-40B4-BE49-F238E27FC236}">
                <a16:creationId xmlns="" xmlns:a16="http://schemas.microsoft.com/office/drawing/2014/main" id="{E955A55C-A3DC-4DFE-8F2C-0635ECF35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 b="1" i="1">
                <a:solidFill>
                  <a:srgbClr val="000000"/>
                </a:solidFill>
              </a:rPr>
              <a:t>Содержательный раздел</a:t>
            </a:r>
          </a:p>
        </p:txBody>
      </p:sp>
      <p:sp>
        <p:nvSpPr>
          <p:cNvPr id="24578" name="Text Box 2">
            <a:extLst>
              <a:ext uri="{FF2B5EF4-FFF2-40B4-BE49-F238E27FC236}">
                <a16:creationId xmlns="" xmlns:a16="http://schemas.microsoft.com/office/drawing/2014/main" id="{2B98C00F-982A-4412-BF28-7FD1B86FA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SzPct val="100000"/>
              <a:defRPr/>
            </a:pPr>
            <a:r>
              <a:rPr lang="ru-RU" altLang="ru-RU" sz="2400" b="1" i="1"/>
              <a:t>Содержательный раздел</a:t>
            </a:r>
            <a:r>
              <a:rPr lang="ru-RU" altLang="ru-RU" sz="2400"/>
              <a:t> Программы формируется следующим образом.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SzPct val="100000"/>
              <a:defRPr/>
            </a:pPr>
            <a:r>
              <a:rPr lang="ru-RU" altLang="ru-RU" sz="2400"/>
              <a:t>Содержание программы должно обеспечивать развитие личности, мотивации и способностей детей в различных видах деятельности и охватывать следующие структурные единицы, представляющие определенные направления развития и образования детей (образовательные области):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400"/>
              <a:t>социально-коммуникативное развитие;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400"/>
              <a:t>познавательное развитие;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400"/>
              <a:t>речевое развитие;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400"/>
              <a:t>художественно-эстетическое развитие;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400"/>
              <a:t>физическое развитие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>
            <a:extLst>
              <a:ext uri="{FF2B5EF4-FFF2-40B4-BE49-F238E27FC236}">
                <a16:creationId xmlns="" xmlns:a16="http://schemas.microsoft.com/office/drawing/2014/main" id="{4CE5C5D5-FFA1-4FCA-A5D4-CEC97F58B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КОММЕНТАРИИ К ФГОС ДОШКОЛЬНОГО ОБРАЗОВАНИЯ</a:t>
            </a:r>
            <a:br>
              <a:rPr lang="ru-RU" altLang="ru-RU" sz="2000" b="1">
                <a:solidFill>
                  <a:srgbClr val="000000"/>
                </a:solidFill>
              </a:rPr>
            </a:br>
            <a:r>
              <a:rPr lang="ru-RU" altLang="ru-RU" sz="2000" b="1">
                <a:solidFill>
                  <a:srgbClr val="000000"/>
                </a:solidFill>
              </a:rPr>
              <a:t>Письмо Министерства образования и науки Российской Федерации</a:t>
            </a:r>
            <a:br>
              <a:rPr lang="ru-RU" altLang="ru-RU" sz="2000" b="1">
                <a:solidFill>
                  <a:srgbClr val="000000"/>
                </a:solidFill>
              </a:rPr>
            </a:br>
            <a:r>
              <a:rPr lang="ru-RU" altLang="ru-RU" sz="2000" b="1">
                <a:solidFill>
                  <a:srgbClr val="000000"/>
                </a:solidFill>
              </a:rPr>
              <a:t>от 28 февраля 2014 г. № 08-249</a:t>
            </a:r>
            <a:br>
              <a:rPr lang="ru-RU" altLang="ru-RU" sz="2000" b="1">
                <a:solidFill>
                  <a:srgbClr val="000000"/>
                </a:solidFill>
              </a:rPr>
            </a:br>
            <a:endParaRPr lang="ru-RU" altLang="ru-RU" sz="2000" b="1">
              <a:solidFill>
                <a:srgbClr val="000000"/>
              </a:solidFill>
            </a:endParaRPr>
          </a:p>
        </p:txBody>
      </p:sp>
      <p:sp>
        <p:nvSpPr>
          <p:cNvPr id="48131" name="Text Box 2">
            <a:extLst>
              <a:ext uri="{FF2B5EF4-FFF2-40B4-BE49-F238E27FC236}">
                <a16:creationId xmlns="" xmlns:a16="http://schemas.microsoft.com/office/drawing/2014/main" id="{8B9304AB-5041-4113-BF31-E984BECDD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В соответствии с </a:t>
            </a:r>
            <a:r>
              <a:rPr lang="ru-RU" altLang="ru-RU" sz="2400">
                <a:solidFill>
                  <a:srgbClr val="CCCCFF"/>
                </a:solidFill>
                <a:hlinkClick r:id="rId4"/>
              </a:rPr>
              <a:t>частью 1 статьи 79</a:t>
            </a:r>
            <a:r>
              <a:rPr lang="ru-RU" altLang="ru-RU" sz="2400">
                <a:solidFill>
                  <a:srgbClr val="000000"/>
                </a:solidFill>
              </a:rPr>
              <a:t> Закона: "... содержание образования и условия организации обучения и воспитания обучающихся с ограниченными возможностями здоровья (далее - ОВЗ) определяются </a:t>
            </a:r>
            <a:r>
              <a:rPr lang="ru-RU" altLang="ru-RU" sz="2400">
                <a:solidFill>
                  <a:srgbClr val="FF0000"/>
                </a:solidFill>
              </a:rPr>
              <a:t>адаптированной образовательной программой…</a:t>
            </a:r>
            <a:r>
              <a:rPr lang="ru-RU" altLang="ru-RU" sz="2400">
                <a:solidFill>
                  <a:srgbClr val="000000"/>
                </a:solidFill>
              </a:rPr>
              <a:t>". В связи с этим, для получения общего образования детьми с ОВЗ в Организациях должны разрабатываться соответствующие адаптированные основные общеобразовательные программы (отдельными документами) с учетом особенностей их психофизического развития и индивидуальных возможностей. 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>
            <a:extLst>
              <a:ext uri="{FF2B5EF4-FFF2-40B4-BE49-F238E27FC236}">
                <a16:creationId xmlns="" xmlns:a16="http://schemas.microsoft.com/office/drawing/2014/main" id="{6A06BD65-0FAC-49A9-A196-48C9412D2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8600"/>
            <a:ext cx="5638800" cy="651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>
            <a:extLst>
              <a:ext uri="{FF2B5EF4-FFF2-40B4-BE49-F238E27FC236}">
                <a16:creationId xmlns="" xmlns:a16="http://schemas.microsoft.com/office/drawing/2014/main" id="{A44468E7-3002-4B37-BB1E-5776C209E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72" b="7397"/>
          <a:stretch>
            <a:fillRect/>
          </a:stretch>
        </p:blipFill>
        <p:spPr bwMode="auto">
          <a:xfrm>
            <a:off x="304800" y="609600"/>
            <a:ext cx="8467725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13472" b="739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Объект 3">
            <a:extLst>
              <a:ext uri="{FF2B5EF4-FFF2-40B4-BE49-F238E27FC236}">
                <a16:creationId xmlns="" xmlns:a16="http://schemas.microsoft.com/office/drawing/2014/main" id="{B88540C4-A224-427C-BD86-6C222A069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4" b="19186"/>
          <a:stretch>
            <a:fillRect/>
          </a:stretch>
        </p:blipFill>
        <p:spPr>
          <a:xfrm>
            <a:off x="609600" y="228600"/>
            <a:ext cx="7543800" cy="6273800"/>
          </a:xfrm>
        </p:spPr>
      </p:pic>
    </p:spTree>
    <p:extLst>
      <p:ext uri="{BB962C8B-B14F-4D97-AF65-F5344CB8AC3E}">
        <p14:creationId xmlns:p14="http://schemas.microsoft.com/office/powerpoint/2010/main" val="982320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1">
            <a:extLst>
              <a:ext uri="{FF2B5EF4-FFF2-40B4-BE49-F238E27FC236}">
                <a16:creationId xmlns="" xmlns:a16="http://schemas.microsoft.com/office/drawing/2014/main" id="{161F22DC-D848-4E34-B6F3-1FAC04936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Модуль «Здоровье»</a:t>
            </a:r>
          </a:p>
        </p:txBody>
      </p:sp>
      <p:sp>
        <p:nvSpPr>
          <p:cNvPr id="54275" name="Text Box 2">
            <a:extLst>
              <a:ext uri="{FF2B5EF4-FFF2-40B4-BE49-F238E27FC236}">
                <a16:creationId xmlns="" xmlns:a16="http://schemas.microsoft.com/office/drawing/2014/main" id="{BF908BDF-2201-43BB-9061-77A83C2C4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 b="1">
                <a:solidFill>
                  <a:srgbClr val="000000"/>
                </a:solidFill>
              </a:rPr>
              <a:t>Ранний возраст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</a:rPr>
              <a:t>обеспечение возможности для удовлетворения ребенком потребности в двигательной активности,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</a:rPr>
              <a:t>осуществление контроля и регуляции двигательной активности отдельных детей,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</a:rPr>
              <a:t>следить за осанкой детей во все режимные моменты,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ClrTx/>
              <a:buFontTx/>
              <a:buNone/>
            </a:pPr>
            <a:r>
              <a:rPr lang="ru-RU" altLang="ru-RU" sz="1600">
                <a:solidFill>
                  <a:srgbClr val="000000"/>
                </a:solidFill>
              </a:rPr>
              <a:t>проводить упражнения, направленные на регуляцию тонуса мускулатуры, развивая у детей самостоятельный контроль за работой различных мышечных групп на основе контрастных ощущений («сосулька зимой» — мышцы напряжены, «сосулька весной» — мышцы расслабляются)</a:t>
            </a:r>
          </a:p>
        </p:txBody>
      </p:sp>
      <p:sp>
        <p:nvSpPr>
          <p:cNvPr id="54276" name="Text Box 3">
            <a:extLst>
              <a:ext uri="{FF2B5EF4-FFF2-40B4-BE49-F238E27FC236}">
                <a16:creationId xmlns="" xmlns:a16="http://schemas.microsoft.com/office/drawing/2014/main" id="{00C769FF-5207-4AEE-B19C-A531DC897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000000"/>
                </a:solidFill>
              </a:rPr>
              <a:t>Дошкольный возраст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>
                <a:solidFill>
                  <a:srgbClr val="000000"/>
                </a:solidFill>
              </a:rPr>
              <a:t>учитывать при отборе содержания предлагаемых заданий необходимость достижения тонизирующего и тренирующего эффекта в ходе выполнения двигательных упражнений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>
                <a:solidFill>
                  <a:srgbClr val="000000"/>
                </a:solidFill>
              </a:rPr>
              <a:t>внимательно и осторожно подходить к отбору содержания занятий, упражнений, игр для детей, имеющих низкие функциональные показатели деятельности сердечнососудистой и дыхательной систем, нарушения зрения, особенности нервно-психической деятельности (повышенная утомляемость, чрезмерная подвижность или, наоборот, заторможенность и т.д.),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>
                <a:solidFill>
                  <a:srgbClr val="000000"/>
                </a:solidFill>
              </a:rPr>
              <a:t>контролировать и регулировать уровень психофизической нагрузки (снижая интенсивность движений, частоту повторений, требования к качеству и т.д.) в процессе коррекции недостатков моторного развития и развития разных видов детской деятельности, требующих активных движений (музыкалько-ритмические занятия, хозяйственно-бытовые поручения и пр.),  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>
                <a:solidFill>
                  <a:srgbClr val="000000"/>
                </a:solidFill>
              </a:rPr>
              <a:t>осуществление коррекции недостатков осанки, положения стоп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>
            <a:extLst>
              <a:ext uri="{FF2B5EF4-FFF2-40B4-BE49-F238E27FC236}">
                <a16:creationId xmlns="" xmlns:a16="http://schemas.microsoft.com/office/drawing/2014/main" id="{F6C0D8DE-26D2-43EE-A2F9-DCC4D4C8FA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200" b="1">
                <a:solidFill>
                  <a:srgbClr val="0000FF"/>
                </a:solidFill>
              </a:rPr>
              <a:t>Специфика содержания общеразвивающих ОО для дошкольного образования</a:t>
            </a:r>
          </a:p>
        </p:txBody>
      </p:sp>
      <p:sp>
        <p:nvSpPr>
          <p:cNvPr id="56323" name="Rectangle 2">
            <a:extLst>
              <a:ext uri="{FF2B5EF4-FFF2-40B4-BE49-F238E27FC236}">
                <a16:creationId xmlns="" xmlns:a16="http://schemas.microsoft.com/office/drawing/2014/main" id="{E5B1CC21-A005-4177-B8A0-5CA7E7E856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524375"/>
          </a:xfrm>
        </p:spPr>
        <p:txBody>
          <a:bodyPr/>
          <a:lstStyle/>
          <a:p>
            <a:pPr indent="-3413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200" b="1">
                <a:latin typeface="inherit" charset="0"/>
              </a:rPr>
              <a:t>Социально-коммуникативное развитие: </a:t>
            </a:r>
            <a:r>
              <a:rPr lang="ru-RU" altLang="ru-RU" sz="2200">
                <a:latin typeface="inherit" charset="0"/>
              </a:rPr>
              <a:t>модули развития неречевого и речевого общения ребенка со взрослым, развития социальных отношений и общения со сверстниками, развития игры, социального и эмоционального развития. </a:t>
            </a:r>
          </a:p>
        </p:txBody>
      </p:sp>
      <p:sp>
        <p:nvSpPr>
          <p:cNvPr id="56324" name="Rectangle 3">
            <a:extLst>
              <a:ext uri="{FF2B5EF4-FFF2-40B4-BE49-F238E27FC236}">
                <a16:creationId xmlns="" xmlns:a16="http://schemas.microsoft.com/office/drawing/2014/main" id="{2964ABA9-5C8C-4C11-B020-FBD8CD7D44F2}"/>
              </a:ext>
            </a:extLst>
          </p:cNvPr>
          <p:cNvSpPr>
            <a:spLocks noGrp="1" noChangeArrowheads="1"/>
          </p:cNvSpPr>
          <p:nvPr>
            <p:ph type="body" idx="2"/>
          </p:nvPr>
        </p:nvSpPr>
        <p:spPr>
          <a:xfrm>
            <a:off x="4673600" y="1600200"/>
            <a:ext cx="4014788" cy="4524375"/>
          </a:xfrm>
        </p:spPr>
        <p:txBody>
          <a:bodyPr/>
          <a:lstStyle/>
          <a:p>
            <a:pPr indent="-3413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000" b="1">
                <a:latin typeface="inherit" charset="0"/>
              </a:rPr>
              <a:t>Речевое развитие: </a:t>
            </a:r>
            <a:r>
              <a:rPr lang="ru-RU" altLang="ru-RU" sz="2000">
                <a:latin typeface="inherit" charset="0"/>
              </a:rPr>
              <a:t>модули развития речи в повседневной жизни, развития разных сторон речи, литературное образование и др. 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Объект 3">
            <a:extLst>
              <a:ext uri="{FF2B5EF4-FFF2-40B4-BE49-F238E27FC236}">
                <a16:creationId xmlns="" xmlns:a16="http://schemas.microsoft.com/office/drawing/2014/main" id="{0D45A31F-CB72-4C41-AF94-F96BFE0F4E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9" b="9084"/>
          <a:stretch>
            <a:fillRect/>
          </a:stretch>
        </p:blipFill>
        <p:spPr>
          <a:xfrm>
            <a:off x="1066800" y="381000"/>
            <a:ext cx="7162800" cy="6132513"/>
          </a:xfrm>
        </p:spPr>
      </p:pic>
    </p:spTree>
    <p:extLst>
      <p:ext uri="{BB962C8B-B14F-4D97-AF65-F5344CB8AC3E}">
        <p14:creationId xmlns:p14="http://schemas.microsoft.com/office/powerpoint/2010/main" val="3241202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Объект 3">
            <a:extLst>
              <a:ext uri="{FF2B5EF4-FFF2-40B4-BE49-F238E27FC236}">
                <a16:creationId xmlns="" xmlns:a16="http://schemas.microsoft.com/office/drawing/2014/main" id="{83BC307A-CFC8-4630-BB38-7A02BB3168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4" b="17503"/>
          <a:stretch>
            <a:fillRect/>
          </a:stretch>
        </p:blipFill>
        <p:spPr>
          <a:xfrm>
            <a:off x="762000" y="381000"/>
            <a:ext cx="7391400" cy="6213475"/>
          </a:xfrm>
        </p:spPr>
      </p:pic>
    </p:spTree>
    <p:extLst>
      <p:ext uri="{BB962C8B-B14F-4D97-AF65-F5344CB8AC3E}">
        <p14:creationId xmlns:p14="http://schemas.microsoft.com/office/powerpoint/2010/main" val="418472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>
            <a:extLst>
              <a:ext uri="{FF2B5EF4-FFF2-40B4-BE49-F238E27FC236}">
                <a16:creationId xmlns="" xmlns:a16="http://schemas.microsoft.com/office/drawing/2014/main" id="{3D438AA2-41AE-40DE-BFA7-0080BDA0C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0000"/>
                </a:solidFill>
              </a:rPr>
              <a:t>Структура образовательной программы детского сада</a:t>
            </a:r>
          </a:p>
        </p:txBody>
      </p:sp>
      <p:sp>
        <p:nvSpPr>
          <p:cNvPr id="11267" name="Text Box 2">
            <a:extLst>
              <a:ext uri="{FF2B5EF4-FFF2-40B4-BE49-F238E27FC236}">
                <a16:creationId xmlns="" xmlns:a16="http://schemas.microsoft.com/office/drawing/2014/main" id="{B0610209-97D8-49D2-8CB2-58A1F1745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</a:rPr>
              <a:t>В соответствии с ним, образовательная программа состоит из нескольких частей: из обязательной части и части, формируемой участниками образовательных отношений. Объем обязательной части Программы рекомендуется не менее 60% от ее общего объема, вариативная - 40%. Обе части являются взаимодополняющими и необходимыми с точки зрения реализации требований Стандарта.</a:t>
            </a:r>
          </a:p>
        </p:txBody>
      </p:sp>
      <p:sp>
        <p:nvSpPr>
          <p:cNvPr id="11268" name="Text Box 3">
            <a:extLst>
              <a:ext uri="{FF2B5EF4-FFF2-40B4-BE49-F238E27FC236}">
                <a16:creationId xmlns="" xmlns:a16="http://schemas.microsoft.com/office/drawing/2014/main" id="{BDA4DBB8-DC4C-4581-B77F-D53F4074D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В комментариях к ФГОС дошкольного образования Департамента общего образования от 28 февраля 2014 года №08-249 говорится о том, что она разрабатывается </a:t>
            </a:r>
            <a:r>
              <a:rPr lang="ru-RU" altLang="ru-RU" sz="2000" i="1">
                <a:solidFill>
                  <a:srgbClr val="FF0000"/>
                </a:solidFill>
              </a:rPr>
              <a:t>с учетом</a:t>
            </a:r>
            <a:r>
              <a:rPr lang="ru-RU" altLang="ru-RU" sz="2000" i="1">
                <a:solidFill>
                  <a:srgbClr val="000000"/>
                </a:solidFill>
              </a:rPr>
              <a:t> примерных ОП, но не обязательно на их основе + соотношение общей и вариативной части может быть другой, в сторону сокращения вариативной части.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">
            <a:extLst>
              <a:ext uri="{FF2B5EF4-FFF2-40B4-BE49-F238E27FC236}">
                <a16:creationId xmlns="" xmlns:a16="http://schemas.microsoft.com/office/drawing/2014/main" id="{FBA7C8B9-E632-4B48-8AF5-94B0BF86A1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Специфика описания</a:t>
            </a:r>
          </a:p>
        </p:txBody>
      </p:sp>
      <p:sp>
        <p:nvSpPr>
          <p:cNvPr id="58371" name="Rectangle 2">
            <a:extLst>
              <a:ext uri="{FF2B5EF4-FFF2-40B4-BE49-F238E27FC236}">
                <a16:creationId xmlns="" xmlns:a16="http://schemas.microsoft.com/office/drawing/2014/main" id="{BE63542C-9932-41C0-BD1A-DCB04F0B8C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8013" cy="4524375"/>
          </a:xfrm>
        </p:spPr>
        <p:txBody>
          <a:bodyPr/>
          <a:lstStyle/>
          <a:p>
            <a:pPr indent="-3413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595959"/>
                </a:solidFill>
                <a:latin typeface="inherit" charset="0"/>
              </a:rPr>
              <a:t>   </a:t>
            </a:r>
            <a:r>
              <a:rPr lang="ru-RU" altLang="ru-RU" sz="2800">
                <a:latin typeface="inherit" charset="0"/>
              </a:rPr>
              <a:t>Основное содержание образовательной деятельности с детьми младшего, среднего и старшего дошкольного возраста: специфика реализации в группах компенсирующей и комбинированной направленности, общеразвивающих группах. 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>
            <a:extLst>
              <a:ext uri="{FF2B5EF4-FFF2-40B4-BE49-F238E27FC236}">
                <a16:creationId xmlns="" xmlns:a16="http://schemas.microsoft.com/office/drawing/2014/main" id="{9AE81B28-DC48-4C76-909D-B05830A33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229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FF0000"/>
                </a:solidFill>
              </a:rPr>
              <a:t>Ремарка</a:t>
            </a:r>
          </a:p>
        </p:txBody>
      </p:sp>
      <p:sp>
        <p:nvSpPr>
          <p:cNvPr id="60419" name="Text Box 2">
            <a:extLst>
              <a:ext uri="{FF2B5EF4-FFF2-40B4-BE49-F238E27FC236}">
                <a16:creationId xmlns="" xmlns:a16="http://schemas.microsoft.com/office/drawing/2014/main" id="{787ECB8E-4E49-444F-8506-7C87717E3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838200"/>
            <a:ext cx="6705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250"/>
              </a:spcBef>
              <a:buClrTx/>
              <a:buFontTx/>
              <a:buNone/>
            </a:pPr>
            <a:r>
              <a:rPr lang="ru-RU" altLang="ru-RU" sz="1000">
                <a:solidFill>
                  <a:srgbClr val="000000"/>
                </a:solidFill>
              </a:rPr>
              <a:t>          Приказ Минобрнауки России от 30.08.2013 N 1014</a:t>
            </a:r>
            <a:br>
              <a:rPr lang="ru-RU" altLang="ru-RU" sz="1000">
                <a:solidFill>
                  <a:srgbClr val="000000"/>
                </a:solidFill>
              </a:rPr>
            </a:br>
            <a:r>
              <a:rPr lang="ru-RU" altLang="ru-RU" sz="1000">
                <a:solidFill>
                  <a:srgbClr val="000000"/>
                </a:solidFill>
              </a:rPr>
              <a:t>"Об утверждении Порядка организации и осуществления образовательной деятельности по основным общеобразовательным программам - образовательным программам дошкольного образования"</a:t>
            </a:r>
            <a:br>
              <a:rPr lang="ru-RU" altLang="ru-RU" sz="1000">
                <a:solidFill>
                  <a:srgbClr val="000000"/>
                </a:solidFill>
              </a:rPr>
            </a:br>
            <a:r>
              <a:rPr lang="ru-RU" altLang="ru-RU" sz="1000">
                <a:solidFill>
                  <a:srgbClr val="000000"/>
                </a:solidFill>
              </a:rPr>
              <a:t>(Зарегистрировано в Минюсте России 26.09.2013 N 30038)</a:t>
            </a:r>
          </a:p>
        </p:txBody>
      </p:sp>
      <p:sp>
        <p:nvSpPr>
          <p:cNvPr id="60420" name="Text Box 3">
            <a:extLst>
              <a:ext uri="{FF2B5EF4-FFF2-40B4-BE49-F238E27FC236}">
                <a16:creationId xmlns="" xmlns:a16="http://schemas.microsoft.com/office/drawing/2014/main" id="{ADD64DDB-9DDC-44AF-A459-170D98A69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752600"/>
            <a:ext cx="8382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>
                <a:solidFill>
                  <a:srgbClr val="000000"/>
                </a:solidFill>
              </a:rPr>
              <a:t>Образовательная деятельность по образовательным программам дошкольного образования в образовательной организации осуществляется в группах.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>
                <a:solidFill>
                  <a:srgbClr val="000000"/>
                </a:solidFill>
              </a:rPr>
              <a:t>Группы могут иметь общеразвивающую, компенсирующую, оздоровительную или комбинированную направленность.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000000"/>
                </a:solidFill>
              </a:rPr>
              <a:t>В группах общеразвивающей направленности</a:t>
            </a:r>
            <a:r>
              <a:rPr lang="ru-RU" altLang="ru-RU" sz="1400">
                <a:solidFill>
                  <a:srgbClr val="000000"/>
                </a:solidFill>
              </a:rPr>
              <a:t> осуществляется реализация образовательной программы дошкольного образования.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000000"/>
                </a:solidFill>
              </a:rPr>
              <a:t>В группах компенсирующей направленности</a:t>
            </a:r>
            <a:r>
              <a:rPr lang="ru-RU" altLang="ru-RU" sz="1400">
                <a:solidFill>
                  <a:srgbClr val="000000"/>
                </a:solidFill>
              </a:rPr>
              <a:t> осуществляется реализация адаптированной образовательной программы дошкольного образования для детей с ограниченными возможностями здоровья с учетом особенностей их психофизического развития, индивидуальных возможностей, обеспечивающей коррекцию нарушений развития и социальную адаптацию воспитанников с ограниченными возможностями здоровья.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000000"/>
                </a:solidFill>
              </a:rPr>
              <a:t>Группы оздоровительной направленности</a:t>
            </a:r>
            <a:r>
              <a:rPr lang="ru-RU" altLang="ru-RU" sz="1400">
                <a:solidFill>
                  <a:srgbClr val="000000"/>
                </a:solidFill>
              </a:rPr>
              <a:t> создаются для детей с туберкулезной интоксикацией, часто болеющих детей и других категорий детей, нуждающихся в длительном лечении и проведении для них необходимого комплекса специальных лечебно-оздоровительных мероприятий. В группах оздоровительной направленности осуществляется реализация образовательной программы дошкольного образования, а также комплекс санитарно-гигиенических, лечебно-оздоровительных и профилактических мероприятий и процедур.</a:t>
            </a:r>
          </a:p>
          <a:p>
            <a:pPr eaLnBrk="1" hangingPunct="1">
              <a:lnSpc>
                <a:spcPct val="80000"/>
              </a:lnSpc>
              <a:spcBef>
                <a:spcPts val="35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000000"/>
                </a:solidFill>
              </a:rPr>
              <a:t>В группах комбинированной направленности</a:t>
            </a:r>
            <a:r>
              <a:rPr lang="ru-RU" altLang="ru-RU" sz="1400">
                <a:solidFill>
                  <a:srgbClr val="000000"/>
                </a:solidFill>
              </a:rPr>
              <a:t> осуществляется совместное образование здоровых детей и детей с ограниченными возможностями здоровья в соответствии с образовательной программой дошкольного образования, адаптированной для детей с ограниченными возможностями здоровья с учетом особенностей их психофизического развития, индивидуальных возможностей, обеспечивающей коррекцию нарушений развития и социальную адаптацию воспитанников с ограниченными возможностями здоровья.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">
            <a:extLst>
              <a:ext uri="{FF2B5EF4-FFF2-40B4-BE49-F238E27FC236}">
                <a16:creationId xmlns="" xmlns:a16="http://schemas.microsoft.com/office/drawing/2014/main" id="{050512E8-71BF-44D8-ABEB-4C0D29BD5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905000"/>
            <a:ext cx="20574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Коррекционная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работа</a:t>
            </a:r>
          </a:p>
        </p:txBody>
      </p:sp>
      <p:sp>
        <p:nvSpPr>
          <p:cNvPr id="64515" name="Text Box 2">
            <a:extLst>
              <a:ext uri="{FF2B5EF4-FFF2-40B4-BE49-F238E27FC236}">
                <a16:creationId xmlns="" xmlns:a16="http://schemas.microsoft.com/office/drawing/2014/main" id="{3557D24F-3266-40DD-BCB4-FE9DF65A8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048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Группа комбинированной направленности</a:t>
            </a:r>
          </a:p>
        </p:txBody>
      </p:sp>
      <p:grpSp>
        <p:nvGrpSpPr>
          <p:cNvPr id="64516" name="Group 3">
            <a:extLst>
              <a:ext uri="{FF2B5EF4-FFF2-40B4-BE49-F238E27FC236}">
                <a16:creationId xmlns="" xmlns:a16="http://schemas.microsoft.com/office/drawing/2014/main" id="{8FAF7C5F-1413-4E66-B04B-EA8D5760C21A}"/>
              </a:ext>
            </a:extLst>
          </p:cNvPr>
          <p:cNvGrpSpPr>
            <a:grpSpLocks/>
          </p:cNvGrpSpPr>
          <p:nvPr/>
        </p:nvGrpSpPr>
        <p:grpSpPr bwMode="auto">
          <a:xfrm>
            <a:off x="273050" y="1344613"/>
            <a:ext cx="6213475" cy="3876675"/>
            <a:chOff x="172" y="847"/>
            <a:chExt cx="3914" cy="2442"/>
          </a:xfrm>
        </p:grpSpPr>
        <p:sp>
          <p:nvSpPr>
            <p:cNvPr id="64522" name="Line 4">
              <a:extLst>
                <a:ext uri="{FF2B5EF4-FFF2-40B4-BE49-F238E27FC236}">
                  <a16:creationId xmlns="" xmlns:a16="http://schemas.microsoft.com/office/drawing/2014/main" id="{5D4A3F22-6A87-4C9E-B214-467B6E6AF8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7" y="2538"/>
              <a:ext cx="317" cy="187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23" name="Oval 5">
              <a:extLst>
                <a:ext uri="{FF2B5EF4-FFF2-40B4-BE49-F238E27FC236}">
                  <a16:creationId xmlns="" xmlns:a16="http://schemas.microsoft.com/office/drawing/2014/main" id="{600BDF5B-73A2-4AD7-9FC9-E7DFAEBC4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2539"/>
              <a:ext cx="725" cy="749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Физическое развитие</a:t>
              </a:r>
            </a:p>
          </p:txBody>
        </p:sp>
        <p:sp>
          <p:nvSpPr>
            <p:cNvPr id="64524" name="Line 6">
              <a:extLst>
                <a:ext uri="{FF2B5EF4-FFF2-40B4-BE49-F238E27FC236}">
                  <a16:creationId xmlns="" xmlns:a16="http://schemas.microsoft.com/office/drawing/2014/main" id="{EEE31844-CED2-4C67-B735-2352116FCF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3" y="2539"/>
              <a:ext cx="314" cy="186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25" name="Oval 7">
              <a:extLst>
                <a:ext uri="{FF2B5EF4-FFF2-40B4-BE49-F238E27FC236}">
                  <a16:creationId xmlns="" xmlns:a16="http://schemas.microsoft.com/office/drawing/2014/main" id="{FA18D42A-681D-4D70-AF83-BE84FE563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1" y="2539"/>
              <a:ext cx="725" cy="749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Художественно-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эстетическое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развитие</a:t>
              </a:r>
            </a:p>
          </p:txBody>
        </p:sp>
        <p:sp>
          <p:nvSpPr>
            <p:cNvPr id="64526" name="Line 8">
              <a:extLst>
                <a:ext uri="{FF2B5EF4-FFF2-40B4-BE49-F238E27FC236}">
                  <a16:creationId xmlns="" xmlns:a16="http://schemas.microsoft.com/office/drawing/2014/main" id="{15317C75-DCD0-4981-B515-9B56E240AC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0" y="1596"/>
              <a:ext cx="0" cy="379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27" name="Oval 9">
              <a:extLst>
                <a:ext uri="{FF2B5EF4-FFF2-40B4-BE49-F238E27FC236}">
                  <a16:creationId xmlns="" xmlns:a16="http://schemas.microsoft.com/office/drawing/2014/main" id="{4FEE1008-75EB-48C7-AD1D-A390B9205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6" y="847"/>
              <a:ext cx="725" cy="750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Познавательное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развитие</a:t>
              </a:r>
            </a:p>
          </p:txBody>
        </p:sp>
        <p:sp>
          <p:nvSpPr>
            <p:cNvPr id="64528" name="Oval 10">
              <a:extLst>
                <a:ext uri="{FF2B5EF4-FFF2-40B4-BE49-F238E27FC236}">
                  <a16:creationId xmlns="" xmlns:a16="http://schemas.microsoft.com/office/drawing/2014/main" id="{6FD85CC0-216F-4860-9856-FDE486DCD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6" y="1976"/>
              <a:ext cx="725" cy="749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Социально-коммуникативное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развитие</a:t>
              </a:r>
            </a:p>
          </p:txBody>
        </p:sp>
        <p:sp>
          <p:nvSpPr>
            <p:cNvPr id="64529" name="Rectangle 11">
              <a:extLst>
                <a:ext uri="{FF2B5EF4-FFF2-40B4-BE49-F238E27FC236}">
                  <a16:creationId xmlns="" xmlns:a16="http://schemas.microsoft.com/office/drawing/2014/main" id="{B164EE42-19B1-4CD1-A775-EFC27E6E661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780000">
              <a:off x="84" y="2041"/>
              <a:ext cx="1339" cy="621"/>
            </a:xfrm>
            <a:prstGeom prst="rect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Коррекционно-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педагогические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технологии</a:t>
              </a:r>
            </a:p>
          </p:txBody>
        </p:sp>
        <p:cxnSp>
          <p:nvCxnSpPr>
            <p:cNvPr id="64530" name="AutoShape 12">
              <a:extLst>
                <a:ext uri="{FF2B5EF4-FFF2-40B4-BE49-F238E27FC236}">
                  <a16:creationId xmlns="" xmlns:a16="http://schemas.microsoft.com/office/drawing/2014/main" id="{F24C1D4B-4ED1-43E0-B9E4-4CA43675BF7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62" y="2592"/>
              <a:ext cx="546" cy="147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64517" name="Oval 13">
            <a:extLst>
              <a:ext uri="{FF2B5EF4-FFF2-40B4-BE49-F238E27FC236}">
                <a16:creationId xmlns="" xmlns:a16="http://schemas.microsoft.com/office/drawing/2014/main" id="{B9B7A6BF-3B53-4195-9E8B-46684D6E3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2362200"/>
            <a:ext cx="1066800" cy="10668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Речевое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 развитие</a:t>
            </a:r>
          </a:p>
        </p:txBody>
      </p:sp>
      <p:cxnSp>
        <p:nvCxnSpPr>
          <p:cNvPr id="64518" name="AutoShape 14">
            <a:extLst>
              <a:ext uri="{FF2B5EF4-FFF2-40B4-BE49-F238E27FC236}">
                <a16:creationId xmlns="" xmlns:a16="http://schemas.microsoft.com/office/drawing/2014/main" id="{C01F4F5B-5A75-44D8-A3DE-3C6DCDCE76E1}"/>
              </a:ext>
            </a:extLst>
          </p:cNvPr>
          <p:cNvCxnSpPr>
            <a:cxnSpLocks noChangeShapeType="1"/>
            <a:endCxn id="64517" idx="2"/>
          </p:cNvCxnSpPr>
          <p:nvPr/>
        </p:nvCxnSpPr>
        <p:spPr bwMode="auto">
          <a:xfrm>
            <a:off x="5105400" y="1941513"/>
            <a:ext cx="762000" cy="954087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4519" name="Line 15">
            <a:extLst>
              <a:ext uri="{FF2B5EF4-FFF2-40B4-BE49-F238E27FC236}">
                <a16:creationId xmlns="" xmlns:a16="http://schemas.microsoft.com/office/drawing/2014/main" id="{540A09FA-C2B3-4E40-9860-C6FCBFD2EE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2825" y="3429000"/>
            <a:ext cx="158750" cy="8382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0" name="Line 16">
            <a:extLst>
              <a:ext uri="{FF2B5EF4-FFF2-40B4-BE49-F238E27FC236}">
                <a16:creationId xmlns="" xmlns:a16="http://schemas.microsoft.com/office/drawing/2014/main" id="{71BABF3B-0D54-400B-943E-2EAE98CC74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29200" y="3197225"/>
            <a:ext cx="914400" cy="5397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1" name="Text Box 17">
            <a:extLst>
              <a:ext uri="{FF2B5EF4-FFF2-40B4-BE49-F238E27FC236}">
                <a16:creationId xmlns="" xmlns:a16="http://schemas.microsoft.com/office/drawing/2014/main" id="{ACE14536-94AC-48F7-B240-3B6BB3DFA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5867400"/>
            <a:ext cx="5783263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Если это группа комбинированной направленности, </a:t>
            </a:r>
          </a:p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то в ОП пишется раздел "Коррекционная работа».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="" xmlns:a16="http://schemas.microsoft.com/office/drawing/2014/main" id="{69E34014-16FD-40BD-ACCD-6C1C4E9789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Технологии здоровьесбережения</a:t>
            </a:r>
          </a:p>
        </p:txBody>
      </p:sp>
      <p:sp>
        <p:nvSpPr>
          <p:cNvPr id="113667" name="Rectangle 3">
            <a:extLst>
              <a:ext uri="{FF2B5EF4-FFF2-40B4-BE49-F238E27FC236}">
                <a16:creationId xmlns="" xmlns:a16="http://schemas.microsoft.com/office/drawing/2014/main" id="{5A89BC75-39BC-4F0E-BCDB-1660B2B121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800" b="1" i="1"/>
              <a:t>Здоровьесберегающая образовательная технология </a:t>
            </a:r>
            <a:r>
              <a:rPr lang="ru-RU" altLang="ru-RU" sz="1800" b="1"/>
              <a:t>- </a:t>
            </a:r>
            <a:r>
              <a:rPr lang="ru-RU" altLang="ru-RU" sz="1800"/>
              <a:t>это</a:t>
            </a:r>
            <a:r>
              <a:rPr lang="ru-RU" altLang="ru-RU" sz="1800" b="1"/>
              <a:t> </a:t>
            </a:r>
            <a:r>
              <a:rPr lang="ru-RU" altLang="ru-RU" sz="1800"/>
              <a:t>система, специальных условий для сохранения, укрепления и развития духовного, эмоционального, интеллектуального, и физического здоровья всех субъектов образования  образовательного пространства.</a:t>
            </a:r>
            <a:endParaRPr lang="ru-RU" altLang="ru-RU" sz="1800" b="1" i="1"/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800" i="1"/>
              <a:t>В нее входит:</a:t>
            </a:r>
            <a:endParaRPr lang="ru-RU" altLang="ru-RU" sz="1800"/>
          </a:p>
          <a:p>
            <a:pPr>
              <a:lnSpc>
                <a:spcPct val="80000"/>
              </a:lnSpc>
            </a:pPr>
            <a:r>
              <a:rPr lang="ru-RU" altLang="ru-RU" sz="1800"/>
              <a:t>Анализ данных мониторинга состояния здоровья и уровня физического развития  детей дошкольного возраста, в процессе реализации технологии, и ее коррекция в соответствии с результатами полученных данных.</a:t>
            </a:r>
          </a:p>
          <a:p>
            <a:pPr>
              <a:lnSpc>
                <a:spcPct val="80000"/>
              </a:lnSpc>
            </a:pPr>
            <a:r>
              <a:rPr lang="ru-RU" altLang="ru-RU" sz="1800"/>
              <a:t>Учет возрастных особенностей детей дошкольного возраста при реализации здоровьесберегающей  образовательной технологии. </a:t>
            </a:r>
          </a:p>
          <a:p>
            <a:pPr>
              <a:lnSpc>
                <a:spcPct val="80000"/>
              </a:lnSpc>
            </a:pPr>
            <a:r>
              <a:rPr lang="ru-RU" altLang="ru-RU" sz="1800"/>
              <a:t>Создание благоприятного эмоционально-психологического климата в процессе реализации технологии здоровьесбережения. </a:t>
            </a:r>
          </a:p>
          <a:p>
            <a:pPr>
              <a:lnSpc>
                <a:spcPct val="80000"/>
              </a:lnSpc>
            </a:pPr>
            <a:r>
              <a:rPr lang="ru-RU" altLang="ru-RU" sz="1800"/>
              <a:t>Использование разнообразных видов активной  здоровьесберегающей деятельности, направленной на сохранение укрепление здоровья дошкольников.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2621436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">
            <a:extLst>
              <a:ext uri="{FF2B5EF4-FFF2-40B4-BE49-F238E27FC236}">
                <a16:creationId xmlns="" xmlns:a16="http://schemas.microsoft.com/office/drawing/2014/main" id="{7642D380-5CEB-4210-BFB1-7E03C548B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1000"/>
            <a:ext cx="25908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ОО</a:t>
            </a:r>
          </a:p>
        </p:txBody>
      </p:sp>
      <p:sp>
        <p:nvSpPr>
          <p:cNvPr id="66563" name="Rectangle 2">
            <a:extLst>
              <a:ext uri="{FF2B5EF4-FFF2-40B4-BE49-F238E27FC236}">
                <a16:creationId xmlns="" xmlns:a16="http://schemas.microsoft.com/office/drawing/2014/main" id="{D5C43425-A525-4694-8965-540381303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495800"/>
            <a:ext cx="2590800" cy="17526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Образовательная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деятельность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в ходе режимных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моментов</a:t>
            </a:r>
          </a:p>
        </p:txBody>
      </p:sp>
      <p:sp>
        <p:nvSpPr>
          <p:cNvPr id="66564" name="Oval 3">
            <a:extLst>
              <a:ext uri="{FF2B5EF4-FFF2-40B4-BE49-F238E27FC236}">
                <a16:creationId xmlns="" xmlns:a16="http://schemas.microsoft.com/office/drawing/2014/main" id="{3C6E0981-2AEA-4452-A15E-4CB68FA6E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981200"/>
            <a:ext cx="42672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Самостоятельная деятельность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детей</a:t>
            </a:r>
          </a:p>
        </p:txBody>
      </p:sp>
      <p:sp>
        <p:nvSpPr>
          <p:cNvPr id="66565" name="Oval 4">
            <a:extLst>
              <a:ext uri="{FF2B5EF4-FFF2-40B4-BE49-F238E27FC236}">
                <a16:creationId xmlns="" xmlns:a16="http://schemas.microsoft.com/office/drawing/2014/main" id="{452E89DE-D967-4343-877B-768BA64D0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581400"/>
            <a:ext cx="26670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ОД в ходе совместной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деятельности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 педагогом</a:t>
            </a:r>
          </a:p>
        </p:txBody>
      </p:sp>
      <p:sp>
        <p:nvSpPr>
          <p:cNvPr id="66566" name="Oval 5">
            <a:extLst>
              <a:ext uri="{FF2B5EF4-FFF2-40B4-BE49-F238E27FC236}">
                <a16:creationId xmlns="" xmlns:a16="http://schemas.microsoft.com/office/drawing/2014/main" id="{DAE65572-6CB4-4B46-B2A5-506EBA968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181600"/>
            <a:ext cx="42672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Совместная деятельность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 семьей</a:t>
            </a:r>
          </a:p>
        </p:txBody>
      </p:sp>
      <p:sp>
        <p:nvSpPr>
          <p:cNvPr id="66567" name="Line 6">
            <a:extLst>
              <a:ext uri="{FF2B5EF4-FFF2-40B4-BE49-F238E27FC236}">
                <a16:creationId xmlns="" xmlns:a16="http://schemas.microsoft.com/office/drawing/2014/main" id="{450F89C3-EB70-4E44-A683-C70BFCEEFF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16225" y="1295400"/>
            <a:ext cx="1225550" cy="32766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68" name="Line 7">
            <a:extLst>
              <a:ext uri="{FF2B5EF4-FFF2-40B4-BE49-F238E27FC236}">
                <a16:creationId xmlns="" xmlns:a16="http://schemas.microsoft.com/office/drawing/2014/main" id="{E1EA29DA-B5F0-434D-90C4-2486ECA103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4340225"/>
            <a:ext cx="1219200" cy="7683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69" name="Line 8">
            <a:extLst>
              <a:ext uri="{FF2B5EF4-FFF2-40B4-BE49-F238E27FC236}">
                <a16:creationId xmlns="" xmlns:a16="http://schemas.microsoft.com/office/drawing/2014/main" id="{F68425FA-4BED-4889-8F61-A1796A8E913E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3048000"/>
            <a:ext cx="1219200" cy="12192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0" name="Line 9">
            <a:extLst>
              <a:ext uri="{FF2B5EF4-FFF2-40B4-BE49-F238E27FC236}">
                <a16:creationId xmlns="" xmlns:a16="http://schemas.microsoft.com/office/drawing/2014/main" id="{D5E0AD01-091E-4001-9D27-D10FBDFB93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5334000"/>
            <a:ext cx="1447800" cy="5334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1" name="Line 10">
            <a:extLst>
              <a:ext uri="{FF2B5EF4-FFF2-40B4-BE49-F238E27FC236}">
                <a16:creationId xmlns="" xmlns:a16="http://schemas.microsoft.com/office/drawing/2014/main" id="{5E59DDB9-51B0-4070-B53E-541114CF47B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57800" y="3197225"/>
            <a:ext cx="1588" cy="3873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2" name="Line 11">
            <a:extLst>
              <a:ext uri="{FF2B5EF4-FFF2-40B4-BE49-F238E27FC236}">
                <a16:creationId xmlns="" xmlns:a16="http://schemas.microsoft.com/office/drawing/2014/main" id="{B122486B-5561-4C8B-9534-3FCB919D0B6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4876800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3" name="Line 12">
            <a:extLst>
              <a:ext uri="{FF2B5EF4-FFF2-40B4-BE49-F238E27FC236}">
                <a16:creationId xmlns="" xmlns:a16="http://schemas.microsoft.com/office/drawing/2014/main" id="{1C3258E6-10DF-4484-BBF4-1943C4683EB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2968625"/>
            <a:ext cx="1447800" cy="16827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6574" name="Rectangle 13">
            <a:extLst>
              <a:ext uri="{FF2B5EF4-FFF2-40B4-BE49-F238E27FC236}">
                <a16:creationId xmlns="" xmlns:a16="http://schemas.microsoft.com/office/drawing/2014/main" id="{8950A6C2-04B2-46E5-A4F7-E246C85EC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219200"/>
            <a:ext cx="2590800" cy="26670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>
              <a:solidFill>
                <a:srgbClr val="000000"/>
              </a:solidFill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Индивидуальный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образовательный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маршрут</a:t>
            </a:r>
          </a:p>
        </p:txBody>
      </p:sp>
      <p:cxnSp>
        <p:nvCxnSpPr>
          <p:cNvPr id="66575" name="AutoShape 14">
            <a:extLst>
              <a:ext uri="{FF2B5EF4-FFF2-40B4-BE49-F238E27FC236}">
                <a16:creationId xmlns="" xmlns:a16="http://schemas.microsoft.com/office/drawing/2014/main" id="{F179A3CC-A5BA-4E49-B8E3-0E866622F8E5}"/>
              </a:ext>
            </a:extLst>
          </p:cNvPr>
          <p:cNvCxnSpPr>
            <a:cxnSpLocks noChangeShapeType="1"/>
            <a:stCxn id="66574" idx="3"/>
            <a:endCxn id="66564" idx="2"/>
          </p:cNvCxnSpPr>
          <p:nvPr/>
        </p:nvCxnSpPr>
        <p:spPr bwMode="auto">
          <a:xfrm>
            <a:off x="2971800" y="2552700"/>
            <a:ext cx="1066800" cy="762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6576" name="AutoShape 15">
            <a:extLst>
              <a:ext uri="{FF2B5EF4-FFF2-40B4-BE49-F238E27FC236}">
                <a16:creationId xmlns="" xmlns:a16="http://schemas.microsoft.com/office/drawing/2014/main" id="{45FD4037-C0C2-44B1-B724-43F805DDFE01}"/>
              </a:ext>
            </a:extLst>
          </p:cNvPr>
          <p:cNvCxnSpPr>
            <a:cxnSpLocks noChangeShapeType="1"/>
            <a:endCxn id="66563" idx="0"/>
          </p:cNvCxnSpPr>
          <p:nvPr/>
        </p:nvCxnSpPr>
        <p:spPr bwMode="auto">
          <a:xfrm>
            <a:off x="1371600" y="3962400"/>
            <a:ext cx="228600" cy="5334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6577" name="Oval 16">
            <a:extLst>
              <a:ext uri="{FF2B5EF4-FFF2-40B4-BE49-F238E27FC236}">
                <a16:creationId xmlns="" xmlns:a16="http://schemas.microsoft.com/office/drawing/2014/main" id="{3C131B8E-5365-4968-BBDD-D99D55C64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657600"/>
            <a:ext cx="26670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ОД в ходе совместной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деятельности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со специалистом</a:t>
            </a:r>
          </a:p>
        </p:txBody>
      </p:sp>
      <p:sp>
        <p:nvSpPr>
          <p:cNvPr id="66578" name="Line 17">
            <a:extLst>
              <a:ext uri="{FF2B5EF4-FFF2-40B4-BE49-F238E27FC236}">
                <a16:creationId xmlns="" xmlns:a16="http://schemas.microsoft.com/office/drawing/2014/main" id="{E5572984-D7D1-4588-8486-177903E7A871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4953000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66579" name="AutoShape 18">
            <a:extLst>
              <a:ext uri="{FF2B5EF4-FFF2-40B4-BE49-F238E27FC236}">
                <a16:creationId xmlns="" xmlns:a16="http://schemas.microsoft.com/office/drawing/2014/main" id="{86E20C4F-6611-46CA-8452-2173D299CC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95600" y="1676400"/>
            <a:ext cx="5556250" cy="2170113"/>
          </a:xfrm>
          <a:prstGeom prst="bentConnector3">
            <a:avLst>
              <a:gd name="adj1" fmla="val 50000"/>
            </a:avLst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6580" name="Rectangle 19">
            <a:extLst>
              <a:ext uri="{FF2B5EF4-FFF2-40B4-BE49-F238E27FC236}">
                <a16:creationId xmlns="" xmlns:a16="http://schemas.microsoft.com/office/drawing/2014/main" id="{C12D48FA-8D55-4B49-96FB-7FAE24E50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33400"/>
            <a:ext cx="25908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Культурные практики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инклюзии</a:t>
            </a:r>
          </a:p>
        </p:txBody>
      </p:sp>
      <p:cxnSp>
        <p:nvCxnSpPr>
          <p:cNvPr id="66581" name="AutoShape 20">
            <a:extLst>
              <a:ext uri="{FF2B5EF4-FFF2-40B4-BE49-F238E27FC236}">
                <a16:creationId xmlns="" xmlns:a16="http://schemas.microsoft.com/office/drawing/2014/main" id="{17A558C8-490D-4216-A397-2650A5028775}"/>
              </a:ext>
            </a:extLst>
          </p:cNvPr>
          <p:cNvCxnSpPr>
            <a:cxnSpLocks noChangeShapeType="1"/>
            <a:endCxn id="66564" idx="0"/>
          </p:cNvCxnSpPr>
          <p:nvPr/>
        </p:nvCxnSpPr>
        <p:spPr bwMode="auto">
          <a:xfrm flipH="1">
            <a:off x="6172200" y="1447800"/>
            <a:ext cx="685800" cy="5334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>
            <a:extLst>
              <a:ext uri="{FF2B5EF4-FFF2-40B4-BE49-F238E27FC236}">
                <a16:creationId xmlns="" xmlns:a16="http://schemas.microsoft.com/office/drawing/2014/main" id="{3960F713-514C-40E6-BBEC-63CF9D852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048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Группа компенсирующей направленности</a:t>
            </a:r>
          </a:p>
        </p:txBody>
      </p:sp>
      <p:grpSp>
        <p:nvGrpSpPr>
          <p:cNvPr id="68611" name="Group 2">
            <a:extLst>
              <a:ext uri="{FF2B5EF4-FFF2-40B4-BE49-F238E27FC236}">
                <a16:creationId xmlns="" xmlns:a16="http://schemas.microsoft.com/office/drawing/2014/main" id="{AEBD2EBC-4DED-407D-AC98-0E7B1D0EDE74}"/>
              </a:ext>
            </a:extLst>
          </p:cNvPr>
          <p:cNvGrpSpPr>
            <a:grpSpLocks/>
          </p:cNvGrpSpPr>
          <p:nvPr/>
        </p:nvGrpSpPr>
        <p:grpSpPr bwMode="auto">
          <a:xfrm>
            <a:off x="2541588" y="1344613"/>
            <a:ext cx="3906837" cy="3876675"/>
            <a:chOff x="1601" y="847"/>
            <a:chExt cx="2461" cy="2442"/>
          </a:xfrm>
        </p:grpSpPr>
        <p:sp>
          <p:nvSpPr>
            <p:cNvPr id="68624" name="Line 3">
              <a:extLst>
                <a:ext uri="{FF2B5EF4-FFF2-40B4-BE49-F238E27FC236}">
                  <a16:creationId xmlns="" xmlns:a16="http://schemas.microsoft.com/office/drawing/2014/main" id="{6B956725-7486-4B4D-8E2E-032E84799C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38" y="2538"/>
              <a:ext cx="298" cy="187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25" name="Oval 4">
              <a:extLst>
                <a:ext uri="{FF2B5EF4-FFF2-40B4-BE49-F238E27FC236}">
                  <a16:creationId xmlns="" xmlns:a16="http://schemas.microsoft.com/office/drawing/2014/main" id="{577D0906-1E6E-4606-B76A-A950E1460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" y="2539"/>
              <a:ext cx="682" cy="749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Художественно-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Эстетическое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 развитие</a:t>
              </a:r>
            </a:p>
          </p:txBody>
        </p:sp>
        <p:sp>
          <p:nvSpPr>
            <p:cNvPr id="68626" name="Line 5">
              <a:extLst>
                <a:ext uri="{FF2B5EF4-FFF2-40B4-BE49-F238E27FC236}">
                  <a16:creationId xmlns="" xmlns:a16="http://schemas.microsoft.com/office/drawing/2014/main" id="{7F3CD9B1-4E5A-48D8-8D37-5D7E318D15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8" y="2539"/>
              <a:ext cx="295" cy="186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27" name="Oval 6">
              <a:extLst>
                <a:ext uri="{FF2B5EF4-FFF2-40B4-BE49-F238E27FC236}">
                  <a16:creationId xmlns="" xmlns:a16="http://schemas.microsoft.com/office/drawing/2014/main" id="{0155E342-C678-4104-9A78-B25565C2C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0" y="2539"/>
              <a:ext cx="682" cy="749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Физическое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развитие</a:t>
              </a:r>
            </a:p>
          </p:txBody>
        </p:sp>
        <p:sp>
          <p:nvSpPr>
            <p:cNvPr id="68628" name="Line 7">
              <a:extLst>
                <a:ext uri="{FF2B5EF4-FFF2-40B4-BE49-F238E27FC236}">
                  <a16:creationId xmlns="" xmlns:a16="http://schemas.microsoft.com/office/drawing/2014/main" id="{149A7A94-0E0A-4210-B0DF-14B4C9869D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32" y="1596"/>
              <a:ext cx="0" cy="379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29" name="Oval 8">
              <a:extLst>
                <a:ext uri="{FF2B5EF4-FFF2-40B4-BE49-F238E27FC236}">
                  <a16:creationId xmlns="" xmlns:a16="http://schemas.microsoft.com/office/drawing/2014/main" id="{BBF88F43-CF89-488C-9F67-0B6BFE3EE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847"/>
              <a:ext cx="682" cy="750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Речевое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развитие</a:t>
              </a:r>
            </a:p>
          </p:txBody>
        </p:sp>
        <p:sp>
          <p:nvSpPr>
            <p:cNvPr id="68630" name="Oval 9">
              <a:extLst>
                <a:ext uri="{FF2B5EF4-FFF2-40B4-BE49-F238E27FC236}">
                  <a16:creationId xmlns="" xmlns:a16="http://schemas.microsoft.com/office/drawing/2014/main" id="{AAE9E1CA-96E8-413E-84BC-C101C1BAC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1976"/>
              <a:ext cx="682" cy="749"/>
            </a:xfrm>
            <a:prstGeom prst="ellipse">
              <a:avLst/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Социально-коммуникативное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развитие</a:t>
              </a:r>
            </a:p>
          </p:txBody>
        </p:sp>
        <p:cxnSp>
          <p:nvCxnSpPr>
            <p:cNvPr id="68631" name="AutoShape 10">
              <a:extLst>
                <a:ext uri="{FF2B5EF4-FFF2-40B4-BE49-F238E27FC236}">
                  <a16:creationId xmlns="" xmlns:a16="http://schemas.microsoft.com/office/drawing/2014/main" id="{AC1324DD-F054-4E4C-861F-41C2D4F2BA4E}"/>
                </a:ext>
              </a:extLst>
            </p:cNvPr>
            <p:cNvCxnSpPr>
              <a:cxnSpLocks noChangeShapeType="1"/>
              <a:endCxn id="68629" idx="2"/>
            </p:cNvCxnSpPr>
            <p:nvPr/>
          </p:nvCxnSpPr>
          <p:spPr bwMode="auto">
            <a:xfrm flipV="1">
              <a:off x="1713" y="1222"/>
              <a:ext cx="777" cy="645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68612" name="Oval 11">
            <a:extLst>
              <a:ext uri="{FF2B5EF4-FFF2-40B4-BE49-F238E27FC236}">
                <a16:creationId xmlns="" xmlns:a16="http://schemas.microsoft.com/office/drawing/2014/main" id="{456B5BFB-42C5-4B55-BCE4-911B71A2A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2362200"/>
            <a:ext cx="1066800" cy="10668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Познавательное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 развитие</a:t>
            </a:r>
          </a:p>
        </p:txBody>
      </p:sp>
      <p:cxnSp>
        <p:nvCxnSpPr>
          <p:cNvPr id="68613" name="AutoShape 12">
            <a:extLst>
              <a:ext uri="{FF2B5EF4-FFF2-40B4-BE49-F238E27FC236}">
                <a16:creationId xmlns="" xmlns:a16="http://schemas.microsoft.com/office/drawing/2014/main" id="{1A3211F7-868D-4B73-AD80-670A89312A54}"/>
              </a:ext>
            </a:extLst>
          </p:cNvPr>
          <p:cNvCxnSpPr>
            <a:cxnSpLocks noChangeShapeType="1"/>
            <a:endCxn id="68612" idx="1"/>
          </p:cNvCxnSpPr>
          <p:nvPr/>
        </p:nvCxnSpPr>
        <p:spPr bwMode="auto">
          <a:xfrm>
            <a:off x="5038725" y="1941513"/>
            <a:ext cx="985838" cy="57785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8614" name="Line 13">
            <a:extLst>
              <a:ext uri="{FF2B5EF4-FFF2-40B4-BE49-F238E27FC236}">
                <a16:creationId xmlns="" xmlns:a16="http://schemas.microsoft.com/office/drawing/2014/main" id="{CCB61C4F-92F9-463F-8EB6-1FDC8752D7C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2825" y="3429000"/>
            <a:ext cx="158750" cy="6096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5" name="Line 14">
            <a:extLst>
              <a:ext uri="{FF2B5EF4-FFF2-40B4-BE49-F238E27FC236}">
                <a16:creationId xmlns="" xmlns:a16="http://schemas.microsoft.com/office/drawing/2014/main" id="{D246EDC4-0A4E-47F4-942F-A44B972E12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29200" y="3197225"/>
            <a:ext cx="914400" cy="5397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6" name="Line 15">
            <a:extLst>
              <a:ext uri="{FF2B5EF4-FFF2-40B4-BE49-F238E27FC236}">
                <a16:creationId xmlns="" xmlns:a16="http://schemas.microsoft.com/office/drawing/2014/main" id="{A8D0FB29-A9AA-4353-9E00-EB55DB4F47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21025" y="2209800"/>
            <a:ext cx="920750" cy="18288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7" name="Line 16">
            <a:extLst>
              <a:ext uri="{FF2B5EF4-FFF2-40B4-BE49-F238E27FC236}">
                <a16:creationId xmlns="" xmlns:a16="http://schemas.microsoft.com/office/drawing/2014/main" id="{23545BE2-D1FA-431A-8485-A8D119E3948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5029200"/>
            <a:ext cx="1981200" cy="158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8" name="Text Box 17">
            <a:extLst>
              <a:ext uri="{FF2B5EF4-FFF2-40B4-BE49-F238E27FC236}">
                <a16:creationId xmlns="" xmlns:a16="http://schemas.microsoft.com/office/drawing/2014/main" id="{6B5B2342-B42F-4695-AB03-D48A35CEE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5827713"/>
            <a:ext cx="605155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Если это группа компенсирующей направленности, </a:t>
            </a:r>
          </a:p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FF0000"/>
                </a:solidFill>
              </a:rPr>
              <a:t>то пишется для нее своя, адаптированная программа.</a:t>
            </a:r>
            <a:r>
              <a:rPr lang="ru-RU" altLang="ru-RU">
                <a:solidFill>
                  <a:srgbClr val="000000"/>
                </a:solidFill>
              </a:rPr>
              <a:t> </a:t>
            </a:r>
          </a:p>
          <a:p>
            <a:pPr eaLnBrk="1" hangingPunct="1">
              <a:buClrTx/>
              <a:buFontTx/>
              <a:buNone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8619" name="Rectangle 18">
            <a:extLst>
              <a:ext uri="{FF2B5EF4-FFF2-40B4-BE49-F238E27FC236}">
                <a16:creationId xmlns="" xmlns:a16="http://schemas.microsoft.com/office/drawing/2014/main" id="{5791F132-25E4-4020-9DEB-3B99DB6E29DC}"/>
              </a:ext>
            </a:extLst>
          </p:cNvPr>
          <p:cNvSpPr>
            <a:spLocks noChangeArrowheads="1"/>
          </p:cNvSpPr>
          <p:nvPr/>
        </p:nvSpPr>
        <p:spPr bwMode="auto">
          <a:xfrm rot="-3600000">
            <a:off x="1296988" y="2287588"/>
            <a:ext cx="20574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Парциальная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коррекционная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программа</a:t>
            </a:r>
          </a:p>
        </p:txBody>
      </p:sp>
      <p:cxnSp>
        <p:nvCxnSpPr>
          <p:cNvPr id="68620" name="AutoShape 19">
            <a:extLst>
              <a:ext uri="{FF2B5EF4-FFF2-40B4-BE49-F238E27FC236}">
                <a16:creationId xmlns="" xmlns:a16="http://schemas.microsoft.com/office/drawing/2014/main" id="{99E88E4D-7DF0-4039-94D3-C8F1D62BC2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00" y="2971800"/>
            <a:ext cx="1392238" cy="341313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8621" name="Rectangle 20">
            <a:extLst>
              <a:ext uri="{FF2B5EF4-FFF2-40B4-BE49-F238E27FC236}">
                <a16:creationId xmlns="" xmlns:a16="http://schemas.microsoft.com/office/drawing/2014/main" id="{6AA0D432-A43A-4C0F-9DDE-6922DCB429F2}"/>
              </a:ext>
            </a:extLst>
          </p:cNvPr>
          <p:cNvSpPr>
            <a:spLocks noChangeArrowheads="1"/>
          </p:cNvSpPr>
          <p:nvPr/>
        </p:nvSpPr>
        <p:spPr bwMode="auto">
          <a:xfrm rot="6180000">
            <a:off x="6819900" y="3921125"/>
            <a:ext cx="19050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Коррекционно-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педагогические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технологии</a:t>
            </a:r>
          </a:p>
        </p:txBody>
      </p:sp>
      <p:cxnSp>
        <p:nvCxnSpPr>
          <p:cNvPr id="68622" name="AutoShape 21">
            <a:extLst>
              <a:ext uri="{FF2B5EF4-FFF2-40B4-BE49-F238E27FC236}">
                <a16:creationId xmlns="" xmlns:a16="http://schemas.microsoft.com/office/drawing/2014/main" id="{DE3EB7DB-FACB-4F68-8285-76229404E79E}"/>
              </a:ext>
            </a:extLst>
          </p:cNvPr>
          <p:cNvCxnSpPr>
            <a:cxnSpLocks noChangeShapeType="1"/>
            <a:stCxn id="68621" idx="2"/>
            <a:endCxn id="68612" idx="5"/>
          </p:cNvCxnSpPr>
          <p:nvPr/>
        </p:nvCxnSpPr>
        <p:spPr bwMode="auto">
          <a:xfrm flipH="1" flipV="1">
            <a:off x="6778625" y="3273425"/>
            <a:ext cx="542925" cy="10033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8623" name="AutoShape 22">
            <a:extLst>
              <a:ext uri="{FF2B5EF4-FFF2-40B4-BE49-F238E27FC236}">
                <a16:creationId xmlns="" xmlns:a16="http://schemas.microsoft.com/office/drawing/2014/main" id="{1407D5CB-926A-4BED-8176-2A2EC4CA350B}"/>
              </a:ext>
            </a:extLst>
          </p:cNvPr>
          <p:cNvCxnSpPr>
            <a:cxnSpLocks noChangeShapeType="1"/>
            <a:stCxn id="68621" idx="2"/>
          </p:cNvCxnSpPr>
          <p:nvPr/>
        </p:nvCxnSpPr>
        <p:spPr bwMode="auto">
          <a:xfrm flipH="1">
            <a:off x="6450013" y="4275138"/>
            <a:ext cx="871537" cy="354012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">
            <a:extLst>
              <a:ext uri="{FF2B5EF4-FFF2-40B4-BE49-F238E27FC236}">
                <a16:creationId xmlns="" xmlns:a16="http://schemas.microsoft.com/office/drawing/2014/main" id="{2A94D5F5-163A-4A78-835D-D3D82359B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1000"/>
            <a:ext cx="25908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ОО</a:t>
            </a:r>
          </a:p>
        </p:txBody>
      </p:sp>
      <p:sp>
        <p:nvSpPr>
          <p:cNvPr id="70659" name="Rectangle 2">
            <a:extLst>
              <a:ext uri="{FF2B5EF4-FFF2-40B4-BE49-F238E27FC236}">
                <a16:creationId xmlns="" xmlns:a16="http://schemas.microsoft.com/office/drawing/2014/main" id="{AE59C5F2-8DD6-446B-BBAD-6EEF38282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495800"/>
            <a:ext cx="2590800" cy="17526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Образовательная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деятельность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в ходе режимных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моментов</a:t>
            </a:r>
          </a:p>
        </p:txBody>
      </p:sp>
      <p:sp>
        <p:nvSpPr>
          <p:cNvPr id="70660" name="Oval 3">
            <a:extLst>
              <a:ext uri="{FF2B5EF4-FFF2-40B4-BE49-F238E27FC236}">
                <a16:creationId xmlns="" xmlns:a16="http://schemas.microsoft.com/office/drawing/2014/main" id="{6E1A77B8-78C5-4817-A04A-F9D83D780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981200"/>
            <a:ext cx="42672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Самостоятельная деятельность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детей</a:t>
            </a:r>
          </a:p>
        </p:txBody>
      </p:sp>
      <p:sp>
        <p:nvSpPr>
          <p:cNvPr id="70661" name="Oval 4">
            <a:extLst>
              <a:ext uri="{FF2B5EF4-FFF2-40B4-BE49-F238E27FC236}">
                <a16:creationId xmlns="" xmlns:a16="http://schemas.microsoft.com/office/drawing/2014/main" id="{E4854378-F872-41C5-A20A-A2A0EC788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581400"/>
            <a:ext cx="26670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ОД в ходе совместной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деятельности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 педагогом</a:t>
            </a:r>
          </a:p>
        </p:txBody>
      </p:sp>
      <p:sp>
        <p:nvSpPr>
          <p:cNvPr id="70662" name="Oval 5">
            <a:extLst>
              <a:ext uri="{FF2B5EF4-FFF2-40B4-BE49-F238E27FC236}">
                <a16:creationId xmlns="" xmlns:a16="http://schemas.microsoft.com/office/drawing/2014/main" id="{F8F9F09B-46E9-4933-9753-4828C8297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181600"/>
            <a:ext cx="42672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Совместная деятельность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 семьей</a:t>
            </a:r>
          </a:p>
        </p:txBody>
      </p:sp>
      <p:sp>
        <p:nvSpPr>
          <p:cNvPr id="70663" name="Line 6">
            <a:extLst>
              <a:ext uri="{FF2B5EF4-FFF2-40B4-BE49-F238E27FC236}">
                <a16:creationId xmlns="" xmlns:a16="http://schemas.microsoft.com/office/drawing/2014/main" id="{9E767C36-BE13-4301-85A6-8C905FA800D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16225" y="1295400"/>
            <a:ext cx="1225550" cy="32766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4" name="Line 7">
            <a:extLst>
              <a:ext uri="{FF2B5EF4-FFF2-40B4-BE49-F238E27FC236}">
                <a16:creationId xmlns="" xmlns:a16="http://schemas.microsoft.com/office/drawing/2014/main" id="{46A6F4F5-C7F2-43B5-9756-72C9D63310E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4340225"/>
            <a:ext cx="1219200" cy="7683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5" name="Line 8">
            <a:extLst>
              <a:ext uri="{FF2B5EF4-FFF2-40B4-BE49-F238E27FC236}">
                <a16:creationId xmlns="" xmlns:a16="http://schemas.microsoft.com/office/drawing/2014/main" id="{290BB6FB-DF37-4B05-BEA2-E6FDC24E228A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3048000"/>
            <a:ext cx="1219200" cy="12192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6" name="Line 9">
            <a:extLst>
              <a:ext uri="{FF2B5EF4-FFF2-40B4-BE49-F238E27FC236}">
                <a16:creationId xmlns="" xmlns:a16="http://schemas.microsoft.com/office/drawing/2014/main" id="{B27D4B8C-9E0C-4F2F-A085-D6715DA72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5334000"/>
            <a:ext cx="1447800" cy="5334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7" name="Line 10">
            <a:extLst>
              <a:ext uri="{FF2B5EF4-FFF2-40B4-BE49-F238E27FC236}">
                <a16:creationId xmlns="" xmlns:a16="http://schemas.microsoft.com/office/drawing/2014/main" id="{384C422A-4559-48D4-8051-C2684B5962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57800" y="3197225"/>
            <a:ext cx="1588" cy="3873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8" name="Line 11">
            <a:extLst>
              <a:ext uri="{FF2B5EF4-FFF2-40B4-BE49-F238E27FC236}">
                <a16:creationId xmlns="" xmlns:a16="http://schemas.microsoft.com/office/drawing/2014/main" id="{D43CAD12-1E6C-4FF0-B03B-4A13B2A2B7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4876800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9" name="Line 12">
            <a:extLst>
              <a:ext uri="{FF2B5EF4-FFF2-40B4-BE49-F238E27FC236}">
                <a16:creationId xmlns="" xmlns:a16="http://schemas.microsoft.com/office/drawing/2014/main" id="{6740A0CB-D05E-429E-B61D-C72FEBD02C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2968625"/>
            <a:ext cx="1447800" cy="168275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70" name="Rectangle 13">
            <a:extLst>
              <a:ext uri="{FF2B5EF4-FFF2-40B4-BE49-F238E27FC236}">
                <a16:creationId xmlns="" xmlns:a16="http://schemas.microsoft.com/office/drawing/2014/main" id="{5679182C-188B-4755-9EC0-8AD2E032D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219200"/>
            <a:ext cx="2590800" cy="26670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altLang="ru-RU">
              <a:solidFill>
                <a:srgbClr val="000000"/>
              </a:solidFill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Коррекционно-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педагогические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технологии</a:t>
            </a:r>
          </a:p>
        </p:txBody>
      </p:sp>
      <p:cxnSp>
        <p:nvCxnSpPr>
          <p:cNvPr id="70671" name="AutoShape 14">
            <a:extLst>
              <a:ext uri="{FF2B5EF4-FFF2-40B4-BE49-F238E27FC236}">
                <a16:creationId xmlns="" xmlns:a16="http://schemas.microsoft.com/office/drawing/2014/main" id="{0F2DAF65-AF87-409D-8CC2-F83C420B8AF1}"/>
              </a:ext>
            </a:extLst>
          </p:cNvPr>
          <p:cNvCxnSpPr>
            <a:cxnSpLocks noChangeShapeType="1"/>
            <a:stCxn id="70670" idx="3"/>
            <a:endCxn id="70660" idx="2"/>
          </p:cNvCxnSpPr>
          <p:nvPr/>
        </p:nvCxnSpPr>
        <p:spPr bwMode="auto">
          <a:xfrm>
            <a:off x="2971800" y="2552700"/>
            <a:ext cx="1066800" cy="762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0672" name="AutoShape 15">
            <a:extLst>
              <a:ext uri="{FF2B5EF4-FFF2-40B4-BE49-F238E27FC236}">
                <a16:creationId xmlns="" xmlns:a16="http://schemas.microsoft.com/office/drawing/2014/main" id="{307A24CA-ED62-49AE-8D89-C5AE4DF42B0C}"/>
              </a:ext>
            </a:extLst>
          </p:cNvPr>
          <p:cNvCxnSpPr>
            <a:cxnSpLocks noChangeShapeType="1"/>
            <a:stCxn id="70670" idx="2"/>
            <a:endCxn id="70659" idx="0"/>
          </p:cNvCxnSpPr>
          <p:nvPr/>
        </p:nvCxnSpPr>
        <p:spPr bwMode="auto">
          <a:xfrm flipH="1">
            <a:off x="1600200" y="3886200"/>
            <a:ext cx="76200" cy="6096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0673" name="Oval 16">
            <a:extLst>
              <a:ext uri="{FF2B5EF4-FFF2-40B4-BE49-F238E27FC236}">
                <a16:creationId xmlns="" xmlns:a16="http://schemas.microsoft.com/office/drawing/2014/main" id="{A2E39A95-B35D-4004-B08B-5B61382BB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657600"/>
            <a:ext cx="2667000" cy="1295400"/>
          </a:xfrm>
          <a:prstGeom prst="ellipse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ОД в ходе совместной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деятельности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со специалистом</a:t>
            </a:r>
          </a:p>
        </p:txBody>
      </p:sp>
      <p:sp>
        <p:nvSpPr>
          <p:cNvPr id="70674" name="Line 17">
            <a:extLst>
              <a:ext uri="{FF2B5EF4-FFF2-40B4-BE49-F238E27FC236}">
                <a16:creationId xmlns="" xmlns:a16="http://schemas.microsoft.com/office/drawing/2014/main" id="{66E71EB8-8610-4FB5-A7CB-29CA8FD1CE92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4953000"/>
            <a:ext cx="1588" cy="3810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70675" name="AutoShape 18">
            <a:extLst>
              <a:ext uri="{FF2B5EF4-FFF2-40B4-BE49-F238E27FC236}">
                <a16:creationId xmlns="" xmlns:a16="http://schemas.microsoft.com/office/drawing/2014/main" id="{5F07D75B-B517-4E8F-8D4F-739609508C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95600" y="1676400"/>
            <a:ext cx="5556250" cy="2170113"/>
          </a:xfrm>
          <a:prstGeom prst="bentConnector3">
            <a:avLst>
              <a:gd name="adj1" fmla="val 50000"/>
            </a:avLst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0676" name="Rectangle 19">
            <a:extLst>
              <a:ext uri="{FF2B5EF4-FFF2-40B4-BE49-F238E27FC236}">
                <a16:creationId xmlns="" xmlns:a16="http://schemas.microsoft.com/office/drawing/2014/main" id="{6F408539-5956-441D-A873-11FC57A03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33400"/>
            <a:ext cx="2590800" cy="914400"/>
          </a:xfrm>
          <a:prstGeom prst="rect">
            <a:avLst/>
          </a:prstGeom>
          <a:solidFill>
            <a:srgbClr val="BBE0E3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Коммуникативные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тренинги,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обучение игре</a:t>
            </a:r>
          </a:p>
        </p:txBody>
      </p:sp>
      <p:cxnSp>
        <p:nvCxnSpPr>
          <p:cNvPr id="70677" name="AutoShape 20">
            <a:extLst>
              <a:ext uri="{FF2B5EF4-FFF2-40B4-BE49-F238E27FC236}">
                <a16:creationId xmlns="" xmlns:a16="http://schemas.microsoft.com/office/drawing/2014/main" id="{2FA71FCD-0658-4373-835B-59C6ACA3A75C}"/>
              </a:ext>
            </a:extLst>
          </p:cNvPr>
          <p:cNvCxnSpPr>
            <a:cxnSpLocks noChangeShapeType="1"/>
            <a:endCxn id="70660" idx="0"/>
          </p:cNvCxnSpPr>
          <p:nvPr/>
        </p:nvCxnSpPr>
        <p:spPr bwMode="auto">
          <a:xfrm flipH="1">
            <a:off x="6172200" y="1447800"/>
            <a:ext cx="685800" cy="5334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">
            <a:extLst>
              <a:ext uri="{FF2B5EF4-FFF2-40B4-BE49-F238E27FC236}">
                <a16:creationId xmlns="" xmlns:a16="http://schemas.microsoft.com/office/drawing/2014/main" id="{7A9064B8-8E99-471F-B3AF-4BE04FC9FD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FF"/>
                </a:solidFill>
              </a:rPr>
              <a:t>Специфика содержания НОО</a:t>
            </a:r>
          </a:p>
        </p:txBody>
      </p:sp>
      <p:sp>
        <p:nvSpPr>
          <p:cNvPr id="37890" name="Rectangle 2">
            <a:extLst>
              <a:ext uri="{FF2B5EF4-FFF2-40B4-BE49-F238E27FC236}">
                <a16:creationId xmlns="" xmlns:a16="http://schemas.microsoft.com/office/drawing/2014/main" id="{D5CC8D5C-FFCD-43AA-8D18-3517CF4E88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8013" cy="4560888"/>
          </a:xfrm>
        </p:spPr>
        <p:txBody>
          <a:bodyPr/>
          <a:lstStyle/>
          <a:p>
            <a:pPr indent="-34131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/>
              <a:t>Основными образовательными направлениями в специальной поддержке освоения АООП НОО являются: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/>
              <a:t>коррекционная помощь в овладении базовым содержанием обучения;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/>
              <a:t>коррекция нарушений устной речи, коррекция и профилактика </a:t>
            </a:r>
          </a:p>
          <a:p>
            <a:pPr marL="558800" indent="-557213">
              <a:buSzPct val="45000"/>
              <a:buFont typeface="Wingdings" panose="05000000000000000000" pitchFamily="2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/>
              <a:t>нарушений чтения и письма;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/>
              <a:t>развитие сознательного использования языковых средств в различных коммуникативных ситуациях с целью реализации полноценных социальных контактов с окружающими;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2000"/>
              <a:t>обеспечение обучающемуся успеха в различных видах деятельности с целью предупреждения негативного отношения к учебе, ситуации школьного обучения в целом, повышения мотивации к школьному обучению.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>
            <a:extLst>
              <a:ext uri="{FF2B5EF4-FFF2-40B4-BE49-F238E27FC236}">
                <a16:creationId xmlns="" xmlns:a16="http://schemas.microsoft.com/office/drawing/2014/main" id="{5BE78D35-159E-454F-B986-7583FA8D8F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>
                <a:solidFill>
                  <a:srgbClr val="3333FF"/>
                </a:solidFill>
              </a:rPr>
              <a:t>Специфика содержания для начального образования</a:t>
            </a:r>
          </a:p>
        </p:txBody>
      </p:sp>
      <p:sp>
        <p:nvSpPr>
          <p:cNvPr id="74755" name="Rectangle 2">
            <a:extLst>
              <a:ext uri="{FF2B5EF4-FFF2-40B4-BE49-F238E27FC236}">
                <a16:creationId xmlns="" xmlns:a16="http://schemas.microsoft.com/office/drawing/2014/main" id="{A0910135-F83D-401E-A928-48456BBBE6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510088" cy="5857875"/>
          </a:xfrm>
        </p:spPr>
        <p:txBody>
          <a:bodyPr/>
          <a:lstStyle/>
          <a:p>
            <a:pPr marL="558800" indent="-5572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latin typeface="inherit" charset="0"/>
              </a:rPr>
              <a:t>Разделы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latin typeface="inherit" charset="0"/>
              </a:rPr>
              <a:t>«Работа над словом»,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latin typeface="inherit" charset="0"/>
              </a:rPr>
              <a:t>«Работа над предложением», 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latin typeface="inherit" charset="0"/>
              </a:rPr>
              <a:t>«Работа над связной речью»</a:t>
            </a:r>
          </a:p>
          <a:p>
            <a:pPr marL="558800" indent="-557213">
              <a:buClrTx/>
              <a:buSz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latin typeface="inherit" charset="0"/>
              </a:rPr>
              <a:t> для программы по развитию речи обучающихся с ТНР.</a:t>
            </a:r>
          </a:p>
        </p:txBody>
      </p:sp>
      <p:sp>
        <p:nvSpPr>
          <p:cNvPr id="74756" name="Text Box 3">
            <a:extLst>
              <a:ext uri="{FF2B5EF4-FFF2-40B4-BE49-F238E27FC236}">
                <a16:creationId xmlns="" xmlns:a16="http://schemas.microsoft.com/office/drawing/2014/main" id="{46672CCF-2B56-4FB2-9E9C-2F7F87072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264150"/>
            <a:ext cx="8188325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>
                <a:solidFill>
                  <a:srgbClr val="0000FF"/>
                </a:solidFill>
              </a:rPr>
              <a:t>Коррекционная работа осуществляется во внеурочное время в объеме не менее 5 часов.</a:t>
            </a:r>
            <a:r>
              <a:rPr lang="ru-RU" altLang="ru-RU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74757" name="Text Box 4">
            <a:extLst>
              <a:ext uri="{FF2B5EF4-FFF2-40B4-BE49-F238E27FC236}">
                <a16:creationId xmlns="" xmlns:a16="http://schemas.microsoft.com/office/drawing/2014/main" id="{D637F3A3-308E-4EC1-8D9C-CCB62B13C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3600" y="1600200"/>
            <a:ext cx="4014788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1313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800"/>
              </a:spcBef>
            </a:pPr>
            <a:r>
              <a:rPr lang="ru-RU" altLang="ru-RU" sz="2000">
                <a:solidFill>
                  <a:srgbClr val="595959"/>
                </a:solidFill>
                <a:latin typeface="inherit" charset="0"/>
              </a:rPr>
              <a:t>   </a:t>
            </a:r>
            <a:r>
              <a:rPr lang="ru-RU" altLang="ru-RU" sz="2000">
                <a:solidFill>
                  <a:srgbClr val="000000"/>
                </a:solidFill>
                <a:latin typeface="inherit" charset="0"/>
              </a:rPr>
              <a:t>  Преемственность содержания АОП дошкольного с программой начального школьного образования: курсы "Произношение", "Обучение чтению".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>
            <a:extLst>
              <a:ext uri="{FF2B5EF4-FFF2-40B4-BE49-F238E27FC236}">
                <a16:creationId xmlns="" xmlns:a16="http://schemas.microsoft.com/office/drawing/2014/main" id="{63372EAF-3457-4460-85F8-14BBDF393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762000"/>
            <a:ext cx="8229600" cy="536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SzPct val="100000"/>
              <a:defRPr/>
            </a:pPr>
            <a:r>
              <a:rPr lang="ru-RU" altLang="ru-RU" sz="2000"/>
              <a:t>При этом содержательный раздел Программы должен включать: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а) описание образовательной деятельности в соответствии с направлениями развития ребенка, представленными в пяти образовательных областях, с учетом используемых вариативных примерных основных образовательных программ дошкольного образования и методических пособий, обеспечивающих реализацию данного содержания;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б) описание вариативных форм, способов, методов и средств реализации Программы с учетом </a:t>
            </a:r>
            <a:r>
              <a:rPr lang="ru-RU" altLang="ru-RU" sz="2000" i="1"/>
              <a:t>возрастных</a:t>
            </a:r>
            <a:r>
              <a:rPr lang="ru-RU" altLang="ru-RU" sz="2000"/>
              <a:t> и </a:t>
            </a:r>
            <a:r>
              <a:rPr lang="ru-RU" altLang="ru-RU" sz="2000" i="1"/>
              <a:t>индивидуальных</a:t>
            </a:r>
            <a:r>
              <a:rPr lang="ru-RU" altLang="ru-RU" sz="2000"/>
              <a:t> особенностей воспитанников, специфики их образовательных потребностей и интересов;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000"/>
              <a:t>в) описание образовательной деятельности по профессиональной коррекции нарушений развития детей в случае, если эта работа предусмотрена Программой.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>
            <a:extLst>
              <a:ext uri="{FF2B5EF4-FFF2-40B4-BE49-F238E27FC236}">
                <a16:creationId xmlns="" xmlns:a16="http://schemas.microsoft.com/office/drawing/2014/main" id="{D02EFA6D-6CEE-4CDC-806C-C9C14A1BD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 b="1" i="1">
                <a:solidFill>
                  <a:srgbClr val="000000"/>
                </a:solidFill>
              </a:rPr>
              <a:t>Целевой раздел</a:t>
            </a:r>
          </a:p>
        </p:txBody>
      </p:sp>
      <p:sp>
        <p:nvSpPr>
          <p:cNvPr id="8194" name="Text Box 2">
            <a:extLst>
              <a:ext uri="{FF2B5EF4-FFF2-40B4-BE49-F238E27FC236}">
                <a16:creationId xmlns="" xmlns:a16="http://schemas.microsoft.com/office/drawing/2014/main" id="{EED5BA24-A464-442D-923A-3E81E153C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700"/>
              </a:spcBef>
              <a:buSzPct val="100000"/>
              <a:defRPr/>
            </a:pPr>
            <a:r>
              <a:rPr lang="ru-RU" altLang="ru-RU" sz="2800" b="1" i="1"/>
              <a:t>Целевой раздел</a:t>
            </a:r>
            <a:r>
              <a:rPr lang="ru-RU" altLang="ru-RU" sz="2800"/>
              <a:t> включает в себя пояснительную записку и планируемые результаты освоения программы.</a:t>
            </a: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SzPct val="100000"/>
              <a:defRPr/>
            </a:pPr>
            <a:r>
              <a:rPr lang="ru-RU" altLang="ru-RU" sz="2800" i="1"/>
              <a:t>Пояснительная записка</a:t>
            </a:r>
            <a:r>
              <a:rPr lang="ru-RU" altLang="ru-RU" sz="2800"/>
              <a:t> должна раскрывать: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800"/>
              <a:t>цели и задачи реализации Программы;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800"/>
              <a:t>принципы и подходы к формированию Программы;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2800"/>
              <a:t>значимые для разработки и реализации Программы характеристики, в том числе характеристики особенностей развития детей раннего и дошкольного возраста.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1">
            <a:extLst>
              <a:ext uri="{FF2B5EF4-FFF2-40B4-BE49-F238E27FC236}">
                <a16:creationId xmlns="" xmlns:a16="http://schemas.microsoft.com/office/drawing/2014/main" id="{5DC7AD42-E5A4-44E3-B581-7EE492A2E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000000"/>
                </a:solidFill>
              </a:rPr>
              <a:t>Формы совместной образовательной деятельности между детьми</a:t>
            </a:r>
          </a:p>
        </p:txBody>
      </p:sp>
      <p:sp>
        <p:nvSpPr>
          <p:cNvPr id="40962" name="Text Box 2">
            <a:extLst>
              <a:ext uri="{FF2B5EF4-FFF2-40B4-BE49-F238E27FC236}">
                <a16:creationId xmlns="" xmlns:a16="http://schemas.microsoft.com/office/drawing/2014/main" id="{5AE59B9B-0EC4-481F-9371-2B22B72CB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4958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SzPct val="100000"/>
              <a:defRPr/>
            </a:pPr>
            <a:r>
              <a:rPr lang="ru-RU" altLang="ru-RU" sz="2400"/>
              <a:t>В процесс групповой деятельности могут включаться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-"/>
              <a:defRPr/>
            </a:pPr>
            <a:r>
              <a:rPr lang="ru-RU" altLang="ru-RU" sz="2400"/>
              <a:t>совместно-раздельные формы образовательной деятельности;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-"/>
              <a:defRPr/>
            </a:pPr>
            <a:r>
              <a:rPr lang="ru-RU" altLang="ru-RU" sz="2400"/>
              <a:t>совместно-последовательные формы образовательной деятельности;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-"/>
              <a:defRPr/>
            </a:pPr>
            <a:r>
              <a:rPr lang="ru-RU" altLang="ru-RU" sz="2400"/>
              <a:t>совместно-распределенные формы образовательной деятельности.</a:t>
            </a:r>
          </a:p>
          <a:p>
            <a:pPr marL="341313" eaLnBrk="1" hangingPunct="1">
              <a:lnSpc>
                <a:spcPct val="80000"/>
              </a:lnSpc>
              <a:spcBef>
                <a:spcPts val="600"/>
              </a:spcBef>
              <a:buSzPct val="100000"/>
              <a:defRPr/>
            </a:pPr>
            <a:endParaRPr lang="ru-RU" altLang="ru-RU" sz="2400"/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SzPct val="100000"/>
              <a:defRPr/>
            </a:pPr>
            <a:r>
              <a:rPr lang="ru-RU" altLang="ru-RU" sz="2400"/>
              <a:t/>
            </a:r>
            <a:br>
              <a:rPr lang="ru-RU" altLang="ru-RU" sz="2400"/>
            </a:br>
            <a:endParaRPr lang="ru-RU" altLang="ru-RU" sz="2400"/>
          </a:p>
        </p:txBody>
      </p:sp>
      <p:pic>
        <p:nvPicPr>
          <p:cNvPr id="78852" name="Picture 3">
            <a:extLst>
              <a:ext uri="{FF2B5EF4-FFF2-40B4-BE49-F238E27FC236}">
                <a16:creationId xmlns="" xmlns:a16="http://schemas.microsoft.com/office/drawing/2014/main" id="{47464F13-3264-49EC-8059-4D41C907F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00200"/>
            <a:ext cx="1981200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8853" name="Picture 4">
            <a:extLst>
              <a:ext uri="{FF2B5EF4-FFF2-40B4-BE49-F238E27FC236}">
                <a16:creationId xmlns="" xmlns:a16="http://schemas.microsoft.com/office/drawing/2014/main" id="{A5715F41-3BC2-4623-B756-D17E64DCC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124200"/>
            <a:ext cx="22637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">
            <a:extLst>
              <a:ext uri="{FF2B5EF4-FFF2-40B4-BE49-F238E27FC236}">
                <a16:creationId xmlns="" xmlns:a16="http://schemas.microsoft.com/office/drawing/2014/main" id="{F508711A-913D-4DCA-A396-5F5B288353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0000FF"/>
                </a:solidFill>
                <a:latin typeface="inherit" charset="0"/>
              </a:rPr>
              <a:t>Формы организации совместной и непрерывной образовательной деятельности детей с ТНР:</a:t>
            </a:r>
          </a:p>
        </p:txBody>
      </p:sp>
      <p:sp>
        <p:nvSpPr>
          <p:cNvPr id="80899" name="Rectangle 2">
            <a:extLst>
              <a:ext uri="{FF2B5EF4-FFF2-40B4-BE49-F238E27FC236}">
                <a16:creationId xmlns="" xmlns:a16="http://schemas.microsoft.com/office/drawing/2014/main" id="{1E936E00-D3B6-4E85-AB96-774504AD9B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8013" cy="4524375"/>
          </a:xfrm>
        </p:spPr>
        <p:txBody>
          <a:bodyPr/>
          <a:lstStyle/>
          <a:p>
            <a:pPr marL="558800" indent="-5572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solidFill>
                  <a:srgbClr val="595959"/>
                </a:solidFill>
                <a:latin typeface="inherit" charset="0"/>
              </a:rPr>
              <a:t> </a:t>
            </a:r>
            <a:r>
              <a:rPr lang="ru-RU" altLang="ru-RU" sz="2800">
                <a:latin typeface="inherit" charset="0"/>
              </a:rPr>
              <a:t>акцент на формирование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latin typeface="inherit" charset="0"/>
              </a:rPr>
              <a:t>мотивационного,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latin typeface="inherit" charset="0"/>
              </a:rPr>
              <a:t>целевого,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latin typeface="inherit" charset="0"/>
              </a:rPr>
              <a:t>содержательного,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latin typeface="inherit" charset="0"/>
              </a:rPr>
              <a:t>операционального,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latin typeface="inherit" charset="0"/>
              </a:rPr>
              <a:t>контрольного </a:t>
            </a:r>
          </a:p>
          <a:p>
            <a:pPr marL="558800" indent="-557213">
              <a:buClrTx/>
              <a:buSz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>
                <a:latin typeface="inherit" charset="0"/>
              </a:rPr>
              <a:t>компонентов речевой и коммуникативной деятельностей.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1">
            <a:extLst>
              <a:ext uri="{FF2B5EF4-FFF2-40B4-BE49-F238E27FC236}">
                <a16:creationId xmlns="" xmlns:a16="http://schemas.microsoft.com/office/drawing/2014/main" id="{3930F9E1-FAEC-49A6-AEA1-3CD81F753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В классификации Михаила Николаевича Скаткина и Исаака Яковлевича Лернера выделяют</a:t>
            </a:r>
            <a:r>
              <a:rPr lang="ru-RU" altLang="ru-RU" sz="2000" i="1">
                <a:solidFill>
                  <a:srgbClr val="000000"/>
                </a:solidFill>
              </a:rPr>
              <a:t/>
            </a:r>
            <a:br>
              <a:rPr lang="ru-RU" altLang="ru-RU" sz="2000" i="1">
                <a:solidFill>
                  <a:srgbClr val="000000"/>
                </a:solidFill>
              </a:rPr>
            </a:br>
            <a:endParaRPr lang="ru-RU" altLang="ru-RU" sz="2000" i="1">
              <a:solidFill>
                <a:srgbClr val="000000"/>
              </a:solidFill>
            </a:endParaRPr>
          </a:p>
        </p:txBody>
      </p:sp>
      <p:sp>
        <p:nvSpPr>
          <p:cNvPr id="82947" name="Text Box 2">
            <a:extLst>
              <a:ext uri="{FF2B5EF4-FFF2-40B4-BE49-F238E27FC236}">
                <a16:creationId xmlns="" xmlns:a16="http://schemas.microsoft.com/office/drawing/2014/main" id="{96FBC717-1F28-4CA7-9174-243091D69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19200"/>
            <a:ext cx="5715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9775" algn="l"/>
                <a:tab pos="1187450" algn="l"/>
                <a:tab pos="1636713" algn="l"/>
                <a:tab pos="2085975" algn="l"/>
                <a:tab pos="2535238" algn="l"/>
                <a:tab pos="2984500" algn="l"/>
                <a:tab pos="3433763" algn="l"/>
                <a:tab pos="3883025" algn="l"/>
                <a:tab pos="4332288" algn="l"/>
                <a:tab pos="4781550" algn="l"/>
                <a:tab pos="5230813" algn="l"/>
                <a:tab pos="5680075" algn="l"/>
                <a:tab pos="6129338" algn="l"/>
                <a:tab pos="6578600" algn="l"/>
                <a:tab pos="7027863" algn="l"/>
                <a:tab pos="7477125" algn="l"/>
                <a:tab pos="7926388" algn="l"/>
                <a:tab pos="8375650" algn="l"/>
                <a:tab pos="8824913" algn="l"/>
                <a:tab pos="9274175" algn="l"/>
                <a:tab pos="97234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ru-RU" altLang="ru-RU" b="1" i="1">
                <a:solidFill>
                  <a:srgbClr val="000000"/>
                </a:solidFill>
              </a:rPr>
              <a:t>догматические методы</a:t>
            </a:r>
            <a:r>
              <a:rPr lang="ru-RU" altLang="ru-RU">
                <a:solidFill>
                  <a:srgbClr val="000000"/>
                </a:solidFill>
              </a:rPr>
              <a:t> (материал заучивается без обязательного понимания – например, как это было на первых этапах введения и распространения монографического метода),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ru-RU" altLang="ru-RU" b="1">
                <a:solidFill>
                  <a:srgbClr val="000000"/>
                </a:solidFill>
              </a:rPr>
              <a:t> </a:t>
            </a:r>
            <a:r>
              <a:rPr lang="ru-RU" altLang="ru-RU" b="1" i="1">
                <a:solidFill>
                  <a:srgbClr val="000000"/>
                </a:solidFill>
              </a:rPr>
              <a:t>репродуктивные методы</a:t>
            </a:r>
            <a:r>
              <a:rPr lang="ru-RU" altLang="ru-RU" b="1">
                <a:solidFill>
                  <a:srgbClr val="000000"/>
                </a:solidFill>
              </a:rPr>
              <a:t> </a:t>
            </a:r>
            <a:r>
              <a:rPr lang="ru-RU" altLang="ru-RU">
                <a:solidFill>
                  <a:srgbClr val="000000"/>
                </a:solidFill>
              </a:rPr>
              <a:t>(материал не только заучивается, но и воспроизводятся), 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ru-RU" altLang="ru-RU" b="1" i="1">
                <a:solidFill>
                  <a:srgbClr val="000000"/>
                </a:solidFill>
              </a:rPr>
              <a:t>объяснительно – иллюстративные</a:t>
            </a:r>
            <a:r>
              <a:rPr lang="ru-RU" altLang="ru-RU" b="1">
                <a:solidFill>
                  <a:srgbClr val="000000"/>
                </a:solidFill>
              </a:rPr>
              <a:t> </a:t>
            </a:r>
            <a:r>
              <a:rPr lang="ru-RU" altLang="ru-RU" b="1" i="1">
                <a:solidFill>
                  <a:srgbClr val="000000"/>
                </a:solidFill>
              </a:rPr>
              <a:t>методы</a:t>
            </a:r>
            <a:r>
              <a:rPr lang="ru-RU" altLang="ru-RU">
                <a:solidFill>
                  <a:srgbClr val="000000"/>
                </a:solidFill>
              </a:rPr>
              <a:t> (материал разъясняется, иллюстрируется примерами, демонстрируется и должен быть понят детьми), 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ru-RU" altLang="ru-RU" b="1" i="1">
                <a:solidFill>
                  <a:srgbClr val="000000"/>
                </a:solidFill>
              </a:rPr>
              <a:t>продуктивные методы</a:t>
            </a:r>
            <a:r>
              <a:rPr lang="ru-RU" altLang="ru-RU" b="1">
                <a:solidFill>
                  <a:srgbClr val="000000"/>
                </a:solidFill>
              </a:rPr>
              <a:t> </a:t>
            </a:r>
            <a:r>
              <a:rPr lang="ru-RU" altLang="ru-RU">
                <a:solidFill>
                  <a:srgbClr val="000000"/>
                </a:solidFill>
              </a:rPr>
              <a:t>(материал должен быть не только понят, но и применен в практических действиях), 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ru-RU" altLang="ru-RU" b="1" i="1">
                <a:solidFill>
                  <a:srgbClr val="000000"/>
                </a:solidFill>
              </a:rPr>
              <a:t>эвристические,</a:t>
            </a:r>
            <a:r>
              <a:rPr lang="ru-RU" altLang="ru-RU">
                <a:solidFill>
                  <a:srgbClr val="000000"/>
                </a:solidFill>
              </a:rPr>
              <a:t> частично-поисковые методы (отдельные элементы нового знания добывает сам ребенок путем целенаправленных наблюдений, решения познавательных задач, проведения эксперимента и т.д.). 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ru-RU" altLang="ru-RU" b="1" i="1">
                <a:solidFill>
                  <a:srgbClr val="000000"/>
                </a:solidFill>
              </a:rPr>
              <a:t>исследовательские методы.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</a:pPr>
            <a:endParaRPr lang="ru-RU" altLang="ru-RU" i="1">
              <a:solidFill>
                <a:srgbClr val="000000"/>
              </a:solidFill>
            </a:endParaRPr>
          </a:p>
        </p:txBody>
      </p:sp>
      <p:pic>
        <p:nvPicPr>
          <p:cNvPr id="82948" name="Picture 3">
            <a:extLst>
              <a:ext uri="{FF2B5EF4-FFF2-40B4-BE49-F238E27FC236}">
                <a16:creationId xmlns="" xmlns:a16="http://schemas.microsoft.com/office/drawing/2014/main" id="{72335375-EFB3-4842-9BA2-FAAD227E9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752600"/>
            <a:ext cx="2895600" cy="456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1">
            <a:extLst>
              <a:ext uri="{FF2B5EF4-FFF2-40B4-BE49-F238E27FC236}">
                <a16:creationId xmlns="" xmlns:a16="http://schemas.microsoft.com/office/drawing/2014/main" id="{0A93BF3B-7BAA-41CA-B830-ED5FF0D75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57313"/>
            <a:ext cx="8229600" cy="490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Н.И. Фрейлах представляет классификацию методов организации и осуществления познавательной деятельности детей, выделяя среди них: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  1.</a:t>
            </a:r>
            <a:r>
              <a:rPr lang="ru-RU" altLang="ru-RU" b="1">
                <a:solidFill>
                  <a:srgbClr val="000000"/>
                </a:solidFill>
              </a:rPr>
              <a:t> Методы, обеспечивающие передачу учебной информации педагогом и восприятие ее детьми</a:t>
            </a:r>
            <a:r>
              <a:rPr lang="ru-RU" altLang="ru-RU">
                <a:solidFill>
                  <a:srgbClr val="000000"/>
                </a:solidFill>
              </a:rPr>
              <a:t> посредством слушания, наблюдения, практических действий (перцептивный аспект): словесный (объяснение, беседа, инструкция, вопросы и др.), наглядный (демонстрация, иллюстрация, рассматривание и др.), практический методы.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 2.  </a:t>
            </a:r>
            <a:r>
              <a:rPr lang="ru-RU" altLang="ru-RU" b="1">
                <a:solidFill>
                  <a:srgbClr val="000000"/>
                </a:solidFill>
              </a:rPr>
              <a:t>Методы, характеризующие усвоение нового материала детьми</a:t>
            </a:r>
            <a:r>
              <a:rPr lang="ru-RU" altLang="ru-RU">
                <a:solidFill>
                  <a:srgbClr val="000000"/>
                </a:solidFill>
              </a:rPr>
              <a:t>, — путем активного запоминания, путем самостоятельных размышлений или проблемной ситуации (гностический аспект): иллюстративно-объяснительный, проблемный, эвристический, исследовательский методы и др.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 3. </a:t>
            </a:r>
            <a:r>
              <a:rPr lang="ru-RU" altLang="ru-RU" b="1">
                <a:solidFill>
                  <a:srgbClr val="000000"/>
                </a:solidFill>
              </a:rPr>
              <a:t>Методы, характеризующие мыслительные операции </a:t>
            </a:r>
            <a:r>
              <a:rPr lang="ru-RU" altLang="ru-RU">
                <a:solidFill>
                  <a:srgbClr val="000000"/>
                </a:solidFill>
              </a:rPr>
              <a:t>при подаче и усвоении учебного материала (логический аспект): индуктивный (от частного к общему) и дедуктивный (от общего к частному) методы.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 4. </a:t>
            </a:r>
            <a:r>
              <a:rPr lang="ru-RU" altLang="ru-RU" b="1">
                <a:solidFill>
                  <a:srgbClr val="000000"/>
                </a:solidFill>
              </a:rPr>
              <a:t>Методы, характеризующие степень самостоятельности учебно-познавательной деятельности детей</a:t>
            </a:r>
            <a:r>
              <a:rPr lang="ru-RU" altLang="ru-RU">
                <a:solidFill>
                  <a:srgbClr val="000000"/>
                </a:solidFill>
              </a:rPr>
              <a:t> (управленческий аспект): работа под руководством педагога, самостоятельная работа детей.</a:t>
            </a:r>
          </a:p>
        </p:txBody>
      </p:sp>
      <p:sp>
        <p:nvSpPr>
          <p:cNvPr id="84995" name="Text Box 2">
            <a:extLst>
              <a:ext uri="{FF2B5EF4-FFF2-40B4-BE49-F238E27FC236}">
                <a16:creationId xmlns="" xmlns:a16="http://schemas.microsoft.com/office/drawing/2014/main" id="{A7D71CC2-1E34-43A7-8BBF-F26F02736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Методы обучения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1">
            <a:extLst>
              <a:ext uri="{FF2B5EF4-FFF2-40B4-BE49-F238E27FC236}">
                <a16:creationId xmlns="" xmlns:a16="http://schemas.microsoft.com/office/drawing/2014/main" id="{C4F93939-E68B-4577-9D3F-F3EF09E4D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0000"/>
                </a:solidFill>
              </a:rPr>
              <a:t>Методы воспитания</a:t>
            </a:r>
          </a:p>
        </p:txBody>
      </p:sp>
      <p:sp>
        <p:nvSpPr>
          <p:cNvPr id="45058" name="Text Box 2">
            <a:extLst>
              <a:ext uri="{FF2B5EF4-FFF2-40B4-BE49-F238E27FC236}">
                <a16:creationId xmlns="" xmlns:a16="http://schemas.microsoft.com/office/drawing/2014/main" id="{6E4A685D-FB50-42AA-8979-DC4C35D79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43000"/>
            <a:ext cx="82296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 b="1"/>
              <a:t>Методы воспитания </a:t>
            </a:r>
            <a:r>
              <a:rPr lang="ru-RU" altLang="ru-RU" sz="1600"/>
              <a:t>— научно обоснованные способы достижения воспитательной цели; совокупность наиболее общих способов решения воспитательных задач и осуществления воспитательных взаимодействий.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 Методы воспитания делятся на следующие группы: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1600" b="1"/>
              <a:t>методы формирования сознания</a:t>
            </a:r>
            <a:r>
              <a:rPr lang="ru-RU" altLang="ru-RU" sz="1600"/>
              <a:t> (рассказ, объяснение, разъяснение, этическая беседа, увещевание, внушение, инструктаж, пример и т.д.); 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1600" b="1"/>
              <a:t>методы организации деятельности и формирования опыта поведения</a:t>
            </a:r>
            <a:r>
              <a:rPr lang="ru-RU" altLang="ru-RU" sz="1600"/>
              <a:t> (упражнение, приучение, поручение, педагогическое требование, общественное мнение, воспитывающие ситуации);</a:t>
            </a:r>
          </a:p>
          <a:p>
            <a:pPr marL="339725" indent="-336550" eaLnBrk="1" hangingPunct="1">
              <a:lnSpc>
                <a:spcPct val="80000"/>
              </a:lnSpc>
              <a:spcBef>
                <a:spcPts val="4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ru-RU" sz="1600" b="1"/>
              <a:t>методы стимулирования</a:t>
            </a:r>
            <a:r>
              <a:rPr lang="ru-RU" altLang="ru-RU" sz="1600"/>
              <a:t> (соревнование, поощрение, наказание).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Последняя группа методов, в свою очередь, делится на методы, соответствующие </a:t>
            </a:r>
            <a:r>
              <a:rPr lang="ru-RU" altLang="ru-RU" sz="1600" b="1"/>
              <a:t>индивидуальному</a:t>
            </a:r>
            <a:r>
              <a:rPr lang="ru-RU" altLang="ru-RU" sz="1600"/>
              <a:t>, </a:t>
            </a:r>
            <a:r>
              <a:rPr lang="ru-RU" altLang="ru-RU" sz="1600" b="1"/>
              <a:t>типологическому</a:t>
            </a:r>
            <a:r>
              <a:rPr lang="ru-RU" altLang="ru-RU" sz="1600"/>
              <a:t> и </a:t>
            </a:r>
            <a:r>
              <a:rPr lang="ru-RU" altLang="ru-RU" sz="1600" b="1"/>
              <a:t>топологическому</a:t>
            </a:r>
            <a:r>
              <a:rPr lang="ru-RU" altLang="ru-RU" sz="1600"/>
              <a:t> подходу к формированию мотивации у дошкольников. Среди них рассматривают следующие методы: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— стимулирующие познавательный интерес;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— стимулирующие творческий характер деятельности;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— направленные на создание соревновательных ситуаций;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— учитывающие эмоциональное воздействие на ребенка (например предвосхищающая результат деятельности положительная оценка или сопереживающая критика); </a:t>
            </a:r>
          </a:p>
          <a:p>
            <a:pPr eaLnBrk="1" hangingPunct="1">
              <a:lnSpc>
                <a:spcPct val="80000"/>
              </a:lnSpc>
              <a:spcBef>
                <a:spcPts val="400"/>
              </a:spcBef>
              <a:buSzPct val="100000"/>
              <a:defRPr/>
            </a:pPr>
            <a:r>
              <a:rPr lang="ru-RU" altLang="ru-RU" sz="1600"/>
              <a:t>— направленные на создание и развитие игровой ситуации на занятии.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1">
            <a:extLst>
              <a:ext uri="{FF2B5EF4-FFF2-40B4-BE49-F238E27FC236}">
                <a16:creationId xmlns="" xmlns:a16="http://schemas.microsoft.com/office/drawing/2014/main" id="{1BE9FBB4-FF50-4838-806E-5D02382A8B7F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457200"/>
            <a:ext cx="8224838" cy="5940425"/>
            <a:chOff x="288" y="288"/>
            <a:chExt cx="5181" cy="3742"/>
          </a:xfrm>
        </p:grpSpPr>
        <p:cxnSp>
          <p:nvCxnSpPr>
            <p:cNvPr id="89091" name="AutoShape 2">
              <a:extLst>
                <a:ext uri="{FF2B5EF4-FFF2-40B4-BE49-F238E27FC236}">
                  <a16:creationId xmlns="" xmlns:a16="http://schemas.microsoft.com/office/drawing/2014/main" id="{DADB5E35-512F-4C4F-BDEB-ED5EAF3FD922}"/>
                </a:ext>
              </a:extLst>
            </p:cNvPr>
            <p:cNvCxnSpPr>
              <a:cxnSpLocks noChangeShapeType="1"/>
              <a:stCxn id="89101" idx="1"/>
              <a:endCxn id="89096" idx="2"/>
            </p:cNvCxnSpPr>
            <p:nvPr/>
          </p:nvCxnSpPr>
          <p:spPr bwMode="auto">
            <a:xfrm rot="10800000">
              <a:off x="1842" y="726"/>
              <a:ext cx="519" cy="3085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092" name="AutoShape 3">
              <a:extLst>
                <a:ext uri="{FF2B5EF4-FFF2-40B4-BE49-F238E27FC236}">
                  <a16:creationId xmlns="" xmlns:a16="http://schemas.microsoft.com/office/drawing/2014/main" id="{ACE2021A-D79C-4E84-B58C-1CCBC79CC10E}"/>
                </a:ext>
              </a:extLst>
            </p:cNvPr>
            <p:cNvCxnSpPr>
              <a:cxnSpLocks noChangeShapeType="1"/>
              <a:stCxn id="89100" idx="1"/>
              <a:endCxn id="89096" idx="2"/>
            </p:cNvCxnSpPr>
            <p:nvPr/>
          </p:nvCxnSpPr>
          <p:spPr bwMode="auto">
            <a:xfrm rot="10800000">
              <a:off x="1842" y="726"/>
              <a:ext cx="519" cy="2425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093" name="AutoShape 4">
              <a:extLst>
                <a:ext uri="{FF2B5EF4-FFF2-40B4-BE49-F238E27FC236}">
                  <a16:creationId xmlns="" xmlns:a16="http://schemas.microsoft.com/office/drawing/2014/main" id="{8D3E20BE-A0C5-463C-8EBD-274EC0470BB2}"/>
                </a:ext>
              </a:extLst>
            </p:cNvPr>
            <p:cNvCxnSpPr>
              <a:cxnSpLocks noChangeShapeType="1"/>
              <a:stCxn id="89099" idx="1"/>
              <a:endCxn id="89096" idx="2"/>
            </p:cNvCxnSpPr>
            <p:nvPr/>
          </p:nvCxnSpPr>
          <p:spPr bwMode="auto">
            <a:xfrm rot="10800000">
              <a:off x="1842" y="726"/>
              <a:ext cx="519" cy="1764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094" name="AutoShape 5">
              <a:extLst>
                <a:ext uri="{FF2B5EF4-FFF2-40B4-BE49-F238E27FC236}">
                  <a16:creationId xmlns="" xmlns:a16="http://schemas.microsoft.com/office/drawing/2014/main" id="{0FB54D6F-3F0F-4355-B84D-20EDB7F2B879}"/>
                </a:ext>
              </a:extLst>
            </p:cNvPr>
            <p:cNvCxnSpPr>
              <a:cxnSpLocks noChangeShapeType="1"/>
              <a:stCxn id="89098" idx="1"/>
              <a:endCxn id="89096" idx="2"/>
            </p:cNvCxnSpPr>
            <p:nvPr/>
          </p:nvCxnSpPr>
          <p:spPr bwMode="auto">
            <a:xfrm rot="10800000">
              <a:off x="1842" y="727"/>
              <a:ext cx="519" cy="1102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095" name="AutoShape 6">
              <a:extLst>
                <a:ext uri="{FF2B5EF4-FFF2-40B4-BE49-F238E27FC236}">
                  <a16:creationId xmlns="" xmlns:a16="http://schemas.microsoft.com/office/drawing/2014/main" id="{3F616F52-BD63-47E3-8665-D32626D5EAEA}"/>
                </a:ext>
              </a:extLst>
            </p:cNvPr>
            <p:cNvCxnSpPr>
              <a:cxnSpLocks noChangeShapeType="1"/>
              <a:stCxn id="89097" idx="1"/>
              <a:endCxn id="89096" idx="2"/>
            </p:cNvCxnSpPr>
            <p:nvPr/>
          </p:nvCxnSpPr>
          <p:spPr bwMode="auto">
            <a:xfrm rot="10800000">
              <a:off x="1842" y="727"/>
              <a:ext cx="519" cy="442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9096" name="AutoShape 7">
              <a:extLst>
                <a:ext uri="{FF2B5EF4-FFF2-40B4-BE49-F238E27FC236}">
                  <a16:creationId xmlns="" xmlns:a16="http://schemas.microsoft.com/office/drawing/2014/main" id="{AE3A9F86-FEDE-430F-AD34-25C88E961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88"/>
              <a:ext cx="3108" cy="43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Культурные практики и формы организации СОД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в режимных моментах</a:t>
              </a:r>
            </a:p>
          </p:txBody>
        </p:sp>
        <p:sp>
          <p:nvSpPr>
            <p:cNvPr id="89097" name="AutoShape 8">
              <a:extLst>
                <a:ext uri="{FF2B5EF4-FFF2-40B4-BE49-F238E27FC236}">
                  <a16:creationId xmlns="" xmlns:a16="http://schemas.microsoft.com/office/drawing/2014/main" id="{23E796AA-4B91-4FA5-897A-446A63DC1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1" y="949"/>
              <a:ext cx="3108" cy="43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Правовые практики</a:t>
              </a:r>
            </a:p>
          </p:txBody>
        </p:sp>
        <p:sp>
          <p:nvSpPr>
            <p:cNvPr id="89098" name="AutoShape 9">
              <a:extLst>
                <a:ext uri="{FF2B5EF4-FFF2-40B4-BE49-F238E27FC236}">
                  <a16:creationId xmlns="" xmlns:a16="http://schemas.microsoft.com/office/drawing/2014/main" id="{450C8795-9236-49AD-9F0C-777457F20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1" y="1609"/>
              <a:ext cx="3108" cy="43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Практики культурной идентификации</a:t>
              </a:r>
            </a:p>
          </p:txBody>
        </p:sp>
        <p:sp>
          <p:nvSpPr>
            <p:cNvPr id="89099" name="AutoShape 10">
              <a:extLst>
                <a:ext uri="{FF2B5EF4-FFF2-40B4-BE49-F238E27FC236}">
                  <a16:creationId xmlns="" xmlns:a16="http://schemas.microsoft.com/office/drawing/2014/main" id="{8F37587B-E170-4678-AF91-8B97AED2A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1" y="2270"/>
              <a:ext cx="3108" cy="43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Практики физической, душевной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и духовной целостности</a:t>
              </a:r>
            </a:p>
          </p:txBody>
        </p:sp>
        <p:sp>
          <p:nvSpPr>
            <p:cNvPr id="89100" name="AutoShape 11">
              <a:extLst>
                <a:ext uri="{FF2B5EF4-FFF2-40B4-BE49-F238E27FC236}">
                  <a16:creationId xmlns="" xmlns:a16="http://schemas.microsoft.com/office/drawing/2014/main" id="{24240FC9-E283-4834-8178-5973BF911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1" y="2932"/>
              <a:ext cx="3108" cy="43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Практики свободы</a:t>
              </a:r>
            </a:p>
          </p:txBody>
        </p:sp>
        <p:sp>
          <p:nvSpPr>
            <p:cNvPr id="89101" name="AutoShape 12">
              <a:extLst>
                <a:ext uri="{FF2B5EF4-FFF2-40B4-BE49-F238E27FC236}">
                  <a16:creationId xmlns="" xmlns:a16="http://schemas.microsoft.com/office/drawing/2014/main" id="{6A69A653-A2E3-4298-BF6E-45C61CEFC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1" y="3592"/>
              <a:ext cx="3108" cy="43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>
                  <a:solidFill>
                    <a:srgbClr val="000000"/>
                  </a:solidFill>
                </a:rPr>
                <a:t>Практики расширения возможностей ребенка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">
            <a:extLst>
              <a:ext uri="{FF2B5EF4-FFF2-40B4-BE49-F238E27FC236}">
                <a16:creationId xmlns="" xmlns:a16="http://schemas.microsoft.com/office/drawing/2014/main" id="{E51F0C49-38E5-417E-B7EE-572E32932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Жизненные практики</a:t>
            </a:r>
          </a:p>
        </p:txBody>
      </p:sp>
      <p:sp>
        <p:nvSpPr>
          <p:cNvPr id="91139" name="Text Box 2">
            <a:extLst>
              <a:ext uri="{FF2B5EF4-FFF2-40B4-BE49-F238E27FC236}">
                <a16:creationId xmlns="" xmlns:a16="http://schemas.microsoft.com/office/drawing/2014/main" id="{53549A83-32D9-4D4D-AE12-289C29E48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Упражнения подразделяются на пять основных групп: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Вводные упражнения (Упражнения периода адаптации для развития контроля и координации движений);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Упражнения по уходу за собой для развития самообслуживания;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Упражнения, обучающие заботе об окружающей среде;</a:t>
            </a:r>
          </a:p>
          <a:p>
            <a:pPr eaLnBrk="1" hangingPunct="1"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Особые формы движения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1">
            <a:extLst>
              <a:ext uri="{FF2B5EF4-FFF2-40B4-BE49-F238E27FC236}">
                <a16:creationId xmlns="" xmlns:a16="http://schemas.microsoft.com/office/drawing/2014/main" id="{06EBF4B2-8BE9-4B0D-B1C3-13B76978B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"/>
            <a:ext cx="5791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1">
            <a:extLst>
              <a:ext uri="{FF2B5EF4-FFF2-40B4-BE49-F238E27FC236}">
                <a16:creationId xmlns="" xmlns:a16="http://schemas.microsoft.com/office/drawing/2014/main" id="{90CD44BE-3E3E-4211-ACFB-782720334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Вариативные программы</a:t>
            </a:r>
          </a:p>
        </p:txBody>
      </p:sp>
      <p:pic>
        <p:nvPicPr>
          <p:cNvPr id="95235" name="Picture 2">
            <a:extLst>
              <a:ext uri="{FF2B5EF4-FFF2-40B4-BE49-F238E27FC236}">
                <a16:creationId xmlns="" xmlns:a16="http://schemas.microsoft.com/office/drawing/2014/main" id="{18DC4291-DA49-4313-ABCD-EE8F7EAD9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1512888"/>
            <a:ext cx="6557963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1">
            <a:extLst>
              <a:ext uri="{FF2B5EF4-FFF2-40B4-BE49-F238E27FC236}">
                <a16:creationId xmlns="" xmlns:a16="http://schemas.microsoft.com/office/drawing/2014/main" id="{4A2D966D-FAA5-4627-A098-1E5E4D9D5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381000"/>
            <a:ext cx="81057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427" name="Picture 2">
            <a:extLst>
              <a:ext uri="{FF2B5EF4-FFF2-40B4-BE49-F238E27FC236}">
                <a16:creationId xmlns="" xmlns:a16="http://schemas.microsoft.com/office/drawing/2014/main" id="{1189B74B-837F-4510-A55B-A8FD6497F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3581400"/>
            <a:ext cx="8105775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968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>
            <a:extLst>
              <a:ext uri="{FF2B5EF4-FFF2-40B4-BE49-F238E27FC236}">
                <a16:creationId xmlns="" xmlns:a16="http://schemas.microsoft.com/office/drawing/2014/main" id="{37E24390-6E87-4820-8BA7-B23EF44AA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Цель</a:t>
            </a:r>
          </a:p>
        </p:txBody>
      </p:sp>
      <p:sp>
        <p:nvSpPr>
          <p:cNvPr id="15363" name="Text Box 2">
            <a:extLst>
              <a:ext uri="{FF2B5EF4-FFF2-40B4-BE49-F238E27FC236}">
                <a16:creationId xmlns="" xmlns:a16="http://schemas.microsoft.com/office/drawing/2014/main" id="{79EA489F-7880-4795-9473-6F092608E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 b="1">
                <a:solidFill>
                  <a:srgbClr val="000000"/>
                </a:solidFill>
              </a:rPr>
              <a:t>Образовательная программа</a:t>
            </a:r>
            <a:r>
              <a:rPr lang="ru-RU" altLang="ru-RU" sz="2400">
                <a:solidFill>
                  <a:srgbClr val="000000"/>
                </a:solidFill>
              </a:rPr>
              <a:t> – программа психолого-педагогической поддержки позитивной социализации и индивидуализации, развития личности детей дошкольного возраста…</a:t>
            </a:r>
          </a:p>
        </p:txBody>
      </p:sp>
      <p:sp>
        <p:nvSpPr>
          <p:cNvPr id="15364" name="Text Box 3">
            <a:extLst>
              <a:ext uri="{FF2B5EF4-FFF2-40B4-BE49-F238E27FC236}">
                <a16:creationId xmlns="" xmlns:a16="http://schemas.microsoft.com/office/drawing/2014/main" id="{921F85D1-0E48-4833-B088-9F49AAFE9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 i="1">
                <a:solidFill>
                  <a:srgbClr val="FF0000"/>
                </a:solidFill>
              </a:rPr>
              <a:t>    Психолого-педагогическая поддержка позитивной социализации и индивидуализации, развития личности детей дошкольного возраста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1">
            <a:extLst>
              <a:ext uri="{FF2B5EF4-FFF2-40B4-BE49-F238E27FC236}">
                <a16:creationId xmlns="" xmlns:a16="http://schemas.microsoft.com/office/drawing/2014/main" id="{31525CCA-BB3C-43D5-8070-5E78B85DC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3" b="12451"/>
          <a:stretch>
            <a:fillRect/>
          </a:stretch>
        </p:blipFill>
        <p:spPr bwMode="auto">
          <a:xfrm>
            <a:off x="685800" y="304800"/>
            <a:ext cx="7696200" cy="61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11783" b="1245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3920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1">
            <a:extLst>
              <a:ext uri="{FF2B5EF4-FFF2-40B4-BE49-F238E27FC236}">
                <a16:creationId xmlns="" xmlns:a16="http://schemas.microsoft.com/office/drawing/2014/main" id="{198CE5AB-8D4C-4AA2-A099-0421DA6D8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0000"/>
                </a:solidFill>
              </a:rPr>
              <a:t>Задачи и содержание коррекционного модуля</a:t>
            </a:r>
          </a:p>
        </p:txBody>
      </p:sp>
      <p:sp>
        <p:nvSpPr>
          <p:cNvPr id="97283" name="Text Box 2">
            <a:extLst>
              <a:ext uri="{FF2B5EF4-FFF2-40B4-BE49-F238E27FC236}">
                <a16:creationId xmlns="" xmlns:a16="http://schemas.microsoft.com/office/drawing/2014/main" id="{F40B083A-4652-484B-BA8C-798F76BD8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</a:rPr>
              <a:t>Специальная (коррекционная) дошкольная педагогика // Под. ред. В.И. Селиверстова. – изд-во «Владос», 2010. – М., 2010. – 320 с. </a:t>
            </a:r>
          </a:p>
        </p:txBody>
      </p:sp>
      <p:sp>
        <p:nvSpPr>
          <p:cNvPr id="97284" name="Text Box 3">
            <a:extLst>
              <a:ext uri="{FF2B5EF4-FFF2-40B4-BE49-F238E27FC236}">
                <a16:creationId xmlns="" xmlns:a16="http://schemas.microsoft.com/office/drawing/2014/main" id="{D59DC9A1-CAC7-4A9F-B21C-5FF8E4C75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</a:rPr>
              <a:t>Экспериментальные материалы для аттестации дошкольного образовательного учреждения по коррекционно-педагогическому направлению работы. М.: Школьная Пресса, 2003. — («Дошкольное воспитание и обучение». Приложение к журналу «Воспитание школьников». Вып. 36)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altLang="ru-RU" sz="2000">
                <a:solidFill>
                  <a:srgbClr val="000000"/>
                </a:solidFill>
              </a:rPr>
              <a:t>   </a:t>
            </a:r>
            <a:r>
              <a:rPr lang="ru-RU" altLang="ru-RU" sz="2000">
                <a:solidFill>
                  <a:srgbClr val="CCCCFF"/>
                </a:solidFill>
                <a:hlinkClick r:id="rId4"/>
              </a:rPr>
              <a:t>http://www.pedlib.ru/Books/5/0087/5_0087-1.shtml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endParaRPr lang="ru-RU" altLang="ru-RU" sz="2000">
              <a:solidFill>
                <a:srgbClr val="0099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914" name="Group 1">
            <a:extLst>
              <a:ext uri="{FF2B5EF4-FFF2-40B4-BE49-F238E27FC236}">
                <a16:creationId xmlns="" xmlns:a16="http://schemas.microsoft.com/office/drawing/2014/main" id="{E3923B96-8EFC-430E-904A-02A2FA8A58B5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465138"/>
            <a:ext cx="7997825" cy="5626100"/>
            <a:chOff x="288" y="293"/>
            <a:chExt cx="5038" cy="3544"/>
          </a:xfrm>
        </p:grpSpPr>
        <p:cxnSp>
          <p:nvCxnSpPr>
            <p:cNvPr id="166915" name="AutoShape 2">
              <a:extLst>
                <a:ext uri="{FF2B5EF4-FFF2-40B4-BE49-F238E27FC236}">
                  <a16:creationId xmlns="" xmlns:a16="http://schemas.microsoft.com/office/drawing/2014/main" id="{BCA7D109-A340-4C64-9BB4-A63F04C0F345}"/>
                </a:ext>
              </a:extLst>
            </p:cNvPr>
            <p:cNvCxnSpPr>
              <a:cxnSpLocks noChangeShapeType="1"/>
              <a:stCxn id="166921" idx="0"/>
              <a:endCxn id="166918" idx="2"/>
            </p:cNvCxnSpPr>
            <p:nvPr/>
          </p:nvCxnSpPr>
          <p:spPr bwMode="auto">
            <a:xfrm rot="16200000" flipV="1">
              <a:off x="3333" y="1182"/>
              <a:ext cx="712" cy="1765"/>
            </a:xfrm>
            <a:prstGeom prst="bentConnector3">
              <a:avLst>
                <a:gd name="adj1" fmla="val 50014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6916" name="AutoShape 3">
              <a:extLst>
                <a:ext uri="{FF2B5EF4-FFF2-40B4-BE49-F238E27FC236}">
                  <a16:creationId xmlns="" xmlns:a16="http://schemas.microsoft.com/office/drawing/2014/main" id="{3878FCAE-26E8-43CE-B293-8A47BEC167D6}"/>
                </a:ext>
              </a:extLst>
            </p:cNvPr>
            <p:cNvCxnSpPr>
              <a:cxnSpLocks noChangeShapeType="1"/>
              <a:stCxn id="166920" idx="0"/>
              <a:endCxn id="166918" idx="2"/>
            </p:cNvCxnSpPr>
            <p:nvPr/>
          </p:nvCxnSpPr>
          <p:spPr bwMode="auto">
            <a:xfrm rot="16200000" flipV="1">
              <a:off x="2451" y="2065"/>
              <a:ext cx="712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6917" name="AutoShape 4">
              <a:extLst>
                <a:ext uri="{FF2B5EF4-FFF2-40B4-BE49-F238E27FC236}">
                  <a16:creationId xmlns="" xmlns:a16="http://schemas.microsoft.com/office/drawing/2014/main" id="{2AC2D3C9-ACD9-4EB2-BC6D-5D2C08FB5213}"/>
                </a:ext>
              </a:extLst>
            </p:cNvPr>
            <p:cNvCxnSpPr>
              <a:cxnSpLocks noChangeShapeType="1"/>
              <a:stCxn id="166919" idx="0"/>
              <a:endCxn id="166918" idx="2"/>
            </p:cNvCxnSpPr>
            <p:nvPr/>
          </p:nvCxnSpPr>
          <p:spPr bwMode="auto">
            <a:xfrm rot="-5400000">
              <a:off x="1569" y="1183"/>
              <a:ext cx="712" cy="1763"/>
            </a:xfrm>
            <a:prstGeom prst="bentConnector3">
              <a:avLst>
                <a:gd name="adj1" fmla="val 50014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6918" name="AutoShape 5">
              <a:extLst>
                <a:ext uri="{FF2B5EF4-FFF2-40B4-BE49-F238E27FC236}">
                  <a16:creationId xmlns="" xmlns:a16="http://schemas.microsoft.com/office/drawing/2014/main" id="{0E1AB350-7AB5-4178-A75C-7A21B52F5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" y="293"/>
              <a:ext cx="1510" cy="1416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Коррекционно-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педагогические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технологии</a:t>
              </a:r>
            </a:p>
          </p:txBody>
        </p:sp>
        <p:sp>
          <p:nvSpPr>
            <p:cNvPr id="166919" name="AutoShape 6">
              <a:extLst>
                <a:ext uri="{FF2B5EF4-FFF2-40B4-BE49-F238E27FC236}">
                  <a16:creationId xmlns="" xmlns:a16="http://schemas.microsoft.com/office/drawing/2014/main" id="{AD38BEC7-D31B-4B9A-8A6C-4D1ABBB07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421"/>
              <a:ext cx="1510" cy="1416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Технологии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сенсо-моторной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 коррекции</a:t>
              </a:r>
            </a:p>
          </p:txBody>
        </p:sp>
        <p:sp>
          <p:nvSpPr>
            <p:cNvPr id="166920" name="AutoShape 7">
              <a:extLst>
                <a:ext uri="{FF2B5EF4-FFF2-40B4-BE49-F238E27FC236}">
                  <a16:creationId xmlns="" xmlns:a16="http://schemas.microsoft.com/office/drawing/2014/main" id="{A9AF73E3-9BF2-4FD0-A0C6-2B6E10897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" y="2421"/>
              <a:ext cx="1510" cy="1416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Когнитивно-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ориентированные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технологии</a:t>
              </a:r>
            </a:p>
          </p:txBody>
        </p:sp>
        <p:sp>
          <p:nvSpPr>
            <p:cNvPr id="166921" name="AutoShape 8">
              <a:extLst>
                <a:ext uri="{FF2B5EF4-FFF2-40B4-BE49-F238E27FC236}">
                  <a16:creationId xmlns="" xmlns:a16="http://schemas.microsoft.com/office/drawing/2014/main" id="{186DC285-5FCA-447F-AFAF-197EF1561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6" y="2421"/>
              <a:ext cx="1510" cy="1416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Коммуникативно-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ориентированные </a:t>
              </a:r>
            </a:p>
            <a:p>
              <a:pPr algn="ctr" eaLnBrk="1" hangingPunct="1">
                <a:buClrTx/>
                <a:buFontTx/>
                <a:buNone/>
              </a:pPr>
              <a:r>
                <a:rPr lang="ru-RU" altLang="ru-RU" sz="2100">
                  <a:solidFill>
                    <a:srgbClr val="000000"/>
                  </a:solidFill>
                </a:rPr>
                <a:t>технологии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33359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>
            <a:extLst>
              <a:ext uri="{FF2B5EF4-FFF2-40B4-BE49-F238E27FC236}">
                <a16:creationId xmlns="" xmlns:a16="http://schemas.microsoft.com/office/drawing/2014/main" id="{D068DD60-47AB-4862-A4E5-63FD97E06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FF"/>
                </a:solidFill>
              </a:rPr>
              <a:t>Программа КРР</a:t>
            </a:r>
          </a:p>
        </p:txBody>
      </p:sp>
      <p:sp>
        <p:nvSpPr>
          <p:cNvPr id="99331" name="Rectangle 2">
            <a:extLst>
              <a:ext uri="{FF2B5EF4-FFF2-40B4-BE49-F238E27FC236}">
                <a16:creationId xmlns="" xmlns:a16="http://schemas.microsoft.com/office/drawing/2014/main" id="{A5EF74AC-3C97-459C-AE4C-9599CFEF83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33500"/>
            <a:ext cx="8228013" cy="5453063"/>
          </a:xfrm>
        </p:spPr>
        <p:txBody>
          <a:bodyPr/>
          <a:lstStyle/>
          <a:p>
            <a:pPr marL="558800" indent="-5572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/>
              <a:t>Программа коррекционно-развивающей работы с детьми с ОВЗ, описывающая образовательную деятельность по коррекции нарушений развития детей с ТНР: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/>
              <a:t>диагностическая работа,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/>
              <a:t>коррекционно-развивающая работа,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/>
              <a:t> консультативная работа, </a:t>
            </a:r>
          </a:p>
          <a:p>
            <a:pPr marL="558800" indent="-557213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/>
              <a:t>информационно-просветительская работа.  </a:t>
            </a:r>
          </a:p>
          <a:p>
            <a:pPr marL="558800" indent="-557213">
              <a:buClrTx/>
              <a:buSz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latin typeface="Times New Roman" panose="02020603050405020304" pitchFamily="18" charset="0"/>
                <a:cs typeface="Courier New" panose="02070309020205020404" pitchFamily="49" charset="0"/>
              </a:rPr>
              <a:t>В школе она описывается в рамках курсов </a:t>
            </a:r>
            <a:r>
              <a:rPr lang="ru-RU" altLang="ru-RU" sz="2400" b="1">
                <a:solidFill>
                  <a:srgbClr val="0000FF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"Индивидуальная и подгрупповая логопедическая работа"</a:t>
            </a:r>
            <a:r>
              <a:rPr lang="ru-RU" altLang="ru-RU" sz="2400">
                <a:latin typeface="Times New Roman" panose="02020603050405020304" pitchFamily="18" charset="0"/>
                <a:cs typeface="Courier New" panose="02070309020205020404" pitchFamily="49" charset="0"/>
              </a:rPr>
              <a:t> и </a:t>
            </a:r>
            <a:r>
              <a:rPr lang="ru-RU" altLang="ru-RU" sz="2400" b="1">
                <a:solidFill>
                  <a:srgbClr val="0000FF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"Логопедическая ритмика" </a:t>
            </a:r>
            <a:r>
              <a:rPr lang="ru-RU" altLang="ru-RU" sz="2400">
                <a:latin typeface="Times New Roman" panose="02020603050405020304" pitchFamily="18" charset="0"/>
                <a:cs typeface="Courier New" panose="02070309020205020404" pitchFamily="49" charset="0"/>
              </a:rPr>
              <a:t>для обучающихся с ТНР.</a:t>
            </a:r>
            <a:r>
              <a:rPr lang="ru-RU" altLang="ru-RU" sz="2400"/>
              <a:t>  </a:t>
            </a:r>
          </a:p>
          <a:p>
            <a:pPr marL="558800" indent="-557213">
              <a:buClrTx/>
              <a:buSz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4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1">
            <a:extLst>
              <a:ext uri="{FF2B5EF4-FFF2-40B4-BE49-F238E27FC236}">
                <a16:creationId xmlns="" xmlns:a16="http://schemas.microsoft.com/office/drawing/2014/main" id="{28BFAD60-8CE9-4162-9182-5C62047D8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000000"/>
                </a:solidFill>
              </a:rPr>
              <a:t>«Элти-Кудиц»: образовательный модуль для АОП по развитию эмоционального и социального интеллекта детей с ОВЗ</a:t>
            </a:r>
          </a:p>
        </p:txBody>
      </p:sp>
      <p:pic>
        <p:nvPicPr>
          <p:cNvPr id="105475" name="Picture 2">
            <a:extLst>
              <a:ext uri="{FF2B5EF4-FFF2-40B4-BE49-F238E27FC236}">
                <a16:creationId xmlns="" xmlns:a16="http://schemas.microsoft.com/office/drawing/2014/main" id="{1A68AA50-76EF-40A4-8724-9FC1DA1EF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38400"/>
            <a:ext cx="629602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5476" name="Picture 3">
            <a:extLst>
              <a:ext uri="{FF2B5EF4-FFF2-40B4-BE49-F238E27FC236}">
                <a16:creationId xmlns="" xmlns:a16="http://schemas.microsoft.com/office/drawing/2014/main" id="{3DA36681-9EFD-4F18-A1B2-22E450B2D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6870700" y="1992313"/>
            <a:ext cx="1539875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5477" name="Picture 4">
            <a:extLst>
              <a:ext uri="{FF2B5EF4-FFF2-40B4-BE49-F238E27FC236}">
                <a16:creationId xmlns="" xmlns:a16="http://schemas.microsoft.com/office/drawing/2014/main" id="{F0F2D77E-AF2F-43AB-96D7-5ADA25771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7026275" y="4359275"/>
            <a:ext cx="1587500" cy="211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1">
            <a:extLst>
              <a:ext uri="{FF2B5EF4-FFF2-40B4-BE49-F238E27FC236}">
                <a16:creationId xmlns="" xmlns:a16="http://schemas.microsoft.com/office/drawing/2014/main" id="{220E796C-98A2-458D-B087-9E016D398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274638"/>
            <a:ext cx="8709025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i="1">
                <a:solidFill>
                  <a:srgbClr val="007826"/>
                </a:solidFill>
              </a:rPr>
              <a:t>Организационный раздел программы</a:t>
            </a:r>
            <a:r>
              <a:rPr lang="ru-RU" altLang="ru-RU" sz="3200" b="1" i="1">
                <a:solidFill>
                  <a:srgbClr val="000000"/>
                </a:solidFill>
              </a:rPr>
              <a:t/>
            </a:r>
            <a:br>
              <a:rPr lang="ru-RU" altLang="ru-RU" sz="3200" b="1" i="1">
                <a:solidFill>
                  <a:srgbClr val="000000"/>
                </a:solidFill>
              </a:rPr>
            </a:br>
            <a:endParaRPr lang="ru-RU" altLang="ru-RU" sz="3200" b="1" i="1">
              <a:solidFill>
                <a:srgbClr val="000000"/>
              </a:solidFill>
            </a:endParaRPr>
          </a:p>
        </p:txBody>
      </p:sp>
      <p:sp>
        <p:nvSpPr>
          <p:cNvPr id="111619" name="Text Box 2">
            <a:extLst>
              <a:ext uri="{FF2B5EF4-FFF2-40B4-BE49-F238E27FC236}">
                <a16:creationId xmlns="" xmlns:a16="http://schemas.microsoft.com/office/drawing/2014/main" id="{190331CC-377E-4841-8D07-0BE0A8D01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>
                <a:solidFill>
                  <a:srgbClr val="000000"/>
                </a:solidFill>
              </a:rPr>
              <a:t>Организационный раздел должен содержать описание материально-технического обеспечения Программы, обеспеченности методическими материалами и средствами обучения и воспитания, включать распорядок и /или режим дня, а также особенности традиционных событий, праздников, мероприятий.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1">
            <a:extLst>
              <a:ext uri="{FF2B5EF4-FFF2-40B4-BE49-F238E27FC236}">
                <a16:creationId xmlns="" xmlns:a16="http://schemas.microsoft.com/office/drawing/2014/main" id="{07285341-F0F9-4FE7-BC9C-9CF31A6D6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" b="17854"/>
          <a:stretch>
            <a:fillRect/>
          </a:stretch>
        </p:blipFill>
        <p:spPr bwMode="auto">
          <a:xfrm>
            <a:off x="990600" y="228600"/>
            <a:ext cx="6970713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3571" b="1785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Дети с РАС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190F9BC-8657-4BAA-96BE-26ECA2BB42FA}"/>
              </a:ext>
            </a:extLst>
          </p:cNvPr>
          <p:cNvSpPr txBox="1"/>
          <p:nvPr/>
        </p:nvSpPr>
        <p:spPr>
          <a:xfrm>
            <a:off x="1475656" y="184482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ОРГАНИЗАЦИОННЫЕ УСЛОВИЯ ДЛЯ ДЕТЕЙ С ОВЗ</a:t>
            </a:r>
          </a:p>
        </p:txBody>
      </p:sp>
    </p:spTree>
    <p:extLst>
      <p:ext uri="{BB962C8B-B14F-4D97-AF65-F5344CB8AC3E}">
        <p14:creationId xmlns:p14="http://schemas.microsoft.com/office/powerpoint/2010/main" val="8265769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Первая группа РАС.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Обучение по адаптированной основной образовательной программе (с учетом уровня интеллектуального развития) для детей с нарушением интеллекта / обучение по адаптированной образовательной программе с учетом психофизических особенностей и индивидуальных возможностей ребенка с РАС.</a:t>
            </a:r>
          </a:p>
          <a:p>
            <a:r>
              <a:rPr lang="ru-RU" sz="1600" dirty="0"/>
              <a:t>Очная форма.</a:t>
            </a:r>
          </a:p>
          <a:p>
            <a:r>
              <a:rPr lang="ru-RU" sz="1600" dirty="0"/>
              <a:t>Режим - группа кратковременного пребывания.</a:t>
            </a:r>
          </a:p>
          <a:p>
            <a:r>
              <a:rPr lang="ru-RU" sz="1600" dirty="0"/>
              <a:t>Занятия в системе дополнительного образования и ППМС- центре.</a:t>
            </a:r>
          </a:p>
          <a:p>
            <a:r>
              <a:rPr lang="ru-RU" sz="1600" dirty="0"/>
              <a:t>Индивидуальные/подгрупповые занятия: с педагогом-психологом, учителем-логопедом, учителем-дефектологом</a:t>
            </a:r>
          </a:p>
          <a:p>
            <a:r>
              <a:rPr lang="ru-RU" sz="1600" dirty="0"/>
              <a:t>Возможно сопровождение </a:t>
            </a:r>
            <a:r>
              <a:rPr lang="ru-RU" sz="1600" dirty="0" err="1"/>
              <a:t>тьютором</a:t>
            </a:r>
            <a:r>
              <a:rPr lang="ru-RU" sz="1600" dirty="0"/>
              <a:t>.</a:t>
            </a:r>
          </a:p>
          <a:p>
            <a:r>
              <a:rPr lang="ru-RU" sz="1600" dirty="0"/>
              <a:t>Срок повторного прохождения ПМПК через 1 год (в ситуации инклюзивного образования) или ранее по усмотрению ПМПК.</a:t>
            </a:r>
          </a:p>
          <a:p>
            <a:r>
              <a:rPr lang="ru-RU" sz="1600" dirty="0"/>
              <a:t>Дополнительные условия: наблюдение психиатра.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143888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Вторая группа РАС.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>
          <a:xfrm>
            <a:off x="468315" y="1196752"/>
            <a:ext cx="8207375" cy="4967287"/>
          </a:xfrm>
        </p:spPr>
        <p:txBody>
          <a:bodyPr>
            <a:noAutofit/>
          </a:bodyPr>
          <a:lstStyle/>
          <a:p>
            <a:r>
              <a:rPr lang="ru-RU" dirty="0"/>
              <a:t>Обучение по адаптированной основной образовательной программе для детей дошкольного возраста с ЗПР с учетом психофизических особенностей и индивидуальных возможностей ребенка с РАС / обучение по АОП с учетом психофизических особенностей и индивидуальных возможностей ребенка с РАС.</a:t>
            </a:r>
          </a:p>
          <a:p>
            <a:r>
              <a:rPr lang="ru-RU" dirty="0"/>
              <a:t>Режим — группа кратковременного пребывания</a:t>
            </a:r>
          </a:p>
          <a:p>
            <a:r>
              <a:rPr lang="ru-RU" dirty="0"/>
              <a:t>Занятия в системе дополнительного образования.</a:t>
            </a:r>
          </a:p>
          <a:p>
            <a:r>
              <a:rPr lang="ru-RU" dirty="0"/>
              <a:t>Индивидуальные занятия: с педагогом-психологом, учителем логопедом, учителем-дефектологом.</a:t>
            </a:r>
          </a:p>
          <a:p>
            <a:r>
              <a:rPr lang="ru-RU" dirty="0"/>
              <a:t>Сопровождение </a:t>
            </a:r>
            <a:r>
              <a:rPr lang="ru-RU" dirty="0" err="1"/>
              <a:t>тьютора</a:t>
            </a:r>
            <a:r>
              <a:rPr lang="ru-RU" dirty="0"/>
              <a:t>.</a:t>
            </a:r>
          </a:p>
          <a:p>
            <a:r>
              <a:rPr lang="ru-RU" dirty="0"/>
              <a:t>Срок повторного прохождения ПМПК через 1 год или по запросу ПМПК.</a:t>
            </a:r>
          </a:p>
          <a:p>
            <a:r>
              <a:rPr lang="ru-RU" dirty="0"/>
              <a:t>Дополнительные условия: наблюдение психиатра.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083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>
            <a:extLst>
              <a:ext uri="{FF2B5EF4-FFF2-40B4-BE49-F238E27FC236}">
                <a16:creationId xmlns="" xmlns:a16="http://schemas.microsoft.com/office/drawing/2014/main" id="{5F0A07FE-E8B4-415E-A84C-3BDB35D23F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9933"/>
                </a:solidFill>
              </a:rPr>
              <a:t>Понятие ТНР</a:t>
            </a:r>
          </a:p>
        </p:txBody>
      </p:sp>
      <p:sp>
        <p:nvSpPr>
          <p:cNvPr id="10242" name="Rectangle 2">
            <a:extLst>
              <a:ext uri="{FF2B5EF4-FFF2-40B4-BE49-F238E27FC236}">
                <a16:creationId xmlns="" xmlns:a16="http://schemas.microsoft.com/office/drawing/2014/main" id="{96C772D8-F915-4F9F-920E-BC695BD3E4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41313" indent="-339725"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800"/>
              <a:t>Обучающийся </a:t>
            </a:r>
          </a:p>
          <a:p>
            <a:pPr marL="339725" indent="-338138">
              <a:buFont typeface="Arial" panose="020B06040202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800"/>
              <a:t>с фонетико-фонематическим или фонетическим недоразвитием речи (дислалия, с легкой степенью заикание, дизартрия, ринолалия); </a:t>
            </a:r>
          </a:p>
          <a:p>
            <a:pPr marL="339725" indent="-338138">
              <a:buFont typeface="Arial" panose="020B06040202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800"/>
              <a:t>с ОНР 1-2 (5.2 ФГОС НОО для детей с ТНР) 3-4 (5.1 ФГОС НОО для детей с ТНР) уровней, у которых имеются нарушения всех компонентов языка;</a:t>
            </a:r>
          </a:p>
          <a:p>
            <a:pPr marL="339725" indent="-338138">
              <a:buFont typeface="Arial" panose="020B06040202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altLang="ru-RU" sz="2800"/>
              <a:t>с нарушениями письма и чтения.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Третья группа РАС.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Обучение по адаптированной основной образовательной программе для детей с тяжелыми нарушениями речи с учетом специфики развития ребенка с РАС / обучение по адаптированной образовательной программе с учетом индивидуальных особенностей и возможностей ребенка с РАС.</a:t>
            </a:r>
          </a:p>
          <a:p>
            <a:r>
              <a:rPr lang="ru-RU" sz="1600" dirty="0"/>
              <a:t>Очная форма.</a:t>
            </a:r>
          </a:p>
          <a:p>
            <a:r>
              <a:rPr lang="ru-RU" sz="1600" dirty="0"/>
              <a:t>Режим — полный/неполный день.</a:t>
            </a:r>
          </a:p>
          <a:p>
            <a:r>
              <a:rPr lang="ru-RU" sz="1600" dirty="0"/>
              <a:t>Занятия в системе дополнительного образования.</a:t>
            </a:r>
          </a:p>
          <a:p>
            <a:r>
              <a:rPr lang="ru-RU" sz="1600" dirty="0"/>
              <a:t>Индивидуальные/подгрупповые занятия: с педагогом-психологом, учителем-логопедом, учителем-дефектологом.</a:t>
            </a:r>
          </a:p>
          <a:p>
            <a:r>
              <a:rPr lang="ru-RU" sz="1600" dirty="0"/>
              <a:t>Сопровождение </a:t>
            </a:r>
            <a:r>
              <a:rPr lang="ru-RU" sz="1600" dirty="0" err="1"/>
              <a:t>тьютора</a:t>
            </a:r>
            <a:r>
              <a:rPr lang="ru-RU" sz="1600" dirty="0"/>
              <a:t>.</a:t>
            </a:r>
          </a:p>
          <a:p>
            <a:r>
              <a:rPr lang="ru-RU" sz="1600" dirty="0"/>
              <a:t>Срок повторного прохождения ПМПК по запросу </a:t>
            </a:r>
            <a:r>
              <a:rPr lang="ru-RU" sz="1600" dirty="0" err="1"/>
              <a:t>ПМПк</a:t>
            </a:r>
            <a:r>
              <a:rPr lang="ru-RU" sz="1600" dirty="0"/>
              <a:t>.</a:t>
            </a:r>
          </a:p>
          <a:p>
            <a:r>
              <a:rPr lang="ru-RU" sz="1600" dirty="0"/>
              <a:t>Дополнительные условия: сопровождение психиатра.</a:t>
            </a:r>
          </a:p>
        </p:txBody>
      </p:sp>
    </p:spTree>
    <p:extLst>
      <p:ext uri="{BB962C8B-B14F-4D97-AF65-F5344CB8AC3E}">
        <p14:creationId xmlns:p14="http://schemas.microsoft.com/office/powerpoint/2010/main" val="371387197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Четвертая группа РАС.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>
          <a:xfrm>
            <a:off x="468315" y="596413"/>
            <a:ext cx="8207375" cy="5496413"/>
          </a:xfrm>
        </p:spPr>
        <p:txBody>
          <a:bodyPr>
            <a:normAutofit/>
          </a:bodyPr>
          <a:lstStyle/>
          <a:p>
            <a:endParaRPr lang="ru-RU" sz="1800" dirty="0"/>
          </a:p>
          <a:p>
            <a:r>
              <a:rPr lang="ru-RU" sz="1800" dirty="0"/>
              <a:t>Обучение по основной образовательной программе с составлением ИУП с учетом психофизических особенностей и индивидуальных возможностей ребенка с РАС / обучение по адаптированной основной образовательной программе для детей дошкольного возраста с тяжелыми нарушениями речи / обучение по адаптированной образовательной программе с учетом психофизических особенностей и индивидуальных возможностей ребенка с РАС.</a:t>
            </a:r>
          </a:p>
          <a:p>
            <a:r>
              <a:rPr lang="ru-RU" sz="1800" dirty="0"/>
              <a:t>Очная форма.</a:t>
            </a:r>
          </a:p>
          <a:p>
            <a:r>
              <a:rPr lang="ru-RU" sz="1800" dirty="0"/>
              <a:t>Режим — полный/неполный день.</a:t>
            </a:r>
          </a:p>
          <a:p>
            <a:r>
              <a:rPr lang="ru-RU" sz="1800" dirty="0"/>
              <a:t>Индивидуальные/групповые занятия: с педагогом-психологом, учителем-логопедом, учителем-дефектологом.</a:t>
            </a:r>
          </a:p>
          <a:p>
            <a:r>
              <a:rPr lang="ru-RU" sz="1800" dirty="0"/>
              <a:t>Срок повторного прохождения ПМПК по запросу </a:t>
            </a:r>
            <a:r>
              <a:rPr lang="ru-RU" sz="1800" dirty="0" err="1"/>
              <a:t>ПМПк</a:t>
            </a:r>
            <a:r>
              <a:rPr lang="ru-RU" sz="1800" dirty="0"/>
              <a:t>.</a:t>
            </a:r>
          </a:p>
          <a:p>
            <a:r>
              <a:rPr lang="ru-RU" sz="1800" dirty="0"/>
              <a:t>Дополнительные условия: наблюдение невролога/психиатра.</a:t>
            </a:r>
          </a:p>
        </p:txBody>
      </p:sp>
    </p:spTree>
    <p:extLst>
      <p:ext uri="{BB962C8B-B14F-4D97-AF65-F5344CB8AC3E}">
        <p14:creationId xmlns:p14="http://schemas.microsoft.com/office/powerpoint/2010/main" val="1540284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218" y="1120734"/>
            <a:ext cx="6635080" cy="384316"/>
          </a:xfrm>
        </p:spPr>
        <p:txBody>
          <a:bodyPr/>
          <a:lstStyle/>
          <a:p>
            <a:r>
              <a:rPr lang="ru-RU" dirty="0"/>
              <a:t>Организационные условия для реализации АООП с РАС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Психолого-педагогические условия получения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3042" y="2085148"/>
            <a:ext cx="3384375" cy="2880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Уменьшение числа детей в компенсирующих группах для детей в возрасте </a:t>
            </a:r>
          </a:p>
          <a:p>
            <a:pPr algn="ctr"/>
            <a:r>
              <a:rPr lang="ru-RU" b="1" dirty="0"/>
              <a:t>старше 3-х лет – до 6 человек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9" y="2085148"/>
            <a:ext cx="3384375" cy="28803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Уменьшение числа детей в группах комбинированной направленности – </a:t>
            </a:r>
          </a:p>
          <a:p>
            <a:pPr algn="ctr"/>
            <a:r>
              <a:rPr lang="ru-RU" b="1" dirty="0"/>
              <a:t>до 10 человек</a:t>
            </a:r>
            <a:r>
              <a:rPr lang="ru-RU" dirty="0"/>
              <a:t>, в том числе </a:t>
            </a:r>
          </a:p>
          <a:p>
            <a:pPr algn="ctr"/>
            <a:r>
              <a:rPr lang="ru-RU" b="1" dirty="0"/>
              <a:t>не более 3-х детей с </a:t>
            </a:r>
            <a:r>
              <a:rPr lang="ru-RU" dirty="0"/>
              <a:t>расстройствами аутистического спектра;</a:t>
            </a:r>
          </a:p>
        </p:txBody>
      </p:sp>
    </p:spTree>
    <p:extLst>
      <p:ext uri="{BB962C8B-B14F-4D97-AF65-F5344CB8AC3E}">
        <p14:creationId xmlns:p14="http://schemas.microsoft.com/office/powerpoint/2010/main" val="19933879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32585"/>
            <a:ext cx="6635080" cy="38431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7030A0"/>
                </a:solidFill>
              </a:rPr>
              <a:t>Организационные условия для детей с ТНР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Дети с тяжелыми нарушениями речи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3528" y="764704"/>
            <a:ext cx="8291264" cy="5001419"/>
          </a:xfrm>
        </p:spPr>
        <p:txBody>
          <a:bodyPr>
            <a:noAutofit/>
          </a:bodyPr>
          <a:lstStyle/>
          <a:p>
            <a:pPr marL="0" indent="0"/>
            <a:endParaRPr lang="ru-RU" sz="1600" b="1" dirty="0"/>
          </a:p>
          <a:p>
            <a:pPr marL="0" indent="0"/>
            <a:endParaRPr lang="ru-RU" sz="1600" b="1" dirty="0"/>
          </a:p>
          <a:p>
            <a:pPr marL="0" indent="0"/>
            <a:r>
              <a:rPr lang="ru-RU" sz="1600" b="1" dirty="0"/>
              <a:t>Необходимость уменьшения числа детей в компенсирующих группах:</a:t>
            </a:r>
          </a:p>
          <a:p>
            <a:r>
              <a:rPr lang="ru-RU" sz="1600" dirty="0"/>
              <a:t>для детей с тяжелыми нарушениями речи в возрасте до 3-х лет – до 6 человек;</a:t>
            </a:r>
          </a:p>
          <a:p>
            <a:r>
              <a:rPr lang="ru-RU" sz="1600" dirty="0"/>
              <a:t>для детей с тяжелыми нарушениями речи в возрасте старше 3-х лет – до 10 человек;</a:t>
            </a:r>
          </a:p>
          <a:p>
            <a:r>
              <a:rPr lang="ru-RU" sz="1600" dirty="0"/>
              <a:t>для детей с фонетико-фонематическими нарушениями речи в возрасте старше 3-х лет – до 12 человек;</a:t>
            </a:r>
          </a:p>
          <a:p>
            <a:endParaRPr lang="ru-RU" sz="1600" dirty="0"/>
          </a:p>
          <a:p>
            <a:pPr marL="0" indent="0"/>
            <a:r>
              <a:rPr lang="ru-RU" sz="1600" b="1" dirty="0"/>
              <a:t>Необходимость уменьшения числа детей в группах комбинированной направленности:</a:t>
            </a:r>
          </a:p>
          <a:p>
            <a:r>
              <a:rPr lang="ru-RU" sz="1600" dirty="0"/>
              <a:t>для детей с тяжелыми нарушениями речи в возрасте до 3-х лет – до 10 человек, в том числе не более 3-х детей с тяжелыми нарушениями речи;</a:t>
            </a:r>
          </a:p>
          <a:p>
            <a:r>
              <a:rPr lang="ru-RU" sz="1600" dirty="0"/>
              <a:t>для детей с тяжелыми нарушениями речи в возрасте старше 3-х лет – до 18 человек, в том числе не более 4-х детей с тяжелыми нарушениями речи;</a:t>
            </a:r>
          </a:p>
          <a:p>
            <a:r>
              <a:rPr lang="ru-RU" sz="1600" dirty="0"/>
              <a:t>для детей с фонетико-фонематическими нарушениями речи в возрасте старше 3-х лет – до 24 человек, в том числе не более 10-ти детей с фонематическими нарушениями речи;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731352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359" y="1090309"/>
            <a:ext cx="6635080" cy="384316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Организационные условия для детей с ЗПР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Дети с тяжелыми ментальными нарушениями и задержкой психического развития</a:t>
            </a:r>
          </a:p>
        </p:txBody>
      </p:sp>
      <p:sp>
        <p:nvSpPr>
          <p:cNvPr id="8" name="Объект 4"/>
          <p:cNvSpPr>
            <a:spLocks noGrp="1"/>
          </p:cNvSpPr>
          <p:nvPr>
            <p:ph sz="quarter" idx="12"/>
          </p:nvPr>
        </p:nvSpPr>
        <p:spPr>
          <a:xfrm>
            <a:off x="582359" y="1064480"/>
            <a:ext cx="8207375" cy="3725465"/>
          </a:xfrm>
        </p:spPr>
        <p:txBody>
          <a:bodyPr>
            <a:noAutofit/>
          </a:bodyPr>
          <a:lstStyle/>
          <a:p>
            <a:pPr lvl="0"/>
            <a:endParaRPr lang="ru-RU" sz="1800" dirty="0"/>
          </a:p>
          <a:p>
            <a:pPr lvl="0"/>
            <a:endParaRPr lang="ru-RU" sz="1800" dirty="0"/>
          </a:p>
          <a:p>
            <a:pPr marL="0" indent="0"/>
            <a:r>
              <a:rPr lang="ru-RU" sz="1800" b="1" dirty="0"/>
              <a:t>Необходимость уменьшения числа детей в компенсирующих группах:</a:t>
            </a:r>
          </a:p>
          <a:p>
            <a:r>
              <a:rPr lang="ru-RU" sz="1800" dirty="0"/>
              <a:t>для детей в возрасте до 3-х лет – до 6 человек;</a:t>
            </a:r>
          </a:p>
          <a:p>
            <a:r>
              <a:rPr lang="ru-RU" sz="1800" dirty="0"/>
              <a:t>для детей в возрасте старше 3-х лет – до 10 человек;</a:t>
            </a:r>
          </a:p>
          <a:p>
            <a:endParaRPr lang="ru-RU" sz="1800" dirty="0"/>
          </a:p>
          <a:p>
            <a:pPr marL="0" indent="0"/>
            <a:r>
              <a:rPr lang="ru-RU" sz="1800" b="1" dirty="0"/>
              <a:t>Необходимость уменьшения числа детей в группах комбинированной направленности:</a:t>
            </a:r>
          </a:p>
          <a:p>
            <a:r>
              <a:rPr lang="ru-RU" sz="1800" dirty="0"/>
              <a:t>для детей в возрасте до 3-х лет – до 10 человек, в том числе не более 3-х детей с задержкой психического развития;</a:t>
            </a:r>
          </a:p>
          <a:p>
            <a:r>
              <a:rPr lang="ru-RU" sz="1800" dirty="0"/>
              <a:t>для детей в возрасте старше 3-х лет – до 18 человек, в том числе не более 5-ти детей с задержкой психического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10575922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6635080" cy="384316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Организационные условия. Нарушение интеллекта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Дети с тяжелыми ментальными нарушениями и задержкой психического развития</a:t>
            </a:r>
          </a:p>
        </p:txBody>
      </p:sp>
      <p:sp>
        <p:nvSpPr>
          <p:cNvPr id="8" name="Объект 4"/>
          <p:cNvSpPr>
            <a:spLocks noGrp="1"/>
          </p:cNvSpPr>
          <p:nvPr>
            <p:ph sz="quarter" idx="12"/>
          </p:nvPr>
        </p:nvSpPr>
        <p:spPr>
          <a:xfrm>
            <a:off x="468315" y="1340768"/>
            <a:ext cx="8207375" cy="4392489"/>
          </a:xfrm>
        </p:spPr>
        <p:txBody>
          <a:bodyPr>
            <a:noAutofit/>
          </a:bodyPr>
          <a:lstStyle/>
          <a:p>
            <a:pPr marL="0" indent="0"/>
            <a:r>
              <a:rPr lang="ru-RU" sz="1600" b="1" dirty="0"/>
              <a:t>Необходимость уменьшения числа детей в компенсирующих группах для детей с интеллектуальными нарушениями:</a:t>
            </a:r>
          </a:p>
          <a:p>
            <a:r>
              <a:rPr lang="ru-RU" sz="1600" dirty="0"/>
              <a:t>имеющих умственную отсталость легкой степени в возрасте до 3-х лет – до 6 человек;</a:t>
            </a:r>
          </a:p>
          <a:p>
            <a:r>
              <a:rPr lang="ru-RU" sz="1600" dirty="0"/>
              <a:t>имеющих умственную отсталость легкой степени в возрасте старше 3-х лет – до 10 человек;</a:t>
            </a:r>
          </a:p>
          <a:p>
            <a:r>
              <a:rPr lang="ru-RU" sz="1600" dirty="0"/>
              <a:t>имеющих умственную отсталость умеренной или тяжелой степени в возрасте старше 3-х лет – до 8 человек;</a:t>
            </a:r>
          </a:p>
          <a:p>
            <a:pPr marL="0" indent="0"/>
            <a:r>
              <a:rPr lang="ru-RU" sz="1600" b="1" dirty="0"/>
              <a:t>Необходимость уменьшения числа детей в группах комбинированной направленности для детей с интеллектуальными нарушениями:</a:t>
            </a:r>
          </a:p>
          <a:p>
            <a:r>
              <a:rPr lang="ru-RU" sz="1600" dirty="0"/>
              <a:t>имеющих умственную отсталость легкой степени в возрасте до 3-х лет – до 10 человек, в том числе не более 3-х детей с интеллектуальными нарушениями;</a:t>
            </a:r>
          </a:p>
          <a:p>
            <a:r>
              <a:rPr lang="ru-RU" sz="1600" dirty="0"/>
              <a:t>имеющих умственную отсталость легкой степени в возрасте старше 3-х лет – до 18 человек, в том числе не более 4-х детей с интеллектуальными нарушениями;</a:t>
            </a:r>
          </a:p>
          <a:p>
            <a:r>
              <a:rPr lang="ru-RU" sz="1600" dirty="0"/>
              <a:t>имеющих умственную отсталость умеренной или тяжелой степени в возрасте старше 3-х лет – до 10 человек, в том числе не более 3-х детей с интеллектуальными нарушениями;</a:t>
            </a:r>
          </a:p>
        </p:txBody>
      </p:sp>
    </p:spTree>
    <p:extLst>
      <p:ext uri="{BB962C8B-B14F-4D97-AF65-F5344CB8AC3E}">
        <p14:creationId xmlns:p14="http://schemas.microsoft.com/office/powerpoint/2010/main" val="17834739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5" y="806525"/>
            <a:ext cx="6635080" cy="384316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Организационные условия для ОДА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опорно-двигательного аппарата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54326" y="1456729"/>
            <a:ext cx="8207375" cy="5400600"/>
          </a:xfrm>
        </p:spPr>
        <p:txBody>
          <a:bodyPr>
            <a:noAutofit/>
          </a:bodyPr>
          <a:lstStyle/>
          <a:p>
            <a:pPr marL="0" indent="0" algn="ctr"/>
            <a:r>
              <a:rPr lang="ru-RU" sz="1800" b="1" dirty="0"/>
              <a:t>Необходимость уменьшения числа детей в компенсирующих группах: </a:t>
            </a:r>
          </a:p>
          <a:p>
            <a:r>
              <a:rPr lang="ru-RU" sz="1800" dirty="0"/>
              <a:t>для детей с нарушением опорно-двигательного аппарата, не имеющих интеллектуальных нарушений, в возрасте до 3-х лет – до 6 человек; </a:t>
            </a:r>
          </a:p>
          <a:p>
            <a:r>
              <a:rPr lang="ru-RU" sz="1800" dirty="0"/>
              <a:t>детей с нарушением опорно-двигательного аппарата, не имеющих интеллектуальных нарушений, в возрасте старше 3-х лет – до 6 человек; </a:t>
            </a:r>
          </a:p>
          <a:p>
            <a:r>
              <a:rPr lang="ru-RU" sz="1800" dirty="0"/>
              <a:t>для детей с нарушением опорно-двигательного аппарата, имеющих интеллектуальные нарушения, в возрасте до 3-х лет – до 5 человек; </a:t>
            </a:r>
          </a:p>
          <a:p>
            <a:r>
              <a:rPr lang="ru-RU" sz="1800" dirty="0"/>
              <a:t>для детей с нарушением опорно-двигательного аппарата, имеющих интеллектуальные нарушения, в возрасте старше 3-х лет – до 5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11171509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6413"/>
            <a:ext cx="8363272" cy="384316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Организационные условия для детей с нарушениями слуха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слуха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82847" y="1268760"/>
            <a:ext cx="8207375" cy="3960440"/>
          </a:xfrm>
        </p:spPr>
        <p:txBody>
          <a:bodyPr>
            <a:noAutofit/>
          </a:bodyPr>
          <a:lstStyle/>
          <a:p>
            <a:pPr marL="0" indent="0"/>
            <a:r>
              <a:rPr lang="ru-RU" b="1" dirty="0"/>
              <a:t>Необходимость уменьшения числа детей в компенсирующих группах:</a:t>
            </a:r>
          </a:p>
          <a:p>
            <a:r>
              <a:rPr lang="ru-RU" dirty="0"/>
              <a:t>для детей в возрасте до 3-х лет – до 6 человек;</a:t>
            </a:r>
          </a:p>
          <a:p>
            <a:r>
              <a:rPr lang="ru-RU" dirty="0"/>
              <a:t>для детей в возрасте старше 3-х лет – до 6 человек;</a:t>
            </a:r>
          </a:p>
          <a:p>
            <a:endParaRPr lang="ru-RU" dirty="0"/>
          </a:p>
          <a:p>
            <a:pPr marL="0" indent="0"/>
            <a:r>
              <a:rPr lang="ru-RU" b="1" dirty="0"/>
              <a:t>Необходимость уменьшения числа детей в группах комбинированной направленности:</a:t>
            </a:r>
          </a:p>
          <a:p>
            <a:r>
              <a:rPr lang="ru-RU" dirty="0"/>
              <a:t>для детей в возрасте до 3-х лет – до 10 человек, в том числе не более 3-х глухих детей;</a:t>
            </a:r>
          </a:p>
          <a:p>
            <a:r>
              <a:rPr lang="ru-RU" dirty="0"/>
              <a:t>для детей в возрасте старше 3-х лет – до 10 человек, в том числе не более 3-х глухих детей.</a:t>
            </a:r>
          </a:p>
          <a:p>
            <a:pPr marL="0" indent="0"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282488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Организационные условия. Нарушения зрения.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323528" y="1412776"/>
            <a:ext cx="8207375" cy="3960440"/>
          </a:xfrm>
        </p:spPr>
        <p:txBody>
          <a:bodyPr>
            <a:normAutofit/>
          </a:bodyPr>
          <a:lstStyle/>
          <a:p>
            <a:pPr marL="0" indent="0"/>
            <a:r>
              <a:rPr lang="ru-RU" sz="1800" b="1" dirty="0"/>
              <a:t>Необходимость уменьшения числа детей в компенсирующих группах:</a:t>
            </a:r>
          </a:p>
          <a:p>
            <a:r>
              <a:rPr lang="ru-RU" sz="1800" dirty="0"/>
              <a:t>для детей в возрасте до 3-х лет – до 6 человек;</a:t>
            </a:r>
          </a:p>
          <a:p>
            <a:r>
              <a:rPr lang="ru-RU" sz="1800" dirty="0"/>
              <a:t>для детей в возрасте старше 3-х лет – до 10 человек;</a:t>
            </a:r>
          </a:p>
          <a:p>
            <a:endParaRPr lang="ru-RU" sz="1800" dirty="0"/>
          </a:p>
          <a:p>
            <a:pPr marL="0" indent="0"/>
            <a:r>
              <a:rPr lang="ru-RU" sz="1800" b="1" dirty="0"/>
              <a:t>Необходимость уменьшения числа детей в группах комбинированной направленности:</a:t>
            </a:r>
          </a:p>
          <a:p>
            <a:r>
              <a:rPr lang="ru-RU" sz="1800" dirty="0"/>
              <a:t>для детей в возрасте до 3-х лет – до 10 человек, в том числе не более 3-х слабовидящих детей;</a:t>
            </a:r>
          </a:p>
          <a:p>
            <a:r>
              <a:rPr lang="ru-RU" sz="1800" dirty="0"/>
              <a:t>для детей в возрасте старше 3-х лет – до 18 человек, в том числе не более 3-х слабовидящих детей.</a:t>
            </a:r>
          </a:p>
        </p:txBody>
      </p:sp>
    </p:spTree>
    <p:extLst>
      <p:ext uri="{BB962C8B-B14F-4D97-AF65-F5344CB8AC3E}">
        <p14:creationId xmlns:p14="http://schemas.microsoft.com/office/powerpoint/2010/main" val="224043946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1">
            <a:extLst>
              <a:ext uri="{FF2B5EF4-FFF2-40B4-BE49-F238E27FC236}">
                <a16:creationId xmlns="" xmlns:a16="http://schemas.microsoft.com/office/drawing/2014/main" id="{D3A47B73-1580-41E6-8F3E-C52B1B31C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7826"/>
                </a:solidFill>
              </a:rPr>
              <a:t>Разработка учебного плана и режима дня, сетки НОД</a:t>
            </a:r>
          </a:p>
        </p:txBody>
      </p:sp>
      <p:sp>
        <p:nvSpPr>
          <p:cNvPr id="119811" name="Text Box 2">
            <a:extLst>
              <a:ext uri="{FF2B5EF4-FFF2-40B4-BE49-F238E27FC236}">
                <a16:creationId xmlns="" xmlns:a16="http://schemas.microsoft.com/office/drawing/2014/main" id="{1CA4B4E2-2F0B-4E04-9971-4D9FA346F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Включенность в сетку занятий всех ОО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Количество занятий в неделю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Соотношение между занятиями познавательного, художественно-эстетического и физкультурно-оздоровительного цикла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Чередование занятий по неделям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Учет соотношения основных и дополнительных занятий</a:t>
            </a:r>
          </a:p>
        </p:txBody>
      </p:sp>
      <p:sp>
        <p:nvSpPr>
          <p:cNvPr id="119812" name="Text Box 3">
            <a:extLst>
              <a:ext uri="{FF2B5EF4-FFF2-40B4-BE49-F238E27FC236}">
                <a16:creationId xmlns="" xmlns:a16="http://schemas.microsoft.com/office/drawing/2014/main" id="{BC51F2F3-CBBE-4BB0-883C-CECBCF910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Занятия специалистов, которые идут по специализированным комплексным программам и в соответствии с другой сеткой занятий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Утренний график работы специалистов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Перераспределение занятий между воспитателями и специалистами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Использование разных форм организации НОД, которые не просчитываются по САНиПИнам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="" xmlns:a16="http://schemas.microsoft.com/office/drawing/2014/main" id="{25372EB2-D56F-4823-BCF6-60C0AFF903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-4763"/>
            <a:ext cx="8229600" cy="1435101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FF3399"/>
                </a:solidFill>
              </a:rPr>
              <a:t>Особые образовательные потребности детей с ТНР</a:t>
            </a:r>
          </a:p>
        </p:txBody>
      </p:sp>
      <p:sp>
        <p:nvSpPr>
          <p:cNvPr id="19459" name="Rectangle 2">
            <a:extLst>
              <a:ext uri="{FF2B5EF4-FFF2-40B4-BE49-F238E27FC236}">
                <a16:creationId xmlns="" xmlns:a16="http://schemas.microsoft.com/office/drawing/2014/main" id="{E343FF1E-AFBB-4365-A67F-5AB3C3C19A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03363"/>
            <a:ext cx="8229600" cy="5192712"/>
          </a:xfrm>
        </p:spPr>
        <p:txBody>
          <a:bodyPr/>
          <a:lstStyle/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200"/>
              <a:t>раннее выявление нарушений развития;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200"/>
              <a:t>комплексный подход к воспитанию и обучению, позволяющий нормализовать состояние анализаторов, высших психических функций, аналитико-синтетической и регуляторной деятельности;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200"/>
              <a:t>комплексное психолого-медико-педагогическое сопровождение;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200"/>
              <a:t>реализация коррекционно-педагогического процесса через содержание предметных и коррекционно-развивающих областей, индивидуальных и групповых форм работы;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200"/>
              <a:t>непрерывность коррекционно-педагогического процесса, преемственность содержания и методов работы в детском саду и школе;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Group 1">
            <a:extLst>
              <a:ext uri="{FF2B5EF4-FFF2-40B4-BE49-F238E27FC236}">
                <a16:creationId xmlns="" xmlns:a16="http://schemas.microsoft.com/office/drawing/2014/main" id="{FF471DB6-F3F1-41B6-915C-EE4190A7B518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9145588" cy="6858001"/>
        </p:xfrm>
        <a:graphic>
          <a:graphicData uri="http://schemas.openxmlformats.org/drawingml/2006/table">
            <a:tbl>
              <a:tblPr/>
              <a:tblGrid>
                <a:gridCol w="495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90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35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07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080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096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2319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40652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897062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Инвариативная часть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раннего возраста (в подгруппах)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 младшая группа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 младшая группа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группа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группа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 к школе группа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5600">
                <a:tc gridSpan="9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видов непосредственно образовательной деятельности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Физическое развитие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565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Здоровье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7048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7048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7048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7048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6677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1118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Социализация и игра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762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Group 1">
            <a:extLst>
              <a:ext uri="{FF2B5EF4-FFF2-40B4-BE49-F238E27FC236}">
                <a16:creationId xmlns="" xmlns:a16="http://schemas.microsoft.com/office/drawing/2014/main" id="{4B33D298-A574-4B3E-94FF-7825DC671834}"/>
              </a:ext>
            </a:extLst>
          </p:cNvPr>
          <p:cNvGraphicFramePr>
            <a:graphicFrameLocks noGrp="1"/>
          </p:cNvGraphicFramePr>
          <p:nvPr/>
        </p:nvGraphicFramePr>
        <p:xfrm>
          <a:off x="0" y="228600"/>
          <a:ext cx="9145588" cy="6684972"/>
        </p:xfrm>
        <a:graphic>
          <a:graphicData uri="http://schemas.openxmlformats.org/drawingml/2006/table">
            <a:tbl>
              <a:tblPr/>
              <a:tblGrid>
                <a:gridCol w="4714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29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620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7951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43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5093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763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43351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37158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Инвариативная часть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раннего возраста (в подгруппах)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 младшая группа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 младшая группа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группа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группа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 к школе группа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0101">
                <a:tc gridSpan="9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видов непосредственно образовательной деятельности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9107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Познавательное развитие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101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РЭМП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499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ЦКМ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3394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ППД и конструирование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0101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0101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речи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5932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ХЛ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73183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Художественно-эстетическое развитие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17519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Художественное творчество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0101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5.2.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0101"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12,25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15,5</a:t>
                      </a:r>
                    </a:p>
                  </a:txBody>
                  <a:tcPr marL="90000" marR="90000" marT="72359" marB="45719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Group 1">
            <a:extLst>
              <a:ext uri="{FF2B5EF4-FFF2-40B4-BE49-F238E27FC236}">
                <a16:creationId xmlns="" xmlns:a16="http://schemas.microsoft.com/office/drawing/2014/main" id="{D31DCF56-C96F-40AA-BD71-5AF2A35D128C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9145588" cy="6805615"/>
        </p:xfrm>
        <a:graphic>
          <a:graphicData uri="http://schemas.openxmlformats.org/drawingml/2006/table">
            <a:tbl>
              <a:tblPr/>
              <a:tblGrid>
                <a:gridCol w="495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90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4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06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080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6996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0171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88753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43033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Инвариативная часть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раннего возраста (в подгруппах)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 младшая группа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 младшая группа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группа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Старшая группа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 к школе группа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9088">
                <a:tc gridSpan="8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видов непосредственно образовательной деятельности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310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Вариативная часть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0808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Игровой физкультуро-оздоровительный игровой комплекс с родителями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096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Экспериментариум (сенсорная комната и научная лаборатория)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8583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Литературно-театральный салон для детей и родителей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6200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"Мамина школа" для детей и родителей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1972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500">
                <a:tc gridSpan="2"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10,75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1">
            <a:extLst>
              <a:ext uri="{FF2B5EF4-FFF2-40B4-BE49-F238E27FC236}">
                <a16:creationId xmlns="" xmlns:a16="http://schemas.microsoft.com/office/drawing/2014/main" id="{FCBE85CA-7465-4DC5-A3DB-956FC313F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</a:rPr>
              <a:t>Из опыта работы</a:t>
            </a:r>
          </a:p>
        </p:txBody>
      </p:sp>
      <p:sp>
        <p:nvSpPr>
          <p:cNvPr id="128003" name="Text Box 2">
            <a:extLst>
              <a:ext uri="{FF2B5EF4-FFF2-40B4-BE49-F238E27FC236}">
                <a16:creationId xmlns="" xmlns:a16="http://schemas.microsoft.com/office/drawing/2014/main" id="{17EACF77-144C-4213-8F4B-3E944F789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114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ГБОУ СОШ №875 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Структурное подразделение «СОДРУЖЕСТВО»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Утверждено руководителем методической службы дошкольного отделения ГБОУ СОШ №875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Лагуненок В.Л.</a:t>
            </a:r>
          </a:p>
        </p:txBody>
      </p:sp>
      <p:pic>
        <p:nvPicPr>
          <p:cNvPr id="128004" name="Picture 3">
            <a:extLst>
              <a:ext uri="{FF2B5EF4-FFF2-40B4-BE49-F238E27FC236}">
                <a16:creationId xmlns="" xmlns:a16="http://schemas.microsoft.com/office/drawing/2014/main" id="{EB04E59A-5A48-4E34-908E-03E14A9CE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16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524000"/>
            <a:ext cx="3168650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6000" contrast="1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1">
            <a:extLst>
              <a:ext uri="{FF2B5EF4-FFF2-40B4-BE49-F238E27FC236}">
                <a16:creationId xmlns="" xmlns:a16="http://schemas.microsoft.com/office/drawing/2014/main" id="{46E10BE0-29E2-40E9-833A-52C20B932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41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>
                <a:solidFill>
                  <a:srgbClr val="000000"/>
                </a:solidFill>
              </a:rPr>
              <a:t>Учебный план вт. младшей группы</a:t>
            </a:r>
          </a:p>
        </p:txBody>
      </p:sp>
      <p:graphicFrame>
        <p:nvGraphicFramePr>
          <p:cNvPr id="66562" name="Group 2">
            <a:extLst>
              <a:ext uri="{FF2B5EF4-FFF2-40B4-BE49-F238E27FC236}">
                <a16:creationId xmlns="" xmlns:a16="http://schemas.microsoft.com/office/drawing/2014/main" id="{81A932B0-A4EB-4037-861D-5AB4374ED020}"/>
              </a:ext>
            </a:extLst>
          </p:cNvPr>
          <p:cNvGraphicFramePr>
            <a:graphicFrameLocks noGrp="1"/>
          </p:cNvGraphicFramePr>
          <p:nvPr/>
        </p:nvGraphicFramePr>
        <p:xfrm>
          <a:off x="381000" y="990600"/>
          <a:ext cx="8231188" cy="5486402"/>
        </p:xfrm>
        <a:graphic>
          <a:graphicData uri="http://schemas.openxmlformats.org/drawingml/2006/table">
            <a:tbl>
              <a:tblPr/>
              <a:tblGrid>
                <a:gridCol w="25749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27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17563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модули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ООД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313">
                <a:tc row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Познавательное развитие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целостной картины мира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элементарных математических представлений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15963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Речевой практикум по формированию лексико-грамматических средств языка (проводит  учитель-логопед)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9725">
                <a:tc rowSpan="4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Художественно-эстетическое развитие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1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9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Лепка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9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17550">
                <a:tc rowSpan="3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 игровых обучающих ситуаций по формированию звукопроизношения (проводит учитель логопед)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Игровой тренинг по развитию математических способностей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Социально-коммуникативные игры по формированию целостной картины мира</a:t>
                      </a:r>
                    </a:p>
                  </a:txBody>
                  <a:tcPr marL="90000" marR="90000" marT="6948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000" marR="90000" marT="734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Group 1">
            <a:extLst>
              <a:ext uri="{FF2B5EF4-FFF2-40B4-BE49-F238E27FC236}">
                <a16:creationId xmlns="" xmlns:a16="http://schemas.microsoft.com/office/drawing/2014/main" id="{C4F875E4-1A9D-4380-A0BF-9F10E4A1582A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066800"/>
          <a:ext cx="8231188" cy="4629244"/>
        </p:xfrm>
        <a:graphic>
          <a:graphicData uri="http://schemas.openxmlformats.org/drawingml/2006/table">
            <a:tbl>
              <a:tblPr/>
              <a:tblGrid>
                <a:gridCol w="25749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27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23856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модули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ООД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3272">
                <a:tc row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Физическое развитие</a:t>
                      </a:r>
                    </a:p>
                  </a:txBody>
                  <a:tcPr marL="90000" marR="90000" marT="77035" marB="46797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0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Спортивные, подвижные  игры и упражнения на прогулке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3272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3272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Всего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11х15мин=2ч45 мин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3272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Художественная мастерская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3272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Тренинг по формированию основ безопасности /ПДО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80985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Практикум по формированию культурно-гигиенических и трудовых навыков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5978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Вариативная часть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7042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80985"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Социокультурное развитие образовательного учреждения» Программа «Истоки»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77035" marB="46797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Group 1">
            <a:extLst>
              <a:ext uri="{FF2B5EF4-FFF2-40B4-BE49-F238E27FC236}">
                <a16:creationId xmlns="" xmlns:a16="http://schemas.microsoft.com/office/drawing/2014/main" id="{1444380F-C6A3-4045-8F96-9C95FD7D019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81000"/>
          <a:ext cx="8231188" cy="6227764"/>
        </p:xfrm>
        <a:graphic>
          <a:graphicData uri="http://schemas.openxmlformats.org/drawingml/2006/table">
            <a:tbl>
              <a:tblPr/>
              <a:tblGrid>
                <a:gridCol w="9826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53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80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023938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Дни недели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 младшая группа № 1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751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7048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en-US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половина дня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en-US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половина дня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9963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1.Познавательное развитие. Формирование целостной картины мира/Социально коммуникативные игры по ФЦКМ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Музыка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9.00-9.15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9.20-9.35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 коррекционная работа по заданию логопеда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Тренинг по формированию основ ОБЖ/ПДД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46350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вторник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1.Речевой практикум по формированию лексико-грамматических средств языка  и элементов связанной речи (учитель-логопед)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Лепка/Аппликация (по подгруппам)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2.Физическая культура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9.00-9.15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9.45-10.00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9.00-9.15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9.45-10.00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9.20 -9.35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 коррекционная работа по заданию логопеда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Театрально игровая деятельность</a:t>
                      </a:r>
                    </a:p>
                  </a:txBody>
                  <a:tcPr marL="90000" marR="90000" marT="77040" marB="4680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Group 1">
            <a:extLst>
              <a:ext uri="{FF2B5EF4-FFF2-40B4-BE49-F238E27FC236}">
                <a16:creationId xmlns="" xmlns:a16="http://schemas.microsoft.com/office/drawing/2014/main" id="{FDE5472C-85EF-4E7F-80B0-EC37DACB1CBD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04800"/>
          <a:ext cx="8231188" cy="6249989"/>
        </p:xfrm>
        <a:graphic>
          <a:graphicData uri="http://schemas.openxmlformats.org/drawingml/2006/table">
            <a:tbl>
              <a:tblPr/>
              <a:tblGrid>
                <a:gridCol w="9826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53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80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20738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Дни недели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 младшая группа № 1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2553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80892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половина дня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en-US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половина дня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79575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четверг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1.Комплекс игровых обучающих ситуаций по звуковой культуре речи: развитию фонематического слуха и слоговой структуры (учитель-логопед)/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Рисование (по подгруппам)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Музыка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9.00 -9.15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9.45-10.00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9.00 -9.15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9.45-10.00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9.20-9.35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 коррекционная работа по заданию логопеда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Социально-культурный тренинг/ресурсный круг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79575"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пятница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1.Художественная мастерская проводит ПДО по ИЗО (по подгруппам)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Физическая культура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разгрузка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9.00 – 9.15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10.00-10.15</a:t>
                      </a:r>
                    </a:p>
                    <a:p>
                      <a:pPr marL="342900" marR="0" lvl="0" indent="-339725" algn="ctr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9.20-9.35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 коррекционная работа по заданию логопеда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Практикум по формированию культурно-гигиенических и трудовых навыков</a:t>
                      </a:r>
                    </a:p>
                    <a:p>
                      <a:pPr marL="342900" marR="0" lvl="0" indent="-339725" algn="l" defTabSz="449263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литературы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44563">
                <a:tc gridSpan="4">
                  <a:txBody>
                    <a:bodyPr/>
                    <a:lstStyle>
                      <a:lvl1pPr marL="342900" indent="-339725">
                        <a:spcBef>
                          <a:spcPts val="8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39725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ООД – 11. Объем образовательной нагрузки – 2 часа 45 минут. Продолжительность организованной образовательной деятельности -15 минут. Перерыв между ООД – 10 минут. На каждом периоде статической деятельности проводится физкультминутка. Ежедневная длительность прогулки – 4 часа</a:t>
                      </a:r>
                    </a:p>
                  </a:txBody>
                  <a:tcPr marL="90000" marR="90000" marT="7236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1">
            <a:extLst>
              <a:ext uri="{FF2B5EF4-FFF2-40B4-BE49-F238E27FC236}">
                <a16:creationId xmlns="" xmlns:a16="http://schemas.microsoft.com/office/drawing/2014/main" id="{A2212D6F-6012-440D-9EEE-A79071812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838200"/>
            <a:ext cx="4800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3.5.1. </a:t>
            </a:r>
            <a:r>
              <a:rPr lang="ru-RU" altLang="ru-RU" b="1">
                <a:solidFill>
                  <a:srgbClr val="000000"/>
                </a:solidFill>
              </a:rPr>
              <a:t>Требования к материально-техническим условиям</a:t>
            </a:r>
            <a:r>
              <a:rPr lang="ru-RU" altLang="ru-RU">
                <a:solidFill>
                  <a:srgbClr val="000000"/>
                </a:solidFill>
              </a:rPr>
              <a:t> реализации Программы включают: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1) требования, определяемые в соответствии с санитарно-эпидемиологическими правилами и нормативами;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2) требования, определяемые в соответствии с правилами пожарной безопасности;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3) требования к средствам обучения и воспитания в соответствии с возрастом и индивидуальными особенностями развития детей;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4) оснащенность помещений развивающей предметно-пространственной средой;</a:t>
            </a:r>
          </a:p>
          <a:p>
            <a:pPr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5) требования к материально-техническому обеспечению программы (учебно-методический комплект, оборудование, оснащение (предметы).</a:t>
            </a:r>
          </a:p>
        </p:txBody>
      </p:sp>
      <p:pic>
        <p:nvPicPr>
          <p:cNvPr id="138243" name="Picture 2">
            <a:extLst>
              <a:ext uri="{FF2B5EF4-FFF2-40B4-BE49-F238E27FC236}">
                <a16:creationId xmlns="" xmlns:a16="http://schemas.microsoft.com/office/drawing/2014/main" id="{E0A3E42A-46CC-467E-8394-85AE1F61D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838200"/>
            <a:ext cx="3351213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46" y="773076"/>
            <a:ext cx="7859216" cy="384316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Материально-технические условия для ОДА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опорно-двигательного аппарата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endParaRPr lang="ru-RU" sz="1800" dirty="0"/>
          </a:p>
          <a:p>
            <a:r>
              <a:rPr lang="ru-RU" sz="1800" dirty="0"/>
              <a:t>Рабочее место должно обеспечивать комфортное и удобное положение ребенка в пространстве, создавать условие для полноценного восприятия и организации его активных действий. Это и комфортное освещение, и минимальное количество предметов в поле зрения, и специальные приспособления для закрепления предметов на поверхности стола и др. </a:t>
            </a:r>
          </a:p>
          <a:p>
            <a:r>
              <a:rPr lang="ru-RU" sz="1800" dirty="0"/>
              <a:t>Предпочтительным является зонирование пространства групповой комнаты на зоны для отдыха, занятий и прочего с закреплением местоположения в каждой зоне определенных объектов и предметов. Прием зонирования делает пространство групповой комнаты узнаваемым, а значит - безопасным и комфортным для ребенка с нарушением ОДА, обеспечивает успешность его пространственного ориентирования, настраивает на предлагаемые формы взаимодействия, способствует повышению уровня собственной активности.</a:t>
            </a:r>
          </a:p>
        </p:txBody>
      </p:sp>
    </p:spTree>
    <p:extLst>
      <p:ext uri="{BB962C8B-B14F-4D97-AF65-F5344CB8AC3E}">
        <p14:creationId xmlns:p14="http://schemas.microsoft.com/office/powerpoint/2010/main" val="786872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="" xmlns:a16="http://schemas.microsoft.com/office/drawing/2014/main" id="{A9DFAB4E-200A-4849-9C89-0316A73C27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ООП детей с ТНР</a:t>
            </a:r>
          </a:p>
        </p:txBody>
      </p:sp>
      <p:sp>
        <p:nvSpPr>
          <p:cNvPr id="21507" name="Rectangle 2">
            <a:extLst>
              <a:ext uri="{FF2B5EF4-FFF2-40B4-BE49-F238E27FC236}">
                <a16:creationId xmlns="" xmlns:a16="http://schemas.microsoft.com/office/drawing/2014/main" id="{A2072B1D-91AA-477D-896C-E3D7FBD648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800"/>
              <a:t>возможность адаптации ООП;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800"/>
              <a:t>гибкость в определении содержания и методов, технологий обучения и коррекции;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800"/>
              <a:t>индивидуальный темп воспитания и обучения, постоянный мониторинг развития;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800"/>
              <a:t>профилактика и коррекция социокультурной дезадаптации;</a:t>
            </a:r>
          </a:p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 sz="2800"/>
              <a:t>психолого-педагогическое сопровождение семьи.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/>
              <a:t>Архитектурная среда и учебное пространство: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опорно-двигательного аппарата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Наличие транспорта, оборудованного для перевозки инвалидов.</a:t>
            </a:r>
          </a:p>
          <a:p>
            <a:r>
              <a:rPr lang="ru-RU" dirty="0"/>
              <a:t>Внутренний и внешний пандус.  </a:t>
            </a:r>
          </a:p>
          <a:p>
            <a:r>
              <a:rPr lang="ru-RU" dirty="0"/>
              <a:t>Поручни и ручки-скобки, </a:t>
            </a:r>
            <a:r>
              <a:rPr lang="ru-RU" dirty="0" err="1"/>
              <a:t>ступенькоходы</a:t>
            </a:r>
            <a:r>
              <a:rPr lang="ru-RU" dirty="0"/>
              <a:t>, съезды на тротуар</a:t>
            </a:r>
          </a:p>
          <a:p>
            <a:r>
              <a:rPr lang="ru-RU" dirty="0"/>
              <a:t>Пространство для передвижения коляски.</a:t>
            </a:r>
          </a:p>
          <a:p>
            <a:r>
              <a:rPr lang="ru-RU" dirty="0"/>
              <a:t>Специально оборудованные туалеты (стульчик, ручки и перила, подъемник для ванны), адаптированные туалеты, включающие в себя кушетки для смены памперсов</a:t>
            </a:r>
          </a:p>
          <a:p>
            <a:r>
              <a:rPr lang="ru-RU" dirty="0"/>
              <a:t>Лифт для зданий, имеющих более 1 этажа</a:t>
            </a:r>
          </a:p>
          <a:p>
            <a:r>
              <a:rPr lang="ru-RU" dirty="0"/>
              <a:t>Приспособление для дверей (автоматическое открывание), для лестницы (площадка подъемник), входная дверная группа, обеспечивающая беспрепятственный доступ в здание детей-инвалидов.</a:t>
            </a:r>
          </a:p>
          <a:p>
            <a:r>
              <a:rPr lang="ru-RU" dirty="0" err="1"/>
              <a:t>Вертикализатор</a:t>
            </a:r>
            <a:r>
              <a:rPr lang="ru-RU" dirty="0"/>
              <a:t>, наклонные парты для обучения детей стоя</a:t>
            </a:r>
          </a:p>
          <a:p>
            <a:r>
              <a:rPr lang="ru-RU" dirty="0"/>
              <a:t>Специальные приспособления для закрепления предметов на поверхности стола,  система БОС</a:t>
            </a:r>
          </a:p>
          <a:p>
            <a:r>
              <a:rPr lang="ru-RU" dirty="0"/>
              <a:t>Универсальный АПК учителя (интерактивная доска, мультимедийный проектор, портативный ПК с оборудованием для его работы, система организации беспроводной цепи, акустическая система, видеокамера)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92753080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Специальное оборудование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опорно-двигательного аппарата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107505" y="1027865"/>
            <a:ext cx="9036496" cy="583013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средства передвижения (кресло-каталка с ручным или электрическим приводом); каталка-кроватка; трехколесный велосипед (с мотором и без него); автомобиль, приспособленный для инвалида (управление, подъемник для посадки), микроавтобус с подъемником, подъемники  для пересаживания; подъемники, велотренажеры;</a:t>
            </a:r>
          </a:p>
          <a:p>
            <a:r>
              <a:rPr lang="ru-RU" dirty="0"/>
              <a:t>средства, облегчающие самообслуживание детей (специальные тарелки, чашки, ложки);</a:t>
            </a:r>
          </a:p>
          <a:p>
            <a:r>
              <a:rPr lang="ru-RU" dirty="0"/>
              <a:t>коврики, мягкие маты, оборудование сенсорной комнаты для релаксации;</a:t>
            </a:r>
          </a:p>
          <a:p>
            <a:r>
              <a:rPr lang="ru-RU" dirty="0"/>
              <a:t>оборудование групп и классов специальной мебелью и техническими средствами (укладки, </a:t>
            </a:r>
            <a:r>
              <a:rPr lang="ru-RU" dirty="0" err="1"/>
              <a:t>реклинаторы</a:t>
            </a:r>
            <a:r>
              <a:rPr lang="ru-RU" dirty="0"/>
              <a:t> и пр.) в соответствии с антропометрическими данными ребенка (ростом, весом), спецификой двигательных нарушений (</a:t>
            </a:r>
            <a:r>
              <a:rPr lang="ru-RU" dirty="0" err="1"/>
              <a:t>спастикой</a:t>
            </a:r>
            <a:r>
              <a:rPr lang="ru-RU" dirty="0"/>
              <a:t> или </a:t>
            </a:r>
            <a:r>
              <a:rPr lang="ru-RU" dirty="0" err="1"/>
              <a:t>гипотонусом</a:t>
            </a:r>
            <a:r>
              <a:rPr lang="ru-RU" dirty="0"/>
              <a:t>, наличием гиперкинезов и др.); </a:t>
            </a:r>
          </a:p>
          <a:p>
            <a:r>
              <a:rPr lang="ru-RU" dirty="0"/>
              <a:t>специальные магниты и кнопки, крепящие тетрадь на парте ученика; специальные приборы для обучения (увеличенные в размерах ручки и специальные накладки к ним, утяжеленные ручки (с дополнительным грузом, снижающие проявление тремора при письме), утяжелители для рук), специальные игрушки и  тренажеры для развития манипулятивных функций рук («Психомоторика», «</a:t>
            </a:r>
            <a:r>
              <a:rPr lang="ru-RU" dirty="0" err="1"/>
              <a:t>Бомболео</a:t>
            </a:r>
            <a:r>
              <a:rPr lang="ru-RU" dirty="0"/>
              <a:t>» и др.); вспомогательные средства для рисования и черчения;</a:t>
            </a:r>
          </a:p>
        </p:txBody>
      </p:sp>
    </p:spTree>
    <p:extLst>
      <p:ext uri="{BB962C8B-B14F-4D97-AF65-F5344CB8AC3E}">
        <p14:creationId xmlns:p14="http://schemas.microsoft.com/office/powerpoint/2010/main" val="54725586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Специальное оборудование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опорно-двигательного аппарата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22415" y="1196752"/>
            <a:ext cx="8352928" cy="5830135"/>
          </a:xfrm>
        </p:spPr>
        <p:txBody>
          <a:bodyPr>
            <a:normAutofit/>
          </a:bodyPr>
          <a:lstStyle/>
          <a:p>
            <a:r>
              <a:rPr lang="ru-RU" dirty="0"/>
              <a:t>средства, помогающие писать, читать, говорить по телефону, приборы коммуникации, средства альтернативной коммуникации (планшеты, коммуникаторы, специальная клавиатура, </a:t>
            </a:r>
            <a:r>
              <a:rPr lang="ru-RU" dirty="0" err="1"/>
              <a:t>свичкнопки</a:t>
            </a:r>
            <a:r>
              <a:rPr lang="ru-RU" dirty="0"/>
              <a:t> и др.), устройства для чтения с кнопками, которые не нужно держать руками, электронные книги, лупа (для детей, имеющих зрительные нарушения)</a:t>
            </a:r>
          </a:p>
          <a:p>
            <a:r>
              <a:rPr lang="ru-RU" dirty="0"/>
              <a:t>компьютеры и программное обеспечение, альтернативные способы загрузки и выведения данных, устройства речевого вывода, позволяющие озвучивать речь; </a:t>
            </a:r>
          </a:p>
          <a:p>
            <a:r>
              <a:rPr lang="ru-RU" dirty="0"/>
              <a:t>оборудование класса мультимедийным проектором.</a:t>
            </a:r>
          </a:p>
        </p:txBody>
      </p:sp>
    </p:spTree>
    <p:extLst>
      <p:ext uri="{BB962C8B-B14F-4D97-AF65-F5344CB8AC3E}">
        <p14:creationId xmlns:p14="http://schemas.microsoft.com/office/powerpoint/2010/main" val="84975582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90" y="750660"/>
            <a:ext cx="8218490" cy="384316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Архитектурная среда и учебное пространство для детей с нарушениями слуха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слуха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endParaRPr lang="ru-RU" sz="1800" dirty="0"/>
          </a:p>
          <a:p>
            <a:r>
              <a:rPr lang="ru-RU" sz="1800" dirty="0"/>
              <a:t>телефон образовательного учреждения с функцией работы в режиме СМС-сообщений и доступ к интернету для контакта с родителями, сверстниками, получения необходимой информации;</a:t>
            </a:r>
          </a:p>
          <a:p>
            <a:r>
              <a:rPr lang="ru-RU" sz="1800" dirty="0"/>
              <a:t>первая парта (около окна или учительского стола) с организацией достаточного пространства, чтобы ученик с нарушением слуха в условиях (речевого) полилога имел возможность поворачиваться и </a:t>
            </a:r>
            <a:r>
              <a:rPr lang="ru-RU" sz="1800" dirty="0" err="1"/>
              <a:t>слухо</a:t>
            </a:r>
            <a:r>
              <a:rPr lang="ru-RU" sz="1800" dirty="0"/>
              <a:t>-зрительно воспринимать речь одноклассников; положение за партой-справа от слышащего ученика-партнера, чтобы иметь возможность видеть тетрадь ученика-сверстника на организационных моментах урока (при записи задачи, задания и </a:t>
            </a:r>
            <a:r>
              <a:rPr lang="ru-RU" sz="1800" dirty="0" err="1"/>
              <a:t>т.д</a:t>
            </a:r>
            <a:r>
              <a:rPr lang="ru-RU" sz="1800" dirty="0"/>
              <a:t>)</a:t>
            </a:r>
          </a:p>
          <a:p>
            <a:r>
              <a:rPr lang="ru-RU" sz="1800" dirty="0" err="1"/>
              <a:t>звукоизолированный</a:t>
            </a:r>
            <a:r>
              <a:rPr lang="ru-RU" sz="1800" dirty="0"/>
              <a:t> кабинет сурдолога для проведения индивидуальных и групповых занятий (не менее 1,5 Х2 м)</a:t>
            </a:r>
          </a:p>
          <a:p>
            <a:r>
              <a:rPr lang="ru-RU" sz="1800" dirty="0"/>
              <a:t>проведение индивидуальных, подгрупповых и групповых занятий в кабинетах логопеда, психолога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40799024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A08C6FA-4637-4922-8A72-3A2BEF74B2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Нарушения слуха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5DEA9CAB-B3AF-40F9-8FA8-1DD636D70C8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68315" y="692697"/>
            <a:ext cx="8207375" cy="5400130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бегущая строка (на этажах), световая индикация начала и окончания урока в классах и помещениях общего пользования (залы, рекреации, столовая, библиотека).</a:t>
            </a:r>
          </a:p>
          <a:p>
            <a:r>
              <a:rPr lang="ru-RU" dirty="0"/>
              <a:t>мультимедийная доска и оборудование, </a:t>
            </a:r>
            <a:r>
              <a:rPr lang="en-US" dirty="0"/>
              <a:t>FM</a:t>
            </a:r>
            <a:r>
              <a:rPr lang="ru-RU" dirty="0"/>
              <a:t>-системы для индивидуальной и групповой работы (в условиях- класса/зала)</a:t>
            </a:r>
          </a:p>
          <a:p>
            <a:r>
              <a:rPr lang="ru-RU" dirty="0"/>
              <a:t>телевизоры, которые могут быть использованы при просмотре передач в учебно-воспитательных целях, должны быть снабжены дополнительной функцией, позволяющей подключать субтитры</a:t>
            </a:r>
          </a:p>
          <a:p>
            <a:r>
              <a:rPr lang="ru-RU" dirty="0"/>
              <a:t>индикатор звучания ИНЗ, компьютерные программы </a:t>
            </a:r>
            <a:r>
              <a:rPr lang="en-US" dirty="0"/>
              <a:t>Hear for world</a:t>
            </a:r>
            <a:r>
              <a:rPr lang="ru-RU" dirty="0"/>
              <a:t>, </a:t>
            </a:r>
            <a:r>
              <a:rPr lang="en-US" dirty="0"/>
              <a:t>Speech W</a:t>
            </a:r>
            <a:r>
              <a:rPr lang="ru-RU" dirty="0"/>
              <a:t> и другие, сурдологопедический тренажер «Дэльфа142»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86166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6413"/>
            <a:ext cx="8435280" cy="384316"/>
          </a:xfrm>
        </p:spPr>
        <p:txBody>
          <a:bodyPr/>
          <a:lstStyle/>
          <a:p>
            <a:pPr lvl="0"/>
            <a:r>
              <a:rPr lang="ru-RU" dirty="0">
                <a:solidFill>
                  <a:srgbClr val="7030A0"/>
                </a:solidFill>
              </a:rPr>
              <a:t>Архитектурная среда и учебное пространство для детей с нарушением зрения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В раздевалках учащимся со слабым зрением нужно выделить зону в стороне от проходов и оборудовать её поручнями, скамьями, полками и крючками для сумок и одежды и т. д</a:t>
            </a:r>
            <a:endParaRPr lang="ru-RU" sz="1600" b="1" dirty="0"/>
          </a:p>
          <a:p>
            <a:pPr marL="0" indent="0"/>
            <a:r>
              <a:rPr lang="ru-RU" sz="1600" b="1" dirty="0"/>
              <a:t>Необходимость обеспечения:</a:t>
            </a:r>
          </a:p>
          <a:p>
            <a:pPr lvl="0"/>
            <a:r>
              <a:rPr lang="ru-RU" sz="1600" dirty="0"/>
              <a:t>безопасности и постоянства предметно-пространственной среды, что предполагает:</a:t>
            </a:r>
          </a:p>
          <a:p>
            <a:r>
              <a:rPr lang="ru-RU" sz="1600" dirty="0"/>
              <a:t>определенное предметное наполнение школьных помещений (свободные проходы к партам, входным дверям, отсутствие выступающих  углов и др.);</a:t>
            </a:r>
          </a:p>
          <a:p>
            <a:pPr marL="0" indent="0"/>
            <a:r>
              <a:rPr lang="ru-RU" sz="1600" b="1" dirty="0"/>
              <a:t>Оснащение в соответствии с особыми образовательными потребностями слепых с остаточным зрением школьных помещений специальными </a:t>
            </a:r>
            <a:r>
              <a:rPr lang="ru-RU" sz="1600" b="1" i="1" dirty="0"/>
              <a:t>зрительными</a:t>
            </a:r>
            <a:r>
              <a:rPr lang="ru-RU" sz="1600" b="1" dirty="0"/>
              <a:t> ориентирами: </a:t>
            </a:r>
          </a:p>
          <a:p>
            <a:r>
              <a:rPr lang="ru-RU" sz="1600" dirty="0"/>
              <a:t>уличными ориентирами: стрелочными указателями, которые показывают направление, в котором следует идти до указанного в них номера корпуса; номерными указателями, на которых номер наносится черной краской (толщина линии – 30 мм) на прямоугольную рамку с белым фоном, имеющими следующие габаритные размеры: высота 700 мм, ширина 500 мм; цветовыми указателями: двумя горизонтальными полосами шириной 400 мм верхняя полоса – красного цвета, нижняя – желтого (нижняя кромка должна находиться на высоте 500 мм от уровня пола), которые наносятся в случае, когда входные двери в здании стеклянные;</a:t>
            </a:r>
          </a:p>
        </p:txBody>
      </p:sp>
    </p:spTree>
    <p:extLst>
      <p:ext uri="{BB962C8B-B14F-4D97-AF65-F5344CB8AC3E}">
        <p14:creationId xmlns:p14="http://schemas.microsoft.com/office/powerpoint/2010/main" val="17689384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68315" y="836712"/>
            <a:ext cx="8207375" cy="5544615"/>
          </a:xfrm>
        </p:spPr>
        <p:txBody>
          <a:bodyPr>
            <a:noAutofit/>
          </a:bodyPr>
          <a:lstStyle/>
          <a:p>
            <a:pPr marL="0" indent="0"/>
            <a:r>
              <a:rPr lang="ru-RU" sz="1600" b="1" i="1" dirty="0"/>
              <a:t>Осязательными</a:t>
            </a:r>
            <a:r>
              <a:rPr lang="ru-RU" sz="1600" b="1" dirty="0"/>
              <a:t> ориентирами:</a:t>
            </a:r>
            <a:r>
              <a:rPr lang="ru-RU" sz="1600" dirty="0"/>
              <a:t> </a:t>
            </a:r>
          </a:p>
          <a:p>
            <a:r>
              <a:rPr lang="ru-RU" sz="1600" dirty="0"/>
              <a:t>уличными ориентирами: направляющими перилами, бордюрами, декоративным кустарником, пандусами на пешеходных дорожках, дорожками с гравийным покрытием; бетонными бордюрами с высотой не менее 150 мм и окрашенными в яркие цвета: 500 — 600 мм - в белый, 500—600 мм — в черный;</a:t>
            </a:r>
          </a:p>
          <a:p>
            <a:r>
              <a:rPr lang="ru-RU" sz="1600" dirty="0"/>
              <a:t>ориентирами для помещений: надписями на табличках, выполненными рельефно-точечным шрифтом Л. Брайля на специальной пластинке из жести (размер пластинки 180Х40 мм);  пластмассовыми пластинами круглой формы на лестничных поручнях для обозначения этажей; направляющей (полосой или поручнем), которая крепится вдоль стены: расстояние от стены 30—50 мм, высота от пола 80 см, и которая имеет разрыв в поручнях на расстоянии 30—40 см от дверей и после них; в местах разрыва на поручнях укрепляются таблички с названием кабинета по Л. Брайлю; обозначениями на лестничных маршах первой и последней ступени (они должны отличаться от остальных фактурой поверхности и контрастным цветом);  поручнями на лестничной площадке (должны быть устроены по обеим сторонам лестницы и проходить по всему периметру этажной площадки, не доходя 30—40 см до дверной коробки; разрывы в поручнях на маршах не допускаются); рельефными планами этажей;</a:t>
            </a:r>
          </a:p>
        </p:txBody>
      </p:sp>
    </p:spTree>
    <p:extLst>
      <p:ext uri="{BB962C8B-B14F-4D97-AF65-F5344CB8AC3E}">
        <p14:creationId xmlns:p14="http://schemas.microsoft.com/office/powerpoint/2010/main" val="150164098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68315" y="764705"/>
            <a:ext cx="8207375" cy="5328122"/>
          </a:xfrm>
        </p:spPr>
        <p:txBody>
          <a:bodyPr>
            <a:noAutofit/>
          </a:bodyPr>
          <a:lstStyle/>
          <a:p>
            <a:r>
              <a:rPr lang="ru-RU" sz="1800" dirty="0"/>
              <a:t> Рабочее место должно быть снабжено дополнительным индивидуальным источником света (в соответствии с рекомендациями врача-офтальмолога). Школьная парта может быть стационарно зафиксирована и  снабжена ограничительными бортиками, обеспечивающими предметную стабильность рабочей зоны (по рекомендации учителя-дефектолога-тифлопедагога). Учебные парты, регулируемые по росту ребенка и по наклону столешницы.</a:t>
            </a:r>
          </a:p>
          <a:p>
            <a:r>
              <a:rPr lang="ru-RU" sz="1800" dirty="0"/>
              <a:t>Номер парты должен соответствовать росту ученика. Определение местоположения парты в классе для слепого с остаточным зрением и для слепого со </a:t>
            </a:r>
            <a:r>
              <a:rPr lang="ru-RU" sz="1800" dirty="0" err="1"/>
              <a:t>светоощущением</a:t>
            </a:r>
            <a:r>
              <a:rPr lang="ru-RU" sz="1800" dirty="0"/>
              <a:t> осуществляется в соответствии с рекомендациями врача-офтальмолога. Должны быть тактильные ориентиры на каждой парте (обозначение парта наощупь). Для слабовидящих должно быть установлено дополнительное освещение на рабочем месте ребенка (парта) и дополнительное освещение доски (для учебных помещений школ слабовидящих и слепых детей коэффициент естественной освещенности (КЕО) должен быть не менее 2,5 %)</a:t>
            </a:r>
          </a:p>
        </p:txBody>
      </p:sp>
    </p:spTree>
    <p:extLst>
      <p:ext uri="{BB962C8B-B14F-4D97-AF65-F5344CB8AC3E}">
        <p14:creationId xmlns:p14="http://schemas.microsoft.com/office/powerpoint/2010/main" val="37608944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/>
              <a:t>Специальное оборудование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- индивидуальные и групповые занятия проходят в комнате для психологической разгрузки, оборудованная мягкими модулями и ковром; кабинете учителя-дефектолога (тифлопедагога)</a:t>
            </a:r>
          </a:p>
          <a:p>
            <a:r>
              <a:rPr lang="ru-RU" sz="1800" dirty="0"/>
              <a:t>- оборудование в спортивном зале, имеющее тактильную поверхность (для слепых); зрительные ориентиры на спортивном оборудовании (для слабовидящих)</a:t>
            </a:r>
          </a:p>
          <a:p>
            <a:r>
              <a:rPr lang="ru-RU" sz="1800" dirty="0"/>
              <a:t>- для слепых- индивидуальная трость для передвижения по зданию, </a:t>
            </a:r>
            <a:r>
              <a:rPr lang="ru-RU" sz="1800" dirty="0" err="1"/>
              <a:t>брайлевские</a:t>
            </a:r>
            <a:r>
              <a:rPr lang="ru-RU" sz="1800" dirty="0"/>
              <a:t> печатные машинки (</a:t>
            </a:r>
            <a:r>
              <a:rPr lang="en-US" sz="1800" dirty="0" err="1"/>
              <a:t>Tatrapoint</a:t>
            </a:r>
            <a:r>
              <a:rPr lang="ru-RU" sz="1800" dirty="0"/>
              <a:t>, </a:t>
            </a:r>
            <a:r>
              <a:rPr lang="en-US" sz="1800" dirty="0"/>
              <a:t>Perkins</a:t>
            </a:r>
            <a:r>
              <a:rPr lang="ru-RU" sz="1800" dirty="0"/>
              <a:t> и т.п.), бумагой для печати по Брайлю и </a:t>
            </a:r>
            <a:r>
              <a:rPr lang="ru-RU" sz="1800" dirty="0" err="1"/>
              <a:t>брайлевский</a:t>
            </a:r>
            <a:r>
              <a:rPr lang="ru-RU" sz="1800" dirty="0"/>
              <a:t> дисплей, рельефные наглядные пособия и принадлежности для рельефного черчения (линейка, циркуль, транспортер с тактильной индикацией; </a:t>
            </a:r>
            <a:r>
              <a:rPr lang="ru-RU" sz="1800" dirty="0" err="1"/>
              <a:t>тифлоплеер</a:t>
            </a:r>
            <a:r>
              <a:rPr lang="ru-RU" sz="1800" dirty="0"/>
              <a:t> с функцией диктофона для воспроизведения аудиокниг.</a:t>
            </a:r>
          </a:p>
        </p:txBody>
      </p:sp>
    </p:spTree>
    <p:extLst>
      <p:ext uri="{BB962C8B-B14F-4D97-AF65-F5344CB8AC3E}">
        <p14:creationId xmlns:p14="http://schemas.microsoft.com/office/powerpoint/2010/main" val="2355839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/>
              <a:t>Специальное оборудование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r>
              <a:rPr lang="ru-RU" dirty="0"/>
              <a:t>- для слабовидящих: указки с ярким наконечником; различные увеличительные приборы (лупы настольные и для мобильного использования); диктофон — это его способ конспектировать;</a:t>
            </a:r>
          </a:p>
          <a:p>
            <a:r>
              <a:rPr lang="ru-RU" dirty="0"/>
              <a:t>- текстовые дидактические пособия, выполненные рельефно-точечным шрифтом; иллюстративно-графические пособия, выполненные рельефом на плоскости и рассчитанные на осязательное восприятие (для тотально слепых); иллюстративно-графические пособия, выполненные рельефом на плоскости, но имеющие цветовое оформление, рассчитанные на осязательное и зрительное восприятие (для слепых детей со </a:t>
            </a:r>
            <a:r>
              <a:rPr lang="ru-RU" dirty="0" err="1"/>
              <a:t>светоощущением</a:t>
            </a:r>
            <a:r>
              <a:rPr lang="ru-RU" dirty="0"/>
              <a:t> и с остаточным зрением); индивидуальные дидактические материалы и наглядные пособия, отвечающие индивидуальным особым образовательным потребностям слепых детей.</a:t>
            </a:r>
          </a:p>
        </p:txBody>
      </p:sp>
    </p:spTree>
    <p:extLst>
      <p:ext uri="{BB962C8B-B14F-4D97-AF65-F5344CB8AC3E}">
        <p14:creationId xmlns:p14="http://schemas.microsoft.com/office/powerpoint/2010/main" val="890979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="" xmlns:a16="http://schemas.microsoft.com/office/drawing/2014/main" id="{C39A43BE-288B-4C86-BDD0-613DDBE6E9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FF0000"/>
                </a:solidFill>
              </a:rPr>
              <a:t>Цели для детей с ТНР</a:t>
            </a:r>
          </a:p>
        </p:txBody>
      </p:sp>
      <p:sp>
        <p:nvSpPr>
          <p:cNvPr id="23555" name="Rectangle 2">
            <a:extLst>
              <a:ext uri="{FF2B5EF4-FFF2-40B4-BE49-F238E27FC236}">
                <a16:creationId xmlns="" xmlns:a16="http://schemas.microsoft.com/office/drawing/2014/main" id="{09EA8AD2-DC16-4768-8C77-FD65015460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26438" cy="4525963"/>
          </a:xfrm>
        </p:spPr>
        <p:txBody>
          <a:bodyPr/>
          <a:lstStyle/>
          <a:p>
            <a:pPr marL="339725" indent="-339725">
              <a:buFont typeface="Arial" panose="020B06040202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ru-RU" altLang="ru-RU"/>
              <a:t>Примерная АООП для детей дошкольного возраста </a:t>
            </a:r>
          </a:p>
        </p:txBody>
      </p:sp>
      <p:sp>
        <p:nvSpPr>
          <p:cNvPr id="23556" name="Text Box 3">
            <a:extLst>
              <a:ext uri="{FF2B5EF4-FFF2-40B4-BE49-F238E27FC236}">
                <a16:creationId xmlns="" xmlns:a16="http://schemas.microsoft.com/office/drawing/2014/main" id="{D63424CE-AFF6-42FB-BF6D-CA4E7862E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879725"/>
            <a:ext cx="8326438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400">
                <a:solidFill>
                  <a:srgbClr val="000000"/>
                </a:solidFill>
              </a:rPr>
              <a:t>Целью Программы является проектирование социальной ситуации развития, осуществление коррекционно-развивающей деятельности и развивающей предметно-пространственной среды, обеспечивающих позитивную социализацию, мотивацию и поддержку индивидуальности ребенка с ТНР. 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2916"/>
            <a:ext cx="6635080" cy="38431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Занятия с РАС: средовой подход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Организация развивающей предметно-пространственной среды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98195" y="1484784"/>
            <a:ext cx="9036496" cy="446449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charset="0"/>
                <a:ea typeface="Calibri" charset="0"/>
                <a:cs typeface="Times New Roman" charset="0"/>
              </a:rPr>
              <a:t>Занятия проводятся в малой группе, состоящей из двух детей, рабочие столы располагаются рядом друг с другом. </a:t>
            </a:r>
          </a:p>
          <a:p>
            <a:pPr lvl="0"/>
            <a:r>
              <a:rPr lang="ru-RU" sz="1800" b="1" i="1" dirty="0"/>
              <a:t>Архитектурная среда и учебное пространство:</a:t>
            </a:r>
            <a:endParaRPr lang="ru-RU" sz="1800" dirty="0"/>
          </a:p>
          <a:p>
            <a:pPr lvl="1"/>
            <a:r>
              <a:rPr lang="ru-RU" dirty="0"/>
              <a:t>Проведение игровых сеансов с педагогом-психологом в комнате для релаксации  или игровой комнате.</a:t>
            </a:r>
          </a:p>
          <a:p>
            <a:pPr lvl="1"/>
            <a:r>
              <a:rPr lang="ru-RU" dirty="0"/>
              <a:t>Возможность уединения и выплеска расторможенности в двигательной зоне или уголке уединения в группе или классе.</a:t>
            </a:r>
          </a:p>
          <a:p>
            <a:pPr lvl="1"/>
            <a:endParaRPr lang="ru-RU" dirty="0"/>
          </a:p>
          <a:p>
            <a:endParaRPr lang="ru-RU" sz="1800" dirty="0">
              <a:solidFill>
                <a:srgbClr val="FF0000"/>
              </a:solidFill>
              <a:latin typeface="Times New Roman" charset="0"/>
              <a:ea typeface="Calibri" charset="0"/>
              <a:cs typeface="Times New Roman" charset="0"/>
            </a:endParaRPr>
          </a:p>
          <a:p>
            <a:pPr marL="400050" lvl="1" indent="360045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ru-RU" dirty="0"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27823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Организация развивающей предметно-пространственной среды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107504" y="1032202"/>
            <a:ext cx="9036496" cy="5565150"/>
          </a:xfrm>
        </p:spPr>
        <p:txBody>
          <a:bodyPr>
            <a:noAutofit/>
          </a:bodyPr>
          <a:lstStyle/>
          <a:p>
            <a:pPr lvl="0"/>
            <a:r>
              <a:rPr lang="ru-RU" sz="1800" b="1" i="1" dirty="0"/>
              <a:t>Специальное оборудование:</a:t>
            </a:r>
            <a:endParaRPr lang="ru-RU" sz="1800" dirty="0"/>
          </a:p>
          <a:p>
            <a:pPr lvl="1"/>
            <a:r>
              <a:rPr lang="ru-RU" dirty="0"/>
              <a:t>Обеспеченность игровых и учебных занятий с детьми оборудованием для игры, релаксации, двигательной зоны и места ожидания для родителей.</a:t>
            </a:r>
          </a:p>
          <a:p>
            <a:pPr lvl="1"/>
            <a:r>
              <a:rPr lang="ru-RU" dirty="0"/>
              <a:t>Возможность изменения учебного пространства во время занятий за счет ширм, мягких матов и модулей, наборов игр для театрализации,  индивидуальных парт с изменяющимся углом наклона и закрепленной  подставкой для ручек, карандашей.</a:t>
            </a:r>
          </a:p>
          <a:p>
            <a:pPr lvl="1"/>
            <a:r>
              <a:rPr lang="ru-RU" dirty="0"/>
              <a:t>Наличие технических средств обучения облегчения письма: насадка на ручку (правосторонняя или левосторонняя), массажный мячик, удерживающая резинка, тренажер с рельефными дорожками для письма, ограничитель строки, компьютерная клавиатура (при значительных двигательных ограничениях рекомендовано заменить письменные работы работой на компьютере).</a:t>
            </a:r>
          </a:p>
          <a:p>
            <a:pPr lvl="1"/>
            <a:r>
              <a:rPr lang="ru-RU" dirty="0"/>
              <a:t>Наличие технических средств обучения облегчения индивидуального подхода во время проведения занятий и уроков по математике: игровые пособия для закрепления состава числа/обучения сравнению чисел с помощью знаков/обучения выполнению арифметических действий и др.</a:t>
            </a:r>
          </a:p>
          <a:p>
            <a:pPr lvl="1"/>
            <a:endParaRPr lang="ru-RU" dirty="0"/>
          </a:p>
          <a:p>
            <a:endParaRPr lang="ru-RU" sz="1800" dirty="0">
              <a:solidFill>
                <a:srgbClr val="FF0000"/>
              </a:solidFill>
              <a:latin typeface="Times New Roman" charset="0"/>
              <a:ea typeface="Calibri" charset="0"/>
              <a:cs typeface="Times New Roman" charset="0"/>
            </a:endParaRPr>
          </a:p>
          <a:p>
            <a:pPr marL="400050" lvl="1" indent="360045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ru-RU" dirty="0"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7788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1">
            <a:extLst>
              <a:ext uri="{FF2B5EF4-FFF2-40B4-BE49-F238E27FC236}">
                <a16:creationId xmlns="" xmlns:a16="http://schemas.microsoft.com/office/drawing/2014/main" id="{929C3FBD-5095-4A04-937A-1C821D76C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" b="19183"/>
          <a:stretch>
            <a:fillRect/>
          </a:stretch>
        </p:blipFill>
        <p:spPr bwMode="auto">
          <a:xfrm>
            <a:off x="914400" y="381000"/>
            <a:ext cx="7315200" cy="617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8421" b="1918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1">
            <a:extLst>
              <a:ext uri="{FF2B5EF4-FFF2-40B4-BE49-F238E27FC236}">
                <a16:creationId xmlns="" xmlns:a16="http://schemas.microsoft.com/office/drawing/2014/main" id="{11935D18-7E3D-41A0-8298-8334E5D82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0000"/>
                </a:solidFill>
              </a:rPr>
              <a:t>Центры активности в программе «Открытия»</a:t>
            </a:r>
          </a:p>
        </p:txBody>
      </p:sp>
      <p:sp>
        <p:nvSpPr>
          <p:cNvPr id="142339" name="Text Box 2">
            <a:extLst>
              <a:ext uri="{FF2B5EF4-FFF2-40B4-BE49-F238E27FC236}">
                <a16:creationId xmlns="" xmlns:a16="http://schemas.microsoft.com/office/drawing/2014/main" id="{CB37D1E8-2F1E-468C-B91A-A5D9F73C1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Центр песка и воды.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Центр «сюжетно-ролевой» игры.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Центр искусств.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Центр науки и естествознания.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Литературный центр ( центр грамотности и письма).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Центр кулинарии.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 i="1">
                <a:solidFill>
                  <a:srgbClr val="000000"/>
                </a:solidFill>
              </a:rPr>
              <a:t>Центр строительства.</a:t>
            </a:r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2340" name="Text Box 3">
            <a:extLst>
              <a:ext uri="{FF2B5EF4-FFF2-40B4-BE49-F238E27FC236}">
                <a16:creationId xmlns="" xmlns:a16="http://schemas.microsoft.com/office/drawing/2014/main" id="{3835DB0D-092A-4BBB-80BC-BBCDC9A1F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</a:rPr>
              <a:t>Важный атрибут групповой жизни – «Доска выбора», с помощью которой дети обозначают свой выбор Центра активности. В средней группе – это может быть стенд с глубокими дорожками, куда ребенок вставляет свою фигурку-гномика, в подготовительной – стенд с кармашками, куда дети вкладывают визитки со своими именами. А в самой младшей группе у ребят есть небольшие мягкие игрушки, которые они несут с собой в тот центр активности, в котором будут работать.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1">
            <a:extLst>
              <a:ext uri="{FF2B5EF4-FFF2-40B4-BE49-F238E27FC236}">
                <a16:creationId xmlns="" xmlns:a16="http://schemas.microsoft.com/office/drawing/2014/main" id="{C6E6A6E3-E9D9-43FF-A1C9-0F0435E29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Формы работы детей в специально подготовленных пространственно-коммуникативных средах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73730" name="Group 2">
            <a:extLst>
              <a:ext uri="{FF2B5EF4-FFF2-40B4-BE49-F238E27FC236}">
                <a16:creationId xmlns="" xmlns:a16="http://schemas.microsoft.com/office/drawing/2014/main" id="{AF058087-6997-48FA-A919-0E07E5A3A7F3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676400"/>
          <a:ext cx="8231188" cy="3778250"/>
        </p:xfrm>
        <a:graphic>
          <a:graphicData uri="http://schemas.openxmlformats.org/drawingml/2006/table">
            <a:tbl>
              <a:tblPr/>
              <a:tblGrid>
                <a:gridCol w="164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541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Направления развития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Индивидуальные формы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Подгрупповые формы (малыми подгруппами и возрастными подгруппами)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Общие групповые формы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(дидактические круги)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Основная форма деятельности детей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4087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Социально-коммуникативное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Обсуждение с ребенком проблемной социальной ситуации, проявление чувств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Проговаривание способов разрешения конфликтов, социальных ситуаций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Уроки социальной жизни (уроки вежливости и грации)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тишины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  игры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Свободная  самостоятельная деятельность в подготовленной развивающей среде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46" y="1086066"/>
            <a:ext cx="6635080" cy="384316"/>
          </a:xfrm>
        </p:spPr>
        <p:txBody>
          <a:bodyPr/>
          <a:lstStyle/>
          <a:p>
            <a:r>
              <a:rPr lang="ru-RU" dirty="0"/>
              <a:t>Детский сад: группы с РАС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Организация развивающей предметно-пространственной среды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68315" y="1700808"/>
            <a:ext cx="8207375" cy="3725465"/>
          </a:xfrm>
        </p:spPr>
        <p:txBody>
          <a:bodyPr>
            <a:noAutofit/>
          </a:bodyPr>
          <a:lstStyle/>
          <a:p>
            <a:r>
              <a:rPr lang="ru-RU" sz="1600" dirty="0"/>
              <a:t>Для визуализации предметно-пространственная развивающая образовательная среда используют:</a:t>
            </a:r>
          </a:p>
          <a:p>
            <a:pPr lvl="1"/>
            <a:r>
              <a:rPr lang="ru-RU" sz="1600" dirty="0"/>
              <a:t>фотографии ребенка для обозначения вещей, которыми он пользуется в группе (стула, стола, шкафчика, крючка для полотенца и т. д.),</a:t>
            </a:r>
          </a:p>
          <a:p>
            <a:pPr lvl="1"/>
            <a:r>
              <a:rPr lang="ru-RU" sz="1600" dirty="0"/>
              <a:t>фотографии воспитателей и детей, посещающих группу,</a:t>
            </a:r>
          </a:p>
          <a:p>
            <a:pPr lvl="1"/>
            <a:r>
              <a:rPr lang="ru-RU" sz="1600" dirty="0"/>
              <a:t>фотографий педагогов, работающих в кабинетах (логопед, психолог и др.),</a:t>
            </a:r>
          </a:p>
          <a:p>
            <a:pPr lvl="1"/>
            <a:r>
              <a:rPr lang="ru-RU" sz="1600" dirty="0"/>
              <a:t>информационные таблички (пиктограммы) на дверях спальни, раздевалки и т.д.,</a:t>
            </a:r>
          </a:p>
          <a:p>
            <a:pPr lvl="1"/>
            <a:r>
              <a:rPr lang="ru-RU" sz="1600" dirty="0"/>
              <a:t>иллюстрированные правила поведения,</a:t>
            </a:r>
          </a:p>
          <a:p>
            <a:pPr lvl="1"/>
            <a:r>
              <a:rPr lang="ru-RU" sz="1600" dirty="0"/>
              <a:t>алгоритмы выполнения бытовых навыков (умывания, туалета, переодевания на физкультуру, мытья рук и т.д.),</a:t>
            </a:r>
          </a:p>
          <a:p>
            <a:pPr lvl="1"/>
            <a:r>
              <a:rPr lang="ru-RU" sz="1600" dirty="0"/>
              <a:t>коммуникативный альбом: фотографии близких людей; любимых видов деятельности ребенка; пиктограммы, связанные с удовлетворением физиологических потребностей ребенка (вода, еда, туалет); изображением эмоций ребенка; базовые коммуникативные функции (в т. ч. просьбу о помощи, приветствие, отказ, согласие и т. д.).</a:t>
            </a:r>
          </a:p>
        </p:txBody>
      </p:sp>
    </p:spTree>
    <p:extLst>
      <p:ext uri="{BB962C8B-B14F-4D97-AF65-F5344CB8AC3E}">
        <p14:creationId xmlns:p14="http://schemas.microsoft.com/office/powerpoint/2010/main" val="362846773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1">
            <a:extLst>
              <a:ext uri="{FF2B5EF4-FFF2-40B4-BE49-F238E27FC236}">
                <a16:creationId xmlns="" xmlns:a16="http://schemas.microsoft.com/office/drawing/2014/main" id="{FA90FFDD-6079-426A-B87A-13653F011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Формы работы детей в специально подготовленных пространственно-коммуникативных средах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74754" name="Group 2">
            <a:extLst>
              <a:ext uri="{FF2B5EF4-FFF2-40B4-BE49-F238E27FC236}">
                <a16:creationId xmlns="" xmlns:a16="http://schemas.microsoft.com/office/drawing/2014/main" id="{01B81FB6-A1A8-4524-963D-6F1203E599C6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676400"/>
          <a:ext cx="8231188" cy="3987800"/>
        </p:xfrm>
        <a:graphic>
          <a:graphicData uri="http://schemas.openxmlformats.org/drawingml/2006/table">
            <a:tbl>
              <a:tblPr/>
              <a:tblGrid>
                <a:gridCol w="164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5257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Направления развития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Индивидуальные формы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Подгрупповые формы (малыми подгруппами и возрастными подгруппами)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Общие групповые формы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(дидактические круги)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Основная форма деятельности детей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522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Познавательное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Презентация материалов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Трехступенчатый урок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Упражнения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Игры на расстоянии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Тематические игры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Презентации материалов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Дидактические тематические круги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Презентации материалов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Обсуждение событий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Проектная деятельность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Свободная  самостоятельная деятельность в подготовленной развивающей среде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240" y="716550"/>
            <a:ext cx="8075240" cy="384316"/>
          </a:xfrm>
        </p:spPr>
        <p:txBody>
          <a:bodyPr/>
          <a:lstStyle/>
          <a:p>
            <a:pPr algn="ctr"/>
            <a:r>
              <a:rPr lang="ru-RU" dirty="0"/>
              <a:t>Психолого-педагогические условия  для детей с нарушениями зрения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Нарушение зрения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468315" y="1268760"/>
            <a:ext cx="8207375" cy="5256584"/>
          </a:xfrm>
        </p:spPr>
        <p:txBody>
          <a:bodyPr>
            <a:normAutofit/>
          </a:bodyPr>
          <a:lstStyle/>
          <a:p>
            <a:r>
              <a:rPr lang="ru-RU" dirty="0"/>
              <a:t>необходимость повышенного педагогического руководства -познавательной деятельностью слепых обучающихся, что предполагает постоянное и  целенаправленное  руководство деятельностью слепых, использование прямого педагогического руководства, использование алгоритмов;</a:t>
            </a:r>
          </a:p>
          <a:p>
            <a:r>
              <a:rPr lang="ru-RU" dirty="0"/>
              <a:t>необходимость постоянной обратной связи со слепыми обучающимися (педагог должен иметь постоянную обратную связь  со слепыми обучающимися на всех этапах образовательного процесса: мотивации, актуализации опорных знаний, умений и опыта, осознания (осмысления) учебного материала, усвоения  знаний, умений и способов деятельности, закрепления и применения);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81848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2"/>
          </p:nvPr>
        </p:nvSpPr>
        <p:spPr>
          <a:xfrm>
            <a:off x="323529" y="260648"/>
            <a:ext cx="8712968" cy="6264696"/>
          </a:xfrm>
        </p:spPr>
        <p:txBody>
          <a:bodyPr>
            <a:normAutofit/>
          </a:bodyPr>
          <a:lstStyle/>
          <a:p>
            <a:r>
              <a:rPr lang="ru-RU" sz="1600" dirty="0"/>
              <a:t>необходимость использования специальных приемов организации учебно-познавательной деятельности слепых обучающихся: инструктивно-методические рекомендации о порядке, последовательности, этапности деятельности слепых, такие как:  </a:t>
            </a:r>
          </a:p>
          <a:p>
            <a:r>
              <a:rPr lang="ru-RU" sz="1600" dirty="0"/>
              <a:t>- приемы алгоритмизации деятельности учащихся; </a:t>
            </a:r>
          </a:p>
          <a:p>
            <a:r>
              <a:rPr lang="ru-RU" sz="1600" dirty="0"/>
              <a:t>- приемы расчленения учебного материала на отдельные фрагменты, части, узлы,  на отдельные элементы, преподнесение их этапами, а затем объединения их в целостный процесс;  </a:t>
            </a:r>
          </a:p>
          <a:p>
            <a:r>
              <a:rPr lang="ru-RU" sz="1600" dirty="0"/>
              <a:t>- приемы сочетания зрительной и слуховой информации;  </a:t>
            </a:r>
          </a:p>
          <a:p>
            <a:r>
              <a:rPr lang="ru-RU" sz="1600" dirty="0"/>
              <a:t>- приемы сочетания письменной и устной работы; </a:t>
            </a:r>
          </a:p>
          <a:p>
            <a:r>
              <a:rPr lang="ru-RU" sz="1600" dirty="0"/>
              <a:t>- приемы снятия зрительной и тактильной утомляемости; </a:t>
            </a:r>
          </a:p>
          <a:p>
            <a:r>
              <a:rPr lang="ru-RU" sz="1600" dirty="0"/>
              <a:t>- приемы, обеспечивающие уяснение специальной символики и унификации (сигнальные карточки);</a:t>
            </a:r>
          </a:p>
          <a:p>
            <a:r>
              <a:rPr lang="ru-RU" sz="1600" dirty="0"/>
              <a:t>- приемы, позволяющие выделить существенные признаки  изучаемых предметов и процессов;</a:t>
            </a:r>
          </a:p>
          <a:p>
            <a:r>
              <a:rPr lang="ru-RU" sz="1600" dirty="0"/>
              <a:t>- приемы, позволяющие определить качество  предметных представлений;</a:t>
            </a:r>
          </a:p>
          <a:p>
            <a:r>
              <a:rPr lang="ru-RU" sz="1600" dirty="0"/>
              <a:t>- организационные приемы замены демонстрационных показов  лабораторными  опытами или самостоятельными работами;</a:t>
            </a:r>
          </a:p>
          <a:p>
            <a:r>
              <a:rPr lang="ru-RU" sz="1600" dirty="0"/>
              <a:t>- организационные приемы, связанные с  подбором   объектов, с выбором   форм регистрации репродуктивной деятельности учащихся, созданием условий для  целенаправленного восприятия  перекодированной информации;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322451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 Box 1">
            <a:extLst>
              <a:ext uri="{FF2B5EF4-FFF2-40B4-BE49-F238E27FC236}">
                <a16:creationId xmlns="" xmlns:a16="http://schemas.microsoft.com/office/drawing/2014/main" id="{AB57FB92-FB49-4DFB-AEB7-2617C5F96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48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Формы работы детей в специально подготовленных пространственно-коммуникативных средах</a:t>
            </a:r>
            <a:r>
              <a:rPr lang="ru-RU" altLang="ru-RU" sz="240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76802" name="Group 2">
            <a:extLst>
              <a:ext uri="{FF2B5EF4-FFF2-40B4-BE49-F238E27FC236}">
                <a16:creationId xmlns="" xmlns:a16="http://schemas.microsoft.com/office/drawing/2014/main" id="{2209C207-DA5A-4CAB-AF64-463DDB7AAACD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676400"/>
          <a:ext cx="8231188" cy="3778250"/>
        </p:xfrm>
        <a:graphic>
          <a:graphicData uri="http://schemas.openxmlformats.org/drawingml/2006/table">
            <a:tbl>
              <a:tblPr/>
              <a:tblGrid>
                <a:gridCol w="164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62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54163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Направления развития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Индивидуальные формы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Подгрупповые формы (малыми подгруппами и возрастными подгруппами)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Общие групповые формы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(дидактические круги)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Основная форма деятельности детей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4087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Речевое </a:t>
                      </a:r>
                    </a:p>
                  </a:txBody>
                  <a:tcPr marL="90000" marR="90000" marT="85968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Презентация материалов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Трехступенчатый урок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Упражнения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Игры на расстоянии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Тематические игры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Презентации материалов 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Речевые игры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Дидактические тематические круги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Презентации материалов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Обсуждение событий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Свободная  самостоятельная деятельность в подготовленной развивающей среде</a:t>
                      </a:r>
                    </a:p>
                  </a:txBody>
                  <a:tcPr marL="90000" marR="90000" marT="85968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10046</Words>
  <Application>Microsoft Office PowerPoint</Application>
  <PresentationFormat>Экран (4:3)</PresentationFormat>
  <Paragraphs>1510</Paragraphs>
  <Slides>161</Slides>
  <Notes>96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161</vt:i4>
      </vt:variant>
    </vt:vector>
  </HeadingPairs>
  <TitlesOfParts>
    <vt:vector size="16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Понятие ТНР</vt:lpstr>
      <vt:lpstr>Особые образовательные потребности детей с ТНР</vt:lpstr>
      <vt:lpstr>ООП детей с ТНР</vt:lpstr>
      <vt:lpstr>Цели для детей с ТНР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Принципы (общие и специфические) и подходы к формированию Программы </vt:lpstr>
      <vt:lpstr>из ПАООП НОО для детей с ТНР</vt:lpstr>
      <vt:lpstr>Презентация PowerPoint</vt:lpstr>
      <vt:lpstr>Планируемые результаты для НОО детей с ТНР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Специфика содержания общеразвивающих ОО для дошкольного образования</vt:lpstr>
      <vt:lpstr>Презентация PowerPoint</vt:lpstr>
      <vt:lpstr>Презентация PowerPoint</vt:lpstr>
      <vt:lpstr>Специфика описания</vt:lpstr>
      <vt:lpstr>Презентация PowerPoint</vt:lpstr>
      <vt:lpstr>Презентация PowerPoint</vt:lpstr>
      <vt:lpstr>Технологии здоровьесбережения</vt:lpstr>
      <vt:lpstr>Презентация PowerPoint</vt:lpstr>
      <vt:lpstr>Презентация PowerPoint</vt:lpstr>
      <vt:lpstr>Презентация PowerPoint</vt:lpstr>
      <vt:lpstr>Специфика содержания НОО</vt:lpstr>
      <vt:lpstr>Специфика содержания для начального образования</vt:lpstr>
      <vt:lpstr>Презентация PowerPoint</vt:lpstr>
      <vt:lpstr>Презентация PowerPoint</vt:lpstr>
      <vt:lpstr>Формы организации совместной и непрерывной образовательной деятельности детей с ТНР: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Программа КРР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Первая группа РАС.</vt:lpstr>
      <vt:lpstr>Вторая группа РАС.</vt:lpstr>
      <vt:lpstr>Третья группа РАС.</vt:lpstr>
      <vt:lpstr>Четвертая группа РАС.</vt:lpstr>
      <vt:lpstr>Организационные условия для реализации АООП с РАС</vt:lpstr>
      <vt:lpstr>Организационные условия для детей с ТНР</vt:lpstr>
      <vt:lpstr>Организационные условия для детей с ЗПР</vt:lpstr>
      <vt:lpstr>Организационные условия. Нарушение интеллекта</vt:lpstr>
      <vt:lpstr>Организационные условия для ОДА</vt:lpstr>
      <vt:lpstr>Организационные условия для детей с нарушениями слуха</vt:lpstr>
      <vt:lpstr>Организационные условия. Нарушения зрения.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Материально-технические условия для ОДА </vt:lpstr>
      <vt:lpstr>Архитектурная среда и учебное пространство:</vt:lpstr>
      <vt:lpstr>Специальное оборудование</vt:lpstr>
      <vt:lpstr>Специальное оборудование</vt:lpstr>
      <vt:lpstr>Архитектурная среда и учебное пространство для детей с нарушениями слуха</vt:lpstr>
      <vt:lpstr>Презентация PowerPoint</vt:lpstr>
      <vt:lpstr>Архитектурная среда и учебное пространство для детей с нарушением зрения</vt:lpstr>
      <vt:lpstr>Презентация PowerPoint</vt:lpstr>
      <vt:lpstr>Презентация PowerPoint</vt:lpstr>
      <vt:lpstr>Специальное оборудование</vt:lpstr>
      <vt:lpstr>Специальное оборудование</vt:lpstr>
      <vt:lpstr>Занятия с РАС: средовой подход</vt:lpstr>
      <vt:lpstr>Презентация PowerPoint</vt:lpstr>
      <vt:lpstr>Презентация PowerPoint</vt:lpstr>
      <vt:lpstr>Презентация PowerPoint</vt:lpstr>
      <vt:lpstr>Презентация PowerPoint</vt:lpstr>
      <vt:lpstr>Детский сад: группы с РАС</vt:lpstr>
      <vt:lpstr>Презентация PowerPoint</vt:lpstr>
      <vt:lpstr>Психолого-педагогические условия  для детей с нарушениями зрения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Модели интегрированного образовательного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Кадровые условия</vt:lpstr>
      <vt:lpstr>Кадровые условия: помощник-ассистент</vt:lpstr>
      <vt:lpstr>Презентация PowerPoint</vt:lpstr>
      <vt:lpstr>Положение о методическом сопровождении</vt:lpstr>
      <vt:lpstr>Интеграция деятельности специалистов</vt:lpstr>
      <vt:lpstr>Презентация PowerPoint</vt:lpstr>
      <vt:lpstr>Вторая часть программы  - часть, формируемая участниками образовательного процесса (вариативная часть).</vt:lpstr>
      <vt:lpstr>Условия</vt:lpstr>
      <vt:lpstr>Презентация PowerPoint</vt:lpstr>
      <vt:lpstr>Интернет-ресурс «Программы дополнительного образования детей»</vt:lpstr>
      <vt:lpstr>Презентация PowerPoint</vt:lpstr>
      <vt:lpstr>Приоритетные проекты округа</vt:lpstr>
      <vt:lpstr>Презентация PowerPoint</vt:lpstr>
      <vt:lpstr>Приоритетные направления деятельности ДОО</vt:lpstr>
      <vt:lpstr>Презентация PowerPoint</vt:lpstr>
      <vt:lpstr>Синергетическая модель психолого-педагогической помощи дошкольникам с тяжелыми двигательными нарушениями 13.00.03, доктор педагогических наук Симонова, Татьяна Николаевна  </vt:lpstr>
      <vt:lpstr>Презентация PowerPoint</vt:lpstr>
      <vt:lpstr>Презентация PowerPoint</vt:lpstr>
      <vt:lpstr>Презентация PowerPoint</vt:lpstr>
      <vt:lpstr>Внешний индивидуальный образовательный маршрут </vt:lpstr>
      <vt:lpstr>Презентация PowerPoint</vt:lpstr>
      <vt:lpstr>Социальный блок</vt:lpstr>
      <vt:lpstr>Взаимодействие педагогического коллектива с семьями дошкольников</vt:lpstr>
      <vt:lpstr>Презентация PowerPoint</vt:lpstr>
      <vt:lpstr>Формы СОД с родителями  (по проекту ОП на сайте ФИРО)</vt:lpstr>
      <vt:lpstr>Формы СОД с родителями  (по проекту ОП на сайте ФИРО)</vt:lpstr>
      <vt:lpstr>Формы СОД с родителями  (по проекту ОП на сайте ФИРО)</vt:lpstr>
      <vt:lpstr>Приложение. Система наблюдения за освоением Программы </vt:lpstr>
      <vt:lpstr>Карта достижений выпускника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Диагностика в АООП для детей  с нарушением интеллекта</vt:lpstr>
      <vt:lpstr>Презентация PowerPoint</vt:lpstr>
      <vt:lpstr>Диагностика развития ребенка седьмого года жизни с ОНР:  лист оценки состояния индивидуального развития детей   </vt:lpstr>
      <vt:lpstr>Оформление результатов мониторинга</vt:lpstr>
      <vt:lpstr>Дополнительный раздел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Наташа</dc:creator>
  <cp:lastModifiedBy>user</cp:lastModifiedBy>
  <cp:revision>94</cp:revision>
  <cp:lastPrinted>1601-01-01T00:00:00Z</cp:lastPrinted>
  <dcterms:created xsi:type="dcterms:W3CDTF">2014-03-24T10:16:58Z</dcterms:created>
  <dcterms:modified xsi:type="dcterms:W3CDTF">2019-11-26T12:40:01Z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