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1" r:id="rId5"/>
    <p:sldId id="263" r:id="rId6"/>
    <p:sldId id="269" r:id="rId7"/>
    <p:sldId id="265" r:id="rId8"/>
    <p:sldId id="262" r:id="rId9"/>
    <p:sldId id="276" r:id="rId10"/>
    <p:sldId id="273" r:id="rId11"/>
    <p:sldId id="264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DBEEF4"/>
    <a:srgbClr val="0066FF"/>
    <a:srgbClr val="E15E15"/>
    <a:srgbClr val="FDD120"/>
    <a:srgbClr val="FBF23F"/>
    <a:srgbClr val="FCF560"/>
    <a:srgbClr val="C6309B"/>
    <a:srgbClr val="FDF9A5"/>
    <a:srgbClr val="8BE0E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8" d="100"/>
          <a:sy n="68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3C188-F775-4592-836E-7E5735FFE62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9BCD3-7E61-4508-8615-55A9FFB32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02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BCD3-7E61-4508-8615-55A9FFB3293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54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1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pn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31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31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microsoft.com/office/2007/relationships/hdphoto" Target="../media/hdphoto3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microsoft.com/office/2007/relationships/hdphoto" Target="../media/hdphoto27.wdp"/><Relationship Id="rId10" Type="http://schemas.microsoft.com/office/2007/relationships/hdphoto" Target="../media/hdphoto29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9" Type="http://schemas.microsoft.com/office/2007/relationships/hdphoto" Target="../media/hdphoto17.wdp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34" Type="http://schemas.microsoft.com/office/2007/relationships/hdphoto" Target="../media/hdphoto15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2" Type="http://schemas.openxmlformats.org/officeDocument/2006/relationships/image" Target="../media/image7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1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11.wdp"/><Relationship Id="rId32" Type="http://schemas.openxmlformats.org/officeDocument/2006/relationships/image" Target="../media/image23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microsoft.com/office/2007/relationships/hdphoto" Target="../media/hdphoto13.wdp"/><Relationship Id="rId36" Type="http://schemas.microsoft.com/office/2007/relationships/hdphoto" Target="../media/hdphoto16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0.png"/><Relationship Id="rId30" Type="http://schemas.microsoft.com/office/2007/relationships/hdphoto" Target="../media/hdphoto14.wdp"/><Relationship Id="rId35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31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image" Target="../media/image1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45.png"/><Relationship Id="rId14" Type="http://schemas.microsoft.com/office/2007/relationships/hdphoto" Target="../media/hdphoto2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6.wdp"/><Relationship Id="rId3" Type="http://schemas.openxmlformats.org/officeDocument/2006/relationships/image" Target="../media/image52.png"/><Relationship Id="rId7" Type="http://schemas.microsoft.com/office/2007/relationships/hdphoto" Target="../media/hdphoto25.wdp"/><Relationship Id="rId12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21.wdp"/><Relationship Id="rId5" Type="http://schemas.microsoft.com/office/2007/relationships/hdphoto" Target="../media/hdphoto20.wdp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858180" cy="3429024"/>
          </a:xfrm>
        </p:spPr>
        <p:txBody>
          <a:bodyPr>
            <a:prstTxWarp prst="textArchUp">
              <a:avLst>
                <a:gd name="adj" fmla="val 9627449"/>
              </a:avLst>
            </a:prstTxWarp>
            <a:normAutofit/>
          </a:bodyPr>
          <a:lstStyle/>
          <a:p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Ь</a:t>
            </a:r>
            <a:r>
              <a:rPr lang="ru-RU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</a:t>
            </a:r>
            <a:endParaRPr lang="ru-RU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9190" y="3786190"/>
            <a:ext cx="421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Автор: Беликова Татьяна Владимировна</a:t>
            </a:r>
          </a:p>
          <a:p>
            <a:r>
              <a:rPr lang="ru-RU" dirty="0" smtClean="0"/>
              <a:t> Педагог-психолог</a:t>
            </a:r>
          </a:p>
          <a:p>
            <a:r>
              <a:rPr lang="ru-RU" dirty="0" smtClean="0"/>
              <a:t> ГБДОУ детский сад № 64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5" t="6322" r="13509" b="9680"/>
          <a:stretch/>
        </p:blipFill>
        <p:spPr>
          <a:xfrm>
            <a:off x="6930285" y="802904"/>
            <a:ext cx="1512186" cy="251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66283" y="223859"/>
            <a:ext cx="3541621" cy="40011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Найди одинаковые картинки</a:t>
            </a:r>
            <a:endParaRPr lang="ru-RU" sz="20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76"/>
          <a:stretch/>
        </p:blipFill>
        <p:spPr>
          <a:xfrm>
            <a:off x="2574969" y="4083356"/>
            <a:ext cx="1437710" cy="2413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7493" y="787897"/>
            <a:ext cx="1427943" cy="252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832" y="802904"/>
            <a:ext cx="1480785" cy="251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18" y="4065911"/>
            <a:ext cx="1468945" cy="2352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859" y="802905"/>
            <a:ext cx="1540836" cy="250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62"/>
          <a:stretch/>
        </p:blipFill>
        <p:spPr>
          <a:xfrm>
            <a:off x="4896279" y="4129004"/>
            <a:ext cx="1554771" cy="2413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859" y="3986550"/>
            <a:ext cx="1719155" cy="2739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2208" y="720529"/>
            <a:ext cx="1764000" cy="29077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4931" y="4000500"/>
            <a:ext cx="1764000" cy="27254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663" y="737529"/>
            <a:ext cx="1764000" cy="28448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178" y="3986550"/>
            <a:ext cx="1764000" cy="27394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2092" y="720529"/>
            <a:ext cx="1764000" cy="2907709"/>
          </a:xfrm>
          <a:prstGeom prst="rect">
            <a:avLst/>
          </a:prstGeom>
        </p:spPr>
      </p:pic>
      <p:pic>
        <p:nvPicPr>
          <p:cNvPr id="16" name="Рисунок 15" descr="solnc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64982" y="32736"/>
            <a:ext cx="841174" cy="8342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4124" y="737529"/>
            <a:ext cx="1764000" cy="2890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80" t="8400" r="10541" b="9280"/>
          <a:stretch/>
        </p:blipFill>
        <p:spPr>
          <a:xfrm>
            <a:off x="7016364" y="4025677"/>
            <a:ext cx="1426108" cy="248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9354" y="3986550"/>
            <a:ext cx="1764000" cy="2739444"/>
          </a:xfrm>
          <a:prstGeom prst="rect">
            <a:avLst/>
          </a:prstGeom>
        </p:spPr>
      </p:pic>
      <p:sp>
        <p:nvSpPr>
          <p:cNvPr id="22" name="Арка 21"/>
          <p:cNvSpPr/>
          <p:nvPr/>
        </p:nvSpPr>
        <p:spPr>
          <a:xfrm>
            <a:off x="495719" y="838350"/>
            <a:ext cx="7946752" cy="8136904"/>
          </a:xfrm>
          <a:prstGeom prst="blockArc">
            <a:avLst/>
          </a:prstGeom>
          <a:solidFill>
            <a:srgbClr val="8BE0E9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3" name="Рисунок 22" descr="imgpreview (29)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2619" y="6165304"/>
            <a:ext cx="560691" cy="56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36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625" b="98500" l="0" r="90000">
                        <a14:foregroundMark x1="46500" y1="21875" x2="46500" y2="21875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colorTemperature colorTemp="8800"/>
                    </a14:imgEffect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41" r="10838"/>
          <a:stretch/>
        </p:blipFill>
        <p:spPr>
          <a:xfrm>
            <a:off x="1272877" y="346349"/>
            <a:ext cx="5760640" cy="602128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flood" dir="t"/>
          </a:scene3d>
          <a:sp3d z="69850"/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56992"/>
            <a:ext cx="190770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03" b="34234" l="52423" r="94714">
                        <a14:foregroundMark x1="64317" y1="17568" x2="64317" y2="17568"/>
                        <a14:foregroundMark x1="55947" y1="13514" x2="55947" y2="13514"/>
                        <a14:foregroundMark x1="62115" y1="13514" x2="62115" y2="13514"/>
                        <a14:foregroundMark x1="56828" y1="11261" x2="56828" y2="11261"/>
                        <a14:foregroundMark x1="59031" y1="13964" x2="59031" y2="13964"/>
                        <a14:foregroundMark x1="56388" y1="15315" x2="56388" y2="15315"/>
                        <a14:foregroundMark x1="57709" y1="16667" x2="57709" y2="16667"/>
                        <a14:foregroundMark x1="57709" y1="17568" x2="57709" y2="17568"/>
                        <a14:foregroundMark x1="57269" y1="18018" x2="57269" y2="18018"/>
                        <a14:backgroundMark x1="56388" y1="9459" x2="56388" y2="9459"/>
                        <a14:backgroundMark x1="56388" y1="9459" x2="56388" y2="0"/>
                        <a14:backgroundMark x1="55507" y1="9459" x2="55507" y2="9459"/>
                        <a14:backgroundMark x1="56388" y1="11261" x2="56388" y2="11261"/>
                        <a14:backgroundMark x1="55507" y1="13514" x2="55507" y2="13514"/>
                        <a14:backgroundMark x1="55947" y1="14865" x2="55947" y2="1486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70" t="1" b="64827"/>
          <a:stretch/>
        </p:blipFill>
        <p:spPr>
          <a:xfrm>
            <a:off x="179512" y="0"/>
            <a:ext cx="2088232" cy="1511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8474" b="100000" l="1000" r="45000">
                        <a14:foregroundMark x1="20200" y1="73752" x2="20200" y2="73752"/>
                        <a14:foregroundMark x1="3000" y1="84308" x2="3000" y2="84308"/>
                        <a14:foregroundMark x1="18400" y1="85735" x2="18400" y2="85735"/>
                        <a14:foregroundMark x1="27000" y1="87874" x2="27000" y2="87874"/>
                        <a14:foregroundMark x1="42000" y1="84308" x2="42000" y2="84308"/>
                        <a14:foregroundMark x1="18400" y1="97147" x2="18400" y2="97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334" r="50000"/>
          <a:stretch/>
        </p:blipFill>
        <p:spPr>
          <a:xfrm flipH="1">
            <a:off x="6905478" y="5521085"/>
            <a:ext cx="1278448" cy="692696"/>
          </a:xfrm>
          <a:prstGeom prst="rect">
            <a:avLst/>
          </a:prstGeom>
        </p:spPr>
      </p:pic>
      <p:pic>
        <p:nvPicPr>
          <p:cNvPr id="2056" name="Picture 8" descr="ÐÐ°ÑÑÐ¸Ð½ÐºÐ¸ Ð¿Ð¾ Ð·Ð°Ð¿ÑÐ¾ÑÑ Ð²Ð¾Ð´Ð¾ÑÐ¾ÑÐ»Ð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035" b="99128" l="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4" y="1917078"/>
            <a:ext cx="2031876" cy="49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12826" y="139905"/>
            <a:ext cx="5678774" cy="461665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Помоги рыбки проплыть через лабиринт</a:t>
            </a:r>
            <a:endParaRPr lang="ru-RU" sz="2400" b="1" dirty="0"/>
          </a:p>
        </p:txBody>
      </p:sp>
      <p:sp>
        <p:nvSpPr>
          <p:cNvPr id="10" name="Арка 9"/>
          <p:cNvSpPr/>
          <p:nvPr/>
        </p:nvSpPr>
        <p:spPr>
          <a:xfrm>
            <a:off x="467544" y="947920"/>
            <a:ext cx="7716382" cy="7809672"/>
          </a:xfrm>
          <a:prstGeom prst="blockArc">
            <a:avLst>
              <a:gd name="adj1" fmla="val 10746704"/>
              <a:gd name="adj2" fmla="val 0"/>
              <a:gd name="adj3" fmla="val 25000"/>
            </a:avLst>
          </a:prstGeom>
          <a:solidFill>
            <a:srgbClr val="0070C0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8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0.00277 L -0.06632 0.003 C -0.07049 0.00138 -0.07465 4.44444E-6 -0.07882 -0.00093 C -0.08715 -0.00325 -0.08941 -0.00301 -0.09826 -0.00463 C -0.10122 -0.00533 -0.10382 -0.00602 -0.1066 -0.00649 C -0.10937 -0.00903 -0.11181 -0.0132 -0.11493 -0.01389 C -0.12483 -0.01621 -0.12066 -0.01459 -0.12743 -0.0176 C -0.12847 -0.0213 -0.13003 -0.025 -0.13021 -0.02871 C -0.13038 -0.02987 -0.13212 -0.06459 -0.13299 -0.06945 C -0.13351 -0.07176 -0.13507 -0.07315 -0.13576 -0.075 C -0.13646 -0.07686 -0.13681 -0.07871 -0.13715 -0.08056 C -0.13785 -0.08936 -0.13854 -0.10463 -0.13993 -0.11389 C -0.14028 -0.11598 -0.14115 -0.1176 -0.14132 -0.11945 C -0.14358 -0.13241 -0.14184 -0.12755 -0.1441 -0.13797 C -0.14497 -0.1419 -0.14618 -0.14537 -0.14687 -0.14908 C -0.1474 -0.15162 -0.14878 -0.1595 -0.14965 -0.16204 C -0.15052 -0.16412 -0.15174 -0.16575 -0.15243 -0.1676 C -0.15382 -0.1713 -0.15365 -0.17616 -0.1566 -0.17871 C -0.15799 -0.1801 -0.17049 -0.18241 -0.17049 -0.18218 C -0.18351 -0.18588 -0.16979 -0.18264 -0.18021 -0.18612 C -0.19601 -0.19144 -0.17778 -0.1838 -0.19549 -0.19167 L -0.20799 -0.19723 L -0.21215 -0.19908 C -0.21997 -0.19838 -0.22812 -0.19838 -0.23576 -0.19537 C -0.23872 -0.19445 -0.24167 -0.19399 -0.2441 -0.19167 C -0.24965 -0.18704 -0.2467 -0.18889 -0.25243 -0.18612 C -0.26632 -0.18681 -0.28021 -0.18797 -0.2941 -0.18797 C -0.29878 -0.18797 -0.30365 -0.18843 -0.30799 -0.18612 C -0.31024 -0.18519 -0.31076 -0.18125 -0.31215 -0.17871 C -0.31337 -0.17431 -0.31372 -0.1713 -0.31632 -0.1676 C -0.31753 -0.16621 -0.3191 -0.16528 -0.32049 -0.16389 L -0.32326 -0.15278 C -0.32378 -0.15093 -0.32396 -0.14908 -0.32465 -0.14723 C -0.32569 -0.14537 -0.32691 -0.14375 -0.32743 -0.14167 C -0.32865 -0.1382 -0.32934 -0.13426 -0.33021 -0.13056 C -0.33073 -0.12871 -0.3309 -0.12686 -0.3316 -0.125 L -0.33715 -0.11389 C -0.33819 -0.11204 -0.33941 -0.11065 -0.33993 -0.10834 C -0.34358 -0.09445 -0.33872 -0.11181 -0.3441 -0.09723 C -0.34479 -0.09561 -0.34462 -0.09329 -0.34549 -0.09167 C -0.3467 -0.09005 -0.34826 -0.08936 -0.34965 -0.08797 C -0.35486 -0.08866 -0.36007 -0.08797 -0.36493 -0.08982 C -0.36667 -0.09051 -0.36649 -0.09399 -0.36771 -0.09537 C -0.37031 -0.09838 -0.37604 -0.10278 -0.37604 -0.10255 C -0.37708 -0.10463 -0.3783 -0.10625 -0.37882 -0.10834 C -0.38021 -0.1132 -0.3816 -0.13218 -0.3816 -0.13426 C -0.38229 -0.14422 -0.38264 -0.15417 -0.38299 -0.16389 C -0.38264 -0.17385 -0.3816 -0.1838 -0.3816 -0.19352 C -0.3816 -0.21389 -0.38368 -0.24306 -0.38437 -0.26389 C -0.38507 -0.2794 -0.38507 -0.29491 -0.38576 -0.31019 C -0.38594 -0.31274 -0.38681 -0.31528 -0.38715 -0.3176 C -0.38854 -0.32593 -0.38854 -0.3301 -0.38993 -0.33797 C -0.39045 -0.34005 -0.3901 -0.34283 -0.39132 -0.34352 C -0.3967 -0.3463 -0.40278 -0.34491 -0.40799 -0.34723 L -0.41215 -0.34908 C -0.41684 -0.34862 -0.42153 -0.34838 -0.42604 -0.34723 C -0.42899 -0.34653 -0.43437 -0.34352 -0.43437 -0.34329 C -0.4375 -0.33959 -0.43941 -0.33774 -0.44132 -0.33241 C -0.44201 -0.33079 -0.44236 -0.32871 -0.44271 -0.32686 C -0.44375 -0.30834 -0.44115 -0.28912 -0.44549 -0.2713 C -0.44601 -0.26945 -0.44566 -0.26667 -0.44687 -0.26575 C -0.45035 -0.26389 -0.45434 -0.26459 -0.45799 -0.26389 C -0.46267 -0.26343 -0.46736 -0.26274 -0.47187 -0.26204 C -0.47604 -0.26274 -0.48038 -0.2632 -0.48437 -0.26389 C -0.48767 -0.26459 -0.49115 -0.26644 -0.4941 -0.2676 C -0.50208 -0.27825 -0.49566 -0.26806 -0.49965 -0.27871 C -0.50052 -0.28079 -0.50191 -0.28241 -0.50243 -0.28426 C -0.50365 -0.28797 -0.50521 -0.29537 -0.50521 -0.29514 C -0.50486 -0.30278 -0.50451 -0.31042 -0.50382 -0.3176 C -0.50365 -0.32014 -0.50243 -0.32269 -0.50243 -0.325 C -0.50243 -0.32963 -0.50451 -0.34213 -0.50521 -0.34723 C -0.50486 -0.36274 -0.50469 -0.37825 -0.50382 -0.39352 C -0.50382 -0.39468 -0.50208 -0.40973 -0.50104 -0.41204 C -0.49965 -0.41621 -0.4967 -0.41899 -0.49549 -0.42315 C -0.49514 -0.425 -0.49514 -0.42755 -0.4941 -0.42871 C -0.49323 -0.4301 -0.49132 -0.42987 -0.48993 -0.43056 C -0.48594 -0.43334 -0.48628 -0.43542 -0.4816 -0.43612 C -0.47517 -0.43727 -0.46875 -0.4375 -0.46215 -0.43797 C -0.46042 -0.43866 -0.45816 -0.43843 -0.4566 -0.43982 C -0.45556 -0.44121 -0.4559 -0.44375 -0.45521 -0.44537 C -0.45451 -0.44746 -0.45347 -0.44908 -0.45243 -0.45093 C -0.45208 -0.46459 -0.45295 -0.47848 -0.45104 -0.49167 C -0.45052 -0.49607 -0.4474 -0.49908 -0.44549 -0.50278 C -0.44462 -0.50463 -0.44444 -0.50764 -0.44271 -0.50834 L -0.43021 -0.51389 C -0.42882 -0.51459 -0.4276 -0.51551 -0.42604 -0.51575 C -0.41528 -0.51875 -0.42014 -0.51783 -0.40521 -0.51945 C -0.39983 -0.52014 -0.3941 -0.52061 -0.38854 -0.5213 C -0.38576 -0.52176 -0.38316 -0.52292 -0.38021 -0.52315 C -0.35243 -0.52755 -0.37552 -0.52269 -0.3566 -0.52686 C -0.34184 -0.52639 -0.32708 -0.52616 -0.31215 -0.525 C -0.30764 -0.52477 -0.30035 -0.52269 -0.29549 -0.5213 C -0.28837 -0.51505 -0.29462 -0.51945 -0.28437 -0.51575 C -0.2816 -0.51482 -0.27604 -0.51204 -0.27604 -0.51181 C -0.27257 -0.49815 -0.27743 -0.51551 -0.27187 -0.50093 C -0.27135 -0.49931 -0.27101 -0.49723 -0.27049 -0.49537 C -0.27014 -0.48982 -0.26997 -0.48426 -0.2691 -0.47871 C -0.26858 -0.475 -0.26736 -0.4713 -0.26632 -0.4676 L -0.26493 -0.46204 C -0.26458 -0.46019 -0.26389 -0.45857 -0.26354 -0.45649 C -0.26319 -0.45348 -0.26285 -0.45047 -0.26215 -0.44723 C -0.26146 -0.44352 -0.26007 -0.44005 -0.25937 -0.43612 C -0.25781 -0.425 -0.25885 -0.42987 -0.2566 -0.4213 C -0.25451 -0.39491 -0.25642 -0.41412 -0.25382 -0.39537 C -0.25347 -0.3919 -0.25312 -0.38797 -0.25243 -0.38426 C -0.25226 -0.38241 -0.25139 -0.38079 -0.25104 -0.37871 C -0.25052 -0.37524 -0.25035 -0.3713 -0.24965 -0.3676 C -0.24896 -0.36389 -0.24687 -0.35649 -0.24687 -0.35625 C -0.24653 -0.33866 -0.24635 -0.32084 -0.24549 -0.30278 C -0.24549 -0.29908 -0.24479 -0.29537 -0.2441 -0.29167 C -0.24392 -0.28982 -0.24392 -0.2875 -0.24271 -0.28612 C -0.2408 -0.28403 -0.23802 -0.28403 -0.23576 -0.28241 C -0.23385 -0.28102 -0.22865 -0.27477 -0.22604 -0.27315 C -0.22344 -0.27176 -0.21771 -0.26945 -0.21771 -0.26922 C -0.21545 -0.27014 -0.21285 -0.26968 -0.21076 -0.2713 C -0.20955 -0.27246 -0.21007 -0.27524 -0.20937 -0.27686 C -0.20503 -0.29051 -0.20781 -0.27825 -0.20521 -0.29167 C -0.20573 -0.30649 -0.2059 -0.32153 -0.2066 -0.33612 C -0.20677 -0.3382 -0.20799 -0.33982 -0.20799 -0.34167 C -0.20799 -0.35139 -0.20712 -0.36922 -0.20521 -0.38056 C -0.20503 -0.38264 -0.20434 -0.38426 -0.20382 -0.38612 C -0.2033 -0.38866 -0.2033 -0.39144 -0.20243 -0.39352 C -0.20104 -0.39769 -0.19809 -0.40047 -0.19687 -0.40463 C -0.19653 -0.40649 -0.19653 -0.4088 -0.19549 -0.41019 C -0.19444 -0.41204 -0.19288 -0.4132 -0.19132 -0.41389 C -0.18872 -0.41551 -0.18299 -0.4176 -0.18299 -0.41737 C -0.17465 -0.41621 -0.16823 -0.41389 -0.15937 -0.4176 C -0.15781 -0.41852 -0.15747 -0.4213 -0.1566 -0.42315 C -0.15573 -0.4257 -0.15486 -0.42825 -0.15382 -0.43056 C -0.15312 -0.43264 -0.15174 -0.43426 -0.15104 -0.43612 C -0.15 -0.43982 -0.14931 -0.44352 -0.14826 -0.44723 L -0.14687 -0.45278 C -0.14549 -0.47894 -0.1441 -0.497 -0.1441 -0.525 C -0.1441 -0.5375 -0.14444 -0.54977 -0.14549 -0.56204 C -0.14583 -0.56551 -0.14844 -0.5757 -0.15104 -0.57871 C -0.15365 -0.58172 -0.15625 -0.58473 -0.15937 -0.58612 L -0.16771 -0.58982 L -0.17187 -0.59167 C -0.17986 -0.59121 -0.18767 -0.59098 -0.19549 -0.58982 C -0.19792 -0.58959 -0.20017 -0.58866 -0.20243 -0.58797 C -0.20573 -0.58727 -0.20903 -0.58658 -0.21215 -0.58612 C -0.21771 -0.58542 -0.22326 -0.58496 -0.22882 -0.58426 L -0.28993 -0.58612 C -0.30208 -0.58681 -0.3099 -0.58912 -0.32187 -0.59167 C -0.32465 -0.59237 -0.32743 -0.59329 -0.33021 -0.59352 L -0.34826 -0.59537 C -0.35104 -0.59607 -0.35382 -0.597 -0.3566 -0.59723 C -0.36319 -0.59815 -0.36979 -0.597 -0.37604 -0.59908 C -0.37847 -0.6 -0.37951 -0.60834 -0.38021 -0.61019 C -0.38108 -0.61227 -0.38247 -0.61389 -0.38299 -0.61575 C -0.3842 -0.61945 -0.3849 -0.62315 -0.38576 -0.62686 L -0.38715 -0.63241 C -0.38767 -0.63426 -0.38819 -0.63612 -0.38854 -0.63797 C -0.38958 -0.64306 -0.38872 -0.64931 -0.39132 -0.65278 C -0.3941 -0.65649 -0.39653 -0.66112 -0.39965 -0.66389 C -0.40243 -0.66644 -0.40486 -0.67061 -0.40799 -0.6713 C -0.41788 -0.67408 -0.41285 -0.67223 -0.42326 -0.67686 L -0.42743 -0.67871 C -0.42882 -0.6794 -0.43021 -0.68056 -0.4316 -0.68056 L -0.47743 -0.68241 C -0.49097 -0.68542 -0.48212 -0.6838 -0.49965 -0.68612 L -0.52604 -0.68982 C -0.53073 -0.68936 -0.53542 -0.68912 -0.53993 -0.68797 C -0.54149 -0.68774 -0.54323 -0.6875 -0.5441 -0.68612 C -0.54514 -0.68496 -0.54497 -0.68241 -0.54549 -0.68056 C -0.55226 -0.66297 -0.54392 -0.6926 -0.55104 -0.66389 L -0.55243 -0.65834 C -0.55295 -0.63565 -0.55312 -0.61274 -0.55382 -0.58982 C -0.55399 -0.58797 -0.55434 -0.58588 -0.55521 -0.58426 C -0.55677 -0.58195 -0.55903 -0.58079 -0.56076 -0.57871 C -0.56233 -0.57709 -0.56337 -0.57454 -0.56493 -0.57315 C -0.56667 -0.572 -0.56875 -0.57223 -0.57049 -0.5713 C -0.59809 -0.55764 -0.55955 -0.575 -0.58021 -0.56575 C -0.58403 -0.56644 -0.58785 -0.56598 -0.59132 -0.5676 C -0.59462 -0.56922 -0.59687 -0.57269 -0.59965 -0.575 L -0.60382 -0.57871 C -0.61181 -0.59468 -0.60226 -0.57454 -0.60799 -0.58982 C -0.61354 -0.6044 -0.60868 -0.58704 -0.61215 -0.60093 C -0.61493 -0.62593 -0.6151 -0.62176 -0.61215 -0.66019 C -0.61198 -0.66412 -0.61042 -0.6676 -0.60937 -0.6713 L -0.60799 -0.67686 C -0.60851 -0.68125 -0.60885 -0.68565 -0.60937 -0.68982 C -0.60972 -0.69237 -0.61024 -0.69491 -0.61076 -0.69723 C -0.61319 -0.70764 -0.61267 -0.70579 -0.61493 -0.71181 L -0.61493 -0.71158 L -0.61493 -0.71181 " pathEditMode="relative" rAng="0" ptsTypes="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-3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94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alpha val="8000"/>
              </a:srgbClr>
            </a:gs>
            <a:gs pos="18000">
              <a:srgbClr val="FFFF66"/>
            </a:gs>
            <a:gs pos="13000">
              <a:srgbClr val="FFC000"/>
            </a:gs>
            <a:gs pos="41000">
              <a:srgbClr val="92D050"/>
            </a:gs>
            <a:gs pos="62000">
              <a:schemeClr val="accent5">
                <a:lumMod val="60000"/>
                <a:lumOff val="40000"/>
              </a:schemeClr>
            </a:gs>
            <a:gs pos="81000">
              <a:schemeClr val="accent1">
                <a:lumMod val="60000"/>
                <a:lumOff val="40000"/>
              </a:schemeClr>
            </a:gs>
            <a:gs pos="97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E:\легго\book.png"/>
          <p:cNvPicPr>
            <a:picLocks noChangeAspect="1" noChangeArrowheads="1"/>
          </p:cNvPicPr>
          <p:nvPr/>
        </p:nvPicPr>
        <p:blipFill rotWithShape="1">
          <a:blip r:embed="rId2" cstate="print"/>
          <a:srcRect l="-2174" t="59894" r="2174" b="2297"/>
          <a:stretch/>
        </p:blipFill>
        <p:spPr bwMode="auto">
          <a:xfrm>
            <a:off x="3467482" y="4915728"/>
            <a:ext cx="5700504" cy="19334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44" y="20809"/>
            <a:ext cx="8229600" cy="666251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СОДЕРЖАНИЕ</a:t>
            </a:r>
            <a:endParaRPr lang="ru-RU" sz="4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53658"/>
            <a:ext cx="7056747" cy="523220"/>
          </a:xfrm>
          <a:prstGeom prst="rect">
            <a:avLst/>
          </a:prstGeom>
          <a:noFill/>
          <a:ln w="15875">
            <a:noFill/>
            <a:prstDash val="sysDot"/>
            <a:beve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2800" b="1" i="1" dirty="0" smtClean="0">
                <a:ln w="10541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Arabic Typesetting" pitchFamily="66" charset="-78"/>
              </a:rPr>
              <a:t>        9.  Сонная страничка</a:t>
            </a:r>
            <a:endParaRPr lang="ru-RU" sz="2800" b="1" i="1" dirty="0">
              <a:ln w="10541" cmpd="sng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cs typeface="Arabic Typesetting" pitchFamily="66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379694"/>
            <a:ext cx="799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cs typeface="Arabic Typesetting" pitchFamily="66" charset="-78"/>
              </a:rPr>
              <a:t>        2.   Загадочная страничка</a:t>
            </a:r>
            <a:endParaRPr lang="ru-RU" sz="2800" b="1" i="1" dirty="0">
              <a:ln w="17780" cmpd="sng">
                <a:solidFill>
                  <a:srgbClr val="92D050"/>
                </a:solidFill>
                <a:prstDash val="solid"/>
                <a:miter lim="800000"/>
              </a:ln>
              <a:solidFill>
                <a:srgbClr val="0000FF"/>
              </a:solidFill>
              <a:cs typeface="Arabic Typesetting" pitchFamily="66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1" y="1959751"/>
            <a:ext cx="6136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cs typeface="Arabic Typesetting" pitchFamily="66" charset="-78"/>
              </a:rPr>
              <a:t>        3.   </a:t>
            </a:r>
            <a:r>
              <a:rPr lang="ru-RU" sz="2800" b="1" i="1" spc="100" dirty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cs typeface="Arabic Typesetting" pitchFamily="66" charset="-78"/>
              </a:rPr>
              <a:t>Вкусная</a:t>
            </a:r>
            <a:r>
              <a:rPr lang="ru-RU" sz="2800" b="1" i="1" spc="100" dirty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cs typeface="Arabic Typesetting" pitchFamily="66" charset="-78"/>
              </a:rPr>
              <a:t> </a:t>
            </a:r>
            <a:r>
              <a:rPr lang="ru-RU" sz="2800" b="1" i="1" spc="100" dirty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cs typeface="Arabic Typesetting" pitchFamily="66" charset="-78"/>
              </a:rPr>
              <a:t>страничка</a:t>
            </a:r>
            <a:endParaRPr lang="ru-RU" sz="2800" b="1" i="1" dirty="0">
              <a:ln w="180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cs typeface="Arabic Typesetting" pitchFamily="66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2417427"/>
            <a:ext cx="613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800" b="1" i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cs typeface="Arabic Typesetting" pitchFamily="66" charset="-78"/>
              </a:rPr>
              <a:t>  4.   Веселая </a:t>
            </a:r>
            <a:r>
              <a:rPr lang="ru-RU" sz="2800" b="1" i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cs typeface="Arabic Typesetting" pitchFamily="66" charset="-78"/>
              </a:rPr>
              <a:t>страничка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319356"/>
            <a:ext cx="8042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rabic Typesetting" pitchFamily="66" charset="-78"/>
              </a:rPr>
              <a:t>        6.  Лесная </a:t>
            </a:r>
            <a:r>
              <a:rPr lang="ru-RU" sz="2800" b="1" i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cs typeface="Arabic Typesetting" pitchFamily="66" charset="-78"/>
              </a:rPr>
              <a:t>страничка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2879277"/>
            <a:ext cx="660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       </a:t>
            </a:r>
            <a:r>
              <a:rPr lang="ru-RU" sz="28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cs typeface="Arabic Typesetting" pitchFamily="66" charset="-78"/>
              </a:rPr>
              <a:t>5.   </a:t>
            </a:r>
            <a:r>
              <a:rPr lang="ru-RU" sz="2800" b="1" i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Солнечная </a:t>
            </a:r>
            <a:r>
              <a:rPr lang="ru-RU" sz="2800" b="1" i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ypesetting" pitchFamily="66" charset="-78"/>
              </a:rPr>
              <a:t>страничка</a:t>
            </a:r>
            <a:endParaRPr lang="ru-RU" sz="2800" b="1" i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cs typeface="Arabic Typesetting" pitchFamily="66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90359"/>
            <a:ext cx="613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abic Typesetting" pitchFamily="66" charset="-78"/>
              </a:rPr>
              <a:t>        7</a:t>
            </a:r>
            <a:r>
              <a:rPr lang="ru-RU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abic Typesetting" pitchFamily="66" charset="-78"/>
              </a:rPr>
              <a:t>.   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abic Typesetting" pitchFamily="66" charset="-78"/>
              </a:rPr>
              <a:t>Воздушная </a:t>
            </a:r>
            <a:r>
              <a:rPr lang="ru-RU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abic Typesetting" pitchFamily="66" charset="-78"/>
              </a:rPr>
              <a:t>страничка </a:t>
            </a:r>
            <a:endParaRPr lang="ru-RU" sz="28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408223"/>
            <a:ext cx="7672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cs typeface="Arabic Typesetting" pitchFamily="66" charset="-78"/>
              </a:rPr>
              <a:t>        8.   </a:t>
            </a:r>
            <a:r>
              <a:rPr lang="ru-RU" sz="28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cs typeface="Arabic Typesetting" pitchFamily="66" charset="-78"/>
              </a:rPr>
              <a:t>Морская </a:t>
            </a:r>
            <a:r>
              <a:rPr lang="ru-RU" sz="2800" b="1" dirty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cs typeface="Arabic Typesetting" pitchFamily="66" charset="-78"/>
              </a:rPr>
              <a:t>страничка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cs typeface="Arabic Typesetting" pitchFamily="66" charset="-78"/>
              </a:rPr>
              <a:t> 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" y="870885"/>
            <a:ext cx="61362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5725" indent="100013" defTabSz="271463"/>
            <a:r>
              <a:rPr lang="ru-RU" sz="2800" b="1" i="1" dirty="0" smtClean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cs typeface="Arabic Typesetting" pitchFamily="66" charset="-78"/>
              </a:rPr>
              <a:t>      1.   Что такое радуга?</a:t>
            </a:r>
            <a:endParaRPr lang="ru-RU" sz="2800" i="1" dirty="0">
              <a:ln w="10541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>
            <a:endCxn id="6" idx="3"/>
          </p:cNvCxnSpPr>
          <p:nvPr/>
        </p:nvCxnSpPr>
        <p:spPr>
          <a:xfrm>
            <a:off x="3143240" y="51720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Татьяна\Desktop\адаша для изо\Новая папка\sol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642918"/>
            <a:ext cx="1573599" cy="1428760"/>
          </a:xfrm>
          <a:prstGeom prst="rect">
            <a:avLst/>
          </a:prstGeom>
          <a:noFill/>
        </p:spPr>
      </p:pic>
      <p:sp>
        <p:nvSpPr>
          <p:cNvPr id="1028" name="AutoShape 4" descr="Rainbow And Cloud Clipart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rain-clipart-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142852"/>
            <a:ext cx="4357718" cy="3114992"/>
          </a:xfrm>
          <a:prstGeom prst="rect">
            <a:avLst/>
          </a:prstGeom>
        </p:spPr>
      </p:pic>
      <p:pic>
        <p:nvPicPr>
          <p:cNvPr id="24" name="Рисунок 23" descr="imgpreview (29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9652" y="4929198"/>
            <a:ext cx="571504" cy="571504"/>
          </a:xfrm>
          <a:prstGeom prst="rect">
            <a:avLst/>
          </a:prstGeom>
        </p:spPr>
      </p:pic>
      <p:pic>
        <p:nvPicPr>
          <p:cNvPr id="25" name="Рисунок 24" descr="imgpreview (7)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538" y="2762249"/>
            <a:ext cx="7152292" cy="252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Лента лицом вниз 7"/>
          <p:cNvSpPr/>
          <p:nvPr/>
        </p:nvSpPr>
        <p:spPr>
          <a:xfrm>
            <a:off x="6286512" y="142852"/>
            <a:ext cx="2714644" cy="857256"/>
          </a:xfrm>
          <a:prstGeom prst="ribbon">
            <a:avLst>
              <a:gd name="adj1" fmla="val 16667"/>
              <a:gd name="adj2" fmla="val 728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ln w="11430">
                  <a:solidFill>
                    <a:srgbClr val="CC0066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такое радуга?</a:t>
            </a:r>
            <a:endParaRPr lang="ru-RU" sz="2400" b="1" dirty="0">
              <a:ln w="11430">
                <a:solidFill>
                  <a:srgbClr val="CC0066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Арка 6"/>
          <p:cNvSpPr/>
          <p:nvPr/>
        </p:nvSpPr>
        <p:spPr>
          <a:xfrm>
            <a:off x="500034" y="500042"/>
            <a:ext cx="7643866" cy="7643866"/>
          </a:xfrm>
          <a:prstGeom prst="blockArc">
            <a:avLst>
              <a:gd name="adj1" fmla="val 10661931"/>
              <a:gd name="adj2" fmla="val 62568"/>
              <a:gd name="adj3" fmla="val 8798"/>
            </a:avLst>
          </a:prstGeom>
          <a:solidFill>
            <a:srgbClr val="FF0000">
              <a:alpha val="51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 extrusionH="76200" prstMaterial="flat">
            <a:bevelB prst="angle"/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Арка 7"/>
          <p:cNvSpPr/>
          <p:nvPr/>
        </p:nvSpPr>
        <p:spPr>
          <a:xfrm>
            <a:off x="1142976" y="1142984"/>
            <a:ext cx="6357982" cy="6500853"/>
          </a:xfrm>
          <a:prstGeom prst="blockArc">
            <a:avLst>
              <a:gd name="adj1" fmla="val 10719911"/>
              <a:gd name="adj2" fmla="val 25615"/>
              <a:gd name="adj3" fmla="val 6624"/>
            </a:avLst>
          </a:prstGeom>
          <a:solidFill>
            <a:srgbClr val="F5670F">
              <a:alpha val="52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Арка 8"/>
          <p:cNvSpPr/>
          <p:nvPr/>
        </p:nvSpPr>
        <p:spPr>
          <a:xfrm>
            <a:off x="1571604" y="1571612"/>
            <a:ext cx="5429288" cy="5643602"/>
          </a:xfrm>
          <a:prstGeom prst="blockArc">
            <a:avLst>
              <a:gd name="adj1" fmla="val 10708046"/>
              <a:gd name="adj2" fmla="val 0"/>
              <a:gd name="adj3" fmla="val 9211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Арка 9"/>
          <p:cNvSpPr/>
          <p:nvPr/>
        </p:nvSpPr>
        <p:spPr>
          <a:xfrm>
            <a:off x="3643306" y="3643314"/>
            <a:ext cx="1285884" cy="1571636"/>
          </a:xfrm>
          <a:prstGeom prst="blockArc">
            <a:avLst>
              <a:gd name="adj1" fmla="val 10800000"/>
              <a:gd name="adj2" fmla="val 389"/>
              <a:gd name="adj3" fmla="val 3971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зеленый"/>
          <p:cNvSpPr/>
          <p:nvPr/>
        </p:nvSpPr>
        <p:spPr>
          <a:xfrm>
            <a:off x="2071670" y="2071678"/>
            <a:ext cx="4429156" cy="4786322"/>
          </a:xfrm>
          <a:prstGeom prst="blockArc">
            <a:avLst>
              <a:gd name="adj1" fmla="val 10814282"/>
              <a:gd name="adj2" fmla="val 21580822"/>
              <a:gd name="adj3" fmla="val 11451"/>
            </a:avLst>
          </a:prstGeom>
          <a:solidFill>
            <a:srgbClr val="92D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>
            <a:off x="3071802" y="3071810"/>
            <a:ext cx="2428892" cy="2786082"/>
          </a:xfrm>
          <a:prstGeom prst="blockArc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>
            <a:off x="2571736" y="2571744"/>
            <a:ext cx="3429024" cy="3786214"/>
          </a:xfrm>
          <a:prstGeom prst="blockArc">
            <a:avLst>
              <a:gd name="adj1" fmla="val 10800000"/>
              <a:gd name="adj2" fmla="val 27501"/>
              <a:gd name="adj3" fmla="val 1527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0" y="2786058"/>
            <a:ext cx="5072098" cy="2214578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7 дорожек друг за другом</a:t>
            </a:r>
            <a:b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Пробежались полукругом</a:t>
            </a:r>
            <a:b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И, украсив небо цветом,</a:t>
            </a:r>
            <a:b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В облаках исчезли где-то</a:t>
            </a:r>
            <a:r>
              <a:rPr lang="ru-RU" dirty="0" smtClean="0">
                <a:solidFill>
                  <a:srgbClr val="333333"/>
                </a:solidFill>
                <a:latin typeface="Helvetica" charset="-52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2243382" y="-312829"/>
            <a:ext cx="5429288" cy="20002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  <a:t>Как-то летом между туч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  <a:t>Солнечный пробился луч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  <a:t>И нарядную дорожку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/>
                <a:ea typeface="Calibri" pitchFamily="34" charset="0"/>
                <a:cs typeface="Times New Roman" pitchFamily="18" charset="0"/>
              </a:rPr>
              <a:t>Бросил дождику под ножки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3143240" y="2857496"/>
            <a:ext cx="5357850" cy="2357454"/>
          </a:xfrm>
          <a:prstGeom prst="cloud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Он идёт, а мы бежим, 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Он догонит всё равно! 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В дом укрыться мы спешим, 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Будет к нам стучать в окно. 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И по крыше тут да тук! 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Нет, не впустим, милый друг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000496" y="1071546"/>
            <a:ext cx="4429156" cy="214314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Ну-ка, кто из вас ответит: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Не огонь, а больно жжёт,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Не фонарь, а ярко светит,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И не пекарь, а печёт?..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-75021" y="1126628"/>
            <a:ext cx="5072066" cy="207170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Может он идти и литься,</a:t>
            </a:r>
            <a:b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 лужах из него водица.</a:t>
            </a:r>
            <a:b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 не заяц, но косой,</a:t>
            </a:r>
            <a:b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Иногда он проливной</a:t>
            </a:r>
            <a:b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Осенью не редкий гость.</a:t>
            </a:r>
            <a:b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Догадались? Это ...</a:t>
            </a:r>
            <a:endParaRPr lang="ru-RU" sz="2800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2350539" y="-299125"/>
            <a:ext cx="5429288" cy="207170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лако 14"/>
          <p:cNvSpPr/>
          <p:nvPr/>
        </p:nvSpPr>
        <p:spPr>
          <a:xfrm>
            <a:off x="-123814" y="1016464"/>
            <a:ext cx="4000528" cy="25717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ко 16"/>
          <p:cNvSpPr/>
          <p:nvPr/>
        </p:nvSpPr>
        <p:spPr>
          <a:xfrm>
            <a:off x="4214810" y="1214422"/>
            <a:ext cx="4286248" cy="214314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-507168" y="2786058"/>
            <a:ext cx="4500530" cy="2214578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3357554" y="2643182"/>
            <a:ext cx="5143536" cy="2643206"/>
          </a:xfrm>
          <a:prstGeom prst="cloud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Лента лицом вниз 24"/>
          <p:cNvSpPr/>
          <p:nvPr/>
        </p:nvSpPr>
        <p:spPr>
          <a:xfrm>
            <a:off x="6415621" y="285728"/>
            <a:ext cx="2571768" cy="785818"/>
          </a:xfrm>
          <a:prstGeom prst="ribbon">
            <a:avLst>
              <a:gd name="adj1" fmla="val 16667"/>
              <a:gd name="adj2" fmla="val 6894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ln w="11430">
                  <a:solidFill>
                    <a:srgbClr val="CC0066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Отгадай загадку</a:t>
            </a:r>
            <a:endParaRPr lang="ru-RU" sz="2400" b="1" dirty="0">
              <a:ln w="11430">
                <a:solidFill>
                  <a:srgbClr val="CC0066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Рисунок 21" descr="imgpreview (29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9652" y="5143512"/>
            <a:ext cx="35719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  <p:bldP spid="15" grpId="0" animBg="1"/>
      <p:bldP spid="17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1" b="100000" l="0" r="100000">
                        <a14:foregroundMark x1="60102" y1="7759" x2="60102" y2="7759"/>
                        <a14:foregroundMark x1="47826" y1="7759" x2="47826" y2="7759"/>
                        <a14:foregroundMark x1="37852" y1="9052" x2="37852" y2="9052"/>
                        <a14:foregroundMark x1="26087" y1="12069" x2="26087" y2="12069"/>
                        <a14:foregroundMark x1="87468" y1="17672" x2="87468" y2="17672"/>
                        <a14:foregroundMark x1="71867" y1="11638" x2="71867" y2="11638"/>
                        <a14:foregroundMark x1="93350" y1="27586" x2="93350" y2="27586"/>
                        <a14:foregroundMark x1="81841" y1="15948" x2="81841" y2="15948"/>
                        <a14:foregroundMark x1="66240" y1="9914" x2="66240" y2="9914"/>
                        <a14:foregroundMark x1="53453" y1="7759" x2="53453" y2="7759"/>
                        <a14:foregroundMark x1="33248" y1="10345" x2="33248" y2="10345"/>
                        <a14:foregroundMark x1="77238" y1="12069" x2="77238" y2="12069"/>
                        <a14:foregroundMark x1="85678" y1="15948" x2="85678" y2="15948"/>
                        <a14:foregroundMark x1="79795" y1="14224" x2="79795" y2="14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3" y="3643295"/>
            <a:ext cx="5164074" cy="2713808"/>
          </a:xfrm>
          <a:prstGeom prst="rect">
            <a:avLst/>
          </a:prstGeom>
        </p:spPr>
      </p:pic>
      <p:sp>
        <p:nvSpPr>
          <p:cNvPr id="27" name="Арка 26"/>
          <p:cNvSpPr/>
          <p:nvPr/>
        </p:nvSpPr>
        <p:spPr>
          <a:xfrm>
            <a:off x="107503" y="134426"/>
            <a:ext cx="8928994" cy="8456650"/>
          </a:xfrm>
          <a:prstGeom prst="blockArc">
            <a:avLst>
              <a:gd name="adj1" fmla="val 10705133"/>
              <a:gd name="adj2" fmla="val 526"/>
              <a:gd name="adj3" fmla="val 44582"/>
            </a:avLst>
          </a:prstGeom>
          <a:solidFill>
            <a:srgbClr val="FF0000">
              <a:alpha val="60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145" b="95928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755" y="428164"/>
            <a:ext cx="2395191" cy="1392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6500" l="4000" r="95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34321">
            <a:off x="3614770" y="2231112"/>
            <a:ext cx="1916788" cy="1288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63" b="89963" l="99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87474" flipH="1">
            <a:off x="4664356" y="3132593"/>
            <a:ext cx="2250773" cy="12366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766579">
            <a:off x="2614140" y="3080705"/>
            <a:ext cx="1471627" cy="9388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626" b="89840" l="185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64622">
            <a:off x="2977090" y="11379"/>
            <a:ext cx="2333168" cy="146625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273" b="90000" l="10000" r="9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918649">
            <a:off x="4686275" y="2061736"/>
            <a:ext cx="1671245" cy="12223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2305" b="91844" l="7080" r="89760">
                        <a14:foregroundMark x1="38938" y1="58865" x2="38938" y2="58865"/>
                        <a14:foregroundMark x1="38938" y1="58865" x2="38938" y2="5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8694">
            <a:off x="3354575" y="925930"/>
            <a:ext cx="1783659" cy="12717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626" b="89840" l="185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207128">
            <a:off x="6229966" y="1279085"/>
            <a:ext cx="2235749" cy="168125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4778" b="95222" l="1856" r="94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162156">
            <a:off x="112361" y="2013512"/>
            <a:ext cx="23703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1690" b="99232" l="0" r="100000">
                        <a14:foregroundMark x1="3782" y1="41628" x2="3782" y2="41628"/>
                        <a14:foregroundMark x1="2225" y1="38710" x2="2225" y2="38710"/>
                        <a14:foregroundMark x1="4116" y1="35177" x2="4116" y2="35177"/>
                        <a14:foregroundMark x1="57842" y1="5837" x2="57842" y2="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861035">
            <a:off x="5204202" y="2405337"/>
            <a:ext cx="1670158" cy="102121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2305" b="91844" l="7080" r="89760">
                        <a14:foregroundMark x1="38938" y1="58865" x2="38938" y2="58865"/>
                        <a14:foregroundMark x1="38938" y1="58865" x2="38938" y2="5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185899">
            <a:off x="818235" y="3115640"/>
            <a:ext cx="1889306" cy="127178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4326" b="92112" l="7214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5098">
            <a:off x="4672535" y="1289563"/>
            <a:ext cx="2770030" cy="13540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0" b="97159" l="3838" r="95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942559">
            <a:off x="7060743" y="2607312"/>
            <a:ext cx="1720140" cy="114239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9963" b="92234" l="9963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880" y="134426"/>
            <a:ext cx="2271641" cy="227164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434" y="3300317"/>
            <a:ext cx="1736637" cy="130247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8704" b="90926" l="1667" r="981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65127">
            <a:off x="450440" y="3905787"/>
            <a:ext cx="1845029" cy="1576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5121" y="1665669"/>
            <a:ext cx="1843786" cy="119069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273" b="90000" l="10000" r="9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30744">
            <a:off x="1497252" y="3276496"/>
            <a:ext cx="1770097" cy="129467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885" y="3180147"/>
            <a:ext cx="1115570" cy="67735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64771">
            <a:off x="4974392" y="3454129"/>
            <a:ext cx="1078391" cy="107839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8047" y="3365463"/>
            <a:ext cx="992197" cy="10435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273" b="90000" l="10000" r="9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9603">
            <a:off x="6058645" y="4682105"/>
            <a:ext cx="1671245" cy="12223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3" t="19268" r="7934"/>
          <a:stretch/>
        </p:blipFill>
        <p:spPr>
          <a:xfrm>
            <a:off x="4645925" y="4197407"/>
            <a:ext cx="4502733" cy="263388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 xmlns="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340974" y="3967479"/>
            <a:ext cx="1908564" cy="1908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 xmlns="">
                  <a14:imgLayer r:embed="rId41">
                    <a14:imgEffect>
                      <a14:backgroundRemoval t="10000" b="98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576"/>
          <a:stretch/>
        </p:blipFill>
        <p:spPr>
          <a:xfrm>
            <a:off x="-688190" y="4233698"/>
            <a:ext cx="6471615" cy="23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3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7.40741E-7 L 0.0066 -0.03055 C 0.00607 -0.01875 0.00573 -0.00671 0.00521 0.00532 C 0.00469 0.0169 0.00417 0.05139 -0.00018 0.06296 C -0.00122 0.06551 -0.00208 0.06782 -0.00295 0.07014 C -0.00625 0.08079 -0.00174 0.0706 -0.00695 0.08102 C -0.00799 0.08519 -0.00868 0.08958 -0.00972 0.09375 C -0.01406 0.11181 -0.01927 0.1294 -0.02327 0.14769 C -0.04774 0.2632 -0.02535 0.17245 -0.03542 0.2125 C -0.03577 0.21736 -0.03646 0.22222 -0.03681 0.22708 C -0.03872 0.25833 -0.03577 0.24491 -0.03941 0.25949 C -0.04028 0.28912 -0.04202 0.35972 -0.04358 0.3838 C -0.04393 0.39051 -0.04705 0.39583 -0.04896 0.40185 C -0.04948 0.40347 -0.05018 0.40532 -0.05035 0.40718 C -0.0507 0.41736 -0.05035 0.42755 -0.05035 0.43796 L -0.04757 0.43426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01354 0.2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1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7572708" y="5013176"/>
            <a:ext cx="124581" cy="11772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ольцо 24"/>
          <p:cNvSpPr/>
          <p:nvPr/>
        </p:nvSpPr>
        <p:spPr>
          <a:xfrm>
            <a:off x="7673395" y="5075443"/>
            <a:ext cx="343728" cy="341510"/>
          </a:xfrm>
          <a:prstGeom prst="donut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74718" y="2969135"/>
            <a:ext cx="3185365" cy="3296679"/>
            <a:chOff x="269533" y="2892023"/>
            <a:chExt cx="3185365" cy="329667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3000" b="97667" l="4714" r="95286">
                          <a14:foregroundMark x1="29966" y1="46667" x2="29966" y2="46667"/>
                          <a14:foregroundMark x1="74411" y1="49000" x2="74411" y2="49000"/>
                          <a14:foregroundMark x1="85522" y1="36000" x2="85522" y2="36000"/>
                          <a14:foregroundMark x1="72391" y1="14667" x2="72391" y2="14667"/>
                          <a14:foregroundMark x1="49158" y1="8000" x2="49158" y2="8000"/>
                          <a14:foregroundMark x1="24916" y1="18667" x2="24916" y2="18667"/>
                          <a14:foregroundMark x1="13805" y1="40667" x2="13805" y2="40667"/>
                          <a14:foregroundMark x1="23569" y1="50000" x2="23569" y2="50000"/>
                          <a14:foregroundMark x1="78451" y1="43667" x2="78451" y2="43667"/>
                          <a14:foregroundMark x1="78114" y1="52667" x2="78114" y2="52667"/>
                          <a14:foregroundMark x1="71044" y1="54000" x2="71044" y2="54000"/>
                          <a14:foregroundMark x1="26936" y1="42000" x2="26936" y2="42000"/>
                          <a14:foregroundMark x1="25926" y1="49667" x2="25926" y2="49667"/>
                          <a14:foregroundMark x1="78451" y1="48000" x2="78451" y2="48000"/>
                          <a14:foregroundMark x1="74411" y1="53667" x2="74411" y2="53667"/>
                          <a14:foregroundMark x1="81145" y1="49667" x2="81145" y2="4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9533" y="2971162"/>
              <a:ext cx="3185365" cy="3217540"/>
            </a:xfrm>
            <a:prstGeom prst="rect">
              <a:avLst/>
            </a:prstGeom>
            <a:effectLst/>
          </p:spPr>
        </p:pic>
        <p:grpSp>
          <p:nvGrpSpPr>
            <p:cNvPr id="11" name="Группа 10"/>
            <p:cNvGrpSpPr/>
            <p:nvPr/>
          </p:nvGrpSpPr>
          <p:grpSpPr>
            <a:xfrm>
              <a:off x="578928" y="2892023"/>
              <a:ext cx="2521903" cy="2442851"/>
              <a:chOff x="599805" y="2894962"/>
              <a:chExt cx="2521903" cy="2442851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599805" y="4055369"/>
                <a:ext cx="482352" cy="55436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1419361" y="2894962"/>
                <a:ext cx="482352" cy="55436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Овал 6"/>
              <p:cNvSpPr/>
              <p:nvPr/>
            </p:nvSpPr>
            <p:spPr>
              <a:xfrm>
                <a:off x="2188353" y="3053996"/>
                <a:ext cx="482352" cy="554360"/>
              </a:xfrm>
              <a:prstGeom prst="ellipse">
                <a:avLst/>
              </a:prstGeom>
              <a:solidFill>
                <a:srgbClr val="C6309B"/>
              </a:solidFill>
              <a:ln>
                <a:solidFill>
                  <a:schemeClr val="accent1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744688" y="3053996"/>
                <a:ext cx="482352" cy="554360"/>
              </a:xfrm>
              <a:prstGeom prst="ellipse">
                <a:avLst/>
              </a:prstGeom>
              <a:solidFill>
                <a:srgbClr val="C6309B"/>
              </a:solidFill>
              <a:ln>
                <a:solidFill>
                  <a:schemeClr val="accent1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2614798" y="3918874"/>
                <a:ext cx="506910" cy="55436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ятно 2 22"/>
              <p:cNvSpPr/>
              <p:nvPr/>
            </p:nvSpPr>
            <p:spPr>
              <a:xfrm rot="16756814">
                <a:off x="825659" y="3662882"/>
                <a:ext cx="433056" cy="511984"/>
              </a:xfrm>
              <a:prstGeom prst="irregularSeal2">
                <a:avLst/>
              </a:prstGeom>
              <a:solidFill>
                <a:srgbClr val="FCF560"/>
              </a:solidFill>
              <a:ln>
                <a:solidFill>
                  <a:srgbClr val="FFFF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Сердце 25"/>
              <p:cNvSpPr/>
              <p:nvPr/>
            </p:nvSpPr>
            <p:spPr>
              <a:xfrm rot="10538544" flipV="1">
                <a:off x="1763423" y="5074754"/>
                <a:ext cx="302002" cy="263059"/>
              </a:xfrm>
              <a:prstGeom prst="heart">
                <a:avLst/>
              </a:prstGeom>
              <a:solidFill>
                <a:srgbClr val="FF006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Арка 1"/>
          <p:cNvSpPr/>
          <p:nvPr/>
        </p:nvSpPr>
        <p:spPr>
          <a:xfrm>
            <a:off x="1890223" y="566643"/>
            <a:ext cx="5469423" cy="5377780"/>
          </a:xfrm>
          <a:prstGeom prst="blockArc">
            <a:avLst/>
          </a:prstGeom>
          <a:solidFill>
            <a:srgbClr val="E15E15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5385" y="58515"/>
            <a:ext cx="2219747" cy="461665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Найди отличия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439983" y="2947766"/>
            <a:ext cx="3017215" cy="3318048"/>
            <a:chOff x="5800620" y="2897018"/>
            <a:chExt cx="3017215" cy="33180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000" b="97000" l="5387" r="89899">
                          <a14:foregroundMark x1="47811" y1="48667" x2="47811" y2="48667"/>
                          <a14:foregroundMark x1="52189" y1="39667" x2="52189" y2="39667"/>
                          <a14:foregroundMark x1="73737" y1="52000" x2="73737" y2="52000"/>
                          <a14:foregroundMark x1="79461" y1="46000" x2="79461" y2="46000"/>
                          <a14:foregroundMark x1="76768" y1="53667" x2="76768" y2="53667"/>
                          <a14:foregroundMark x1="75421" y1="50667" x2="75421" y2="50667"/>
                          <a14:foregroundMark x1="78451" y1="45000" x2="78451" y2="45000"/>
                          <a14:foregroundMark x1="26599" y1="51000" x2="26599" y2="51000"/>
                          <a14:foregroundMark x1="26936" y1="47000" x2="26936" y2="47000"/>
                          <a14:foregroundMark x1="72727" y1="47667" x2="72727" y2="47667"/>
                          <a14:foregroundMark x1="75758" y1="45000" x2="75758" y2="45000"/>
                          <a14:foregroundMark x1="23906" y1="49667" x2="23906" y2="49667"/>
                          <a14:foregroundMark x1="26599" y1="43667" x2="26599" y2="43667"/>
                          <a14:foregroundMark x1="79125" y1="49000" x2="79125" y2="49000"/>
                          <a14:foregroundMark x1="80135" y1="47000" x2="80135" y2="4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800620" y="2897018"/>
              <a:ext cx="3017215" cy="3318048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7432219" y="3053996"/>
              <a:ext cx="482352" cy="55436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926536" y="4039044"/>
              <a:ext cx="482352" cy="55436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13318" y="3101101"/>
              <a:ext cx="482352" cy="55436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7000517" y="4609729"/>
              <a:ext cx="411893" cy="270116"/>
              <a:chOff x="7256451" y="4566503"/>
              <a:chExt cx="768603" cy="667703"/>
            </a:xfrm>
            <a:solidFill>
              <a:srgbClr val="7030A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Равнобедренный треугольник 19"/>
              <p:cNvSpPr/>
              <p:nvPr/>
            </p:nvSpPr>
            <p:spPr>
              <a:xfrm rot="5400000">
                <a:off x="7217944" y="4619635"/>
                <a:ext cx="653078" cy="576064"/>
              </a:xfrm>
              <a:prstGeom prst="triangle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63500"/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Равнобедренный треугольник 20"/>
              <p:cNvSpPr/>
              <p:nvPr/>
            </p:nvSpPr>
            <p:spPr>
              <a:xfrm rot="16379987">
                <a:off x="7410483" y="4605010"/>
                <a:ext cx="653078" cy="576064"/>
              </a:xfrm>
              <a:prstGeom prst="triangle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63500"/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Месяц 26"/>
            <p:cNvSpPr/>
            <p:nvPr/>
          </p:nvSpPr>
          <p:spPr>
            <a:xfrm rot="15446393">
              <a:off x="7544666" y="5761992"/>
              <a:ext cx="135183" cy="208090"/>
            </a:xfrm>
            <a:prstGeom prst="moon">
              <a:avLst>
                <a:gd name="adj" fmla="val 62212"/>
              </a:avLst>
            </a:prstGeom>
            <a:solidFill>
              <a:schemeClr val="tx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Месяц 27"/>
            <p:cNvSpPr/>
            <p:nvPr/>
          </p:nvSpPr>
          <p:spPr>
            <a:xfrm rot="15446393">
              <a:off x="7340184" y="5780130"/>
              <a:ext cx="128763" cy="166662"/>
            </a:xfrm>
            <a:prstGeom prst="moon">
              <a:avLst>
                <a:gd name="adj" fmla="val 62212"/>
              </a:avLst>
            </a:prstGeom>
            <a:solidFill>
              <a:schemeClr val="tx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084061" y="3974824"/>
              <a:ext cx="482352" cy="55436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6599007" y="4617482"/>
            <a:ext cx="468837" cy="356132"/>
          </a:xfrm>
          <a:prstGeom prst="rect">
            <a:avLst/>
          </a:prstGeom>
          <a:solidFill>
            <a:srgbClr val="DBEEF4">
              <a:alpha val="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643920" y="4662533"/>
            <a:ext cx="379012" cy="295135"/>
          </a:xfrm>
          <a:prstGeom prst="ellipse">
            <a:avLst/>
          </a:prstGeom>
          <a:noFill/>
          <a:ln>
            <a:solidFill>
              <a:srgbClr val="FF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514225" y="3101100"/>
            <a:ext cx="568671" cy="388207"/>
          </a:xfrm>
          <a:prstGeom prst="rect">
            <a:avLst/>
          </a:prstGeom>
          <a:solidFill>
            <a:srgbClr val="DBEEF4">
              <a:alpha val="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47690" y="3173218"/>
            <a:ext cx="365687" cy="317079"/>
          </a:xfrm>
          <a:prstGeom prst="ellipse">
            <a:avLst/>
          </a:prstGeom>
          <a:noFill/>
          <a:ln>
            <a:solidFill>
              <a:srgbClr val="FF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572708" y="3861048"/>
            <a:ext cx="310696" cy="268494"/>
          </a:xfrm>
          <a:prstGeom prst="rect">
            <a:avLst/>
          </a:prstGeom>
          <a:solidFill>
            <a:srgbClr val="DBEEF4">
              <a:alpha val="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7623205" y="3878265"/>
            <a:ext cx="222053" cy="216041"/>
          </a:xfrm>
          <a:prstGeom prst="ellipse">
            <a:avLst/>
          </a:prstGeom>
          <a:noFill/>
          <a:ln>
            <a:solidFill>
              <a:srgbClr val="FF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643920" y="5149749"/>
            <a:ext cx="609342" cy="301322"/>
          </a:xfrm>
          <a:prstGeom prst="rect">
            <a:avLst/>
          </a:prstGeom>
          <a:solidFill>
            <a:srgbClr val="DBEEF4">
              <a:alpha val="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6816686" y="5149749"/>
            <a:ext cx="266210" cy="266192"/>
          </a:xfrm>
          <a:prstGeom prst="ellipse">
            <a:avLst/>
          </a:prstGeom>
          <a:noFill/>
          <a:ln>
            <a:solidFill>
              <a:srgbClr val="FF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897417" y="5722100"/>
            <a:ext cx="470458" cy="283285"/>
          </a:xfrm>
          <a:prstGeom prst="rect">
            <a:avLst/>
          </a:prstGeom>
          <a:solidFill>
            <a:srgbClr val="DBEEF4">
              <a:alpha val="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6978323" y="5722100"/>
            <a:ext cx="299381" cy="283285"/>
          </a:xfrm>
          <a:prstGeom prst="ellipse">
            <a:avLst/>
          </a:prstGeom>
          <a:noFill/>
          <a:ln>
            <a:solidFill>
              <a:srgbClr val="FF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 descr="imgpreview (29)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106" y="5803608"/>
            <a:ext cx="604269" cy="6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9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3" grpId="0" animBg="1"/>
      <p:bldP spid="51" grpId="0" animBg="1"/>
      <p:bldP spid="53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">
              <a:schemeClr val="accent5">
                <a:lumMod val="40000"/>
                <a:lumOff val="60000"/>
              </a:schemeClr>
            </a:gs>
            <a:gs pos="22000">
              <a:schemeClr val="accent5">
                <a:lumMod val="60000"/>
                <a:lumOff val="40000"/>
              </a:schemeClr>
            </a:gs>
            <a:gs pos="66000">
              <a:srgbClr val="473FE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0857" y="469157"/>
            <a:ext cx="1982686" cy="1982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632" y="2462885"/>
            <a:ext cx="1992370" cy="20016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783" y="4437112"/>
            <a:ext cx="1992370" cy="19923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3624" y="4447951"/>
            <a:ext cx="1992370" cy="19831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3624" y="2457720"/>
            <a:ext cx="1992370" cy="19923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6505" y="4437112"/>
            <a:ext cx="1992370" cy="19923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6840" y="2430310"/>
            <a:ext cx="1983146" cy="19923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6840" y="481963"/>
            <a:ext cx="1983146" cy="19831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2264" y="476713"/>
            <a:ext cx="1983146" cy="1973964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>
            <a:off x="135385" y="25963"/>
            <a:ext cx="8136904" cy="9627819"/>
          </a:xfrm>
          <a:prstGeom prst="blockArc">
            <a:avLst/>
          </a:prstGeom>
          <a:solidFill>
            <a:srgbClr val="FCF560"/>
          </a:solidFill>
          <a:ln>
            <a:noFill/>
          </a:ln>
          <a:effectLst>
            <a:glow rad="101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 descr="imgpreview (29)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8210" y="5805808"/>
            <a:ext cx="604269" cy="60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37020" y="23131"/>
            <a:ext cx="2376263" cy="461665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Сложи картинку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7737" y="25963"/>
            <a:ext cx="2376263" cy="461665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Сложи картинку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41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36000" t="-142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Арка 1"/>
          <p:cNvSpPr/>
          <p:nvPr/>
        </p:nvSpPr>
        <p:spPr>
          <a:xfrm>
            <a:off x="0" y="0"/>
            <a:ext cx="9144000" cy="6453336"/>
          </a:xfrm>
          <a:prstGeom prst="blockArc">
            <a:avLst>
              <a:gd name="adj1" fmla="val 10221532"/>
              <a:gd name="adj2" fmla="val 678743"/>
              <a:gd name="adj3" fmla="val 26564"/>
            </a:avLst>
          </a:prstGeom>
          <a:gradFill flip="none" rotWithShape="1">
            <a:gsLst>
              <a:gs pos="31000">
                <a:srgbClr val="66FF33"/>
              </a:gs>
              <a:gs pos="54410">
                <a:srgbClr val="6BBA30"/>
              </a:gs>
              <a:gs pos="50000">
                <a:srgbClr val="64CA1E"/>
              </a:gs>
              <a:gs pos="80000">
                <a:srgbClr val="42AD3D"/>
              </a:gs>
              <a:gs pos="18000">
                <a:srgbClr val="66FF66"/>
              </a:gs>
              <a:gs pos="7000">
                <a:srgbClr val="66FF99"/>
              </a:gs>
            </a:gsLst>
            <a:lin ang="5400000" scaled="1"/>
            <a:tileRect/>
          </a:gra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6588" l="0" r="96074"/>
                    </a14:imgEffect>
                  </a14:imgLayer>
                </a14:imgProps>
              </a:ext>
            </a:extLst>
          </a:blip>
          <a:srcRect l="-854" t="-1930" r="854" b="7387"/>
          <a:stretch/>
        </p:blipFill>
        <p:spPr>
          <a:xfrm>
            <a:off x="-257506" y="35744"/>
            <a:ext cx="3974535" cy="397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334" b="95392" l="1904" r="96865">
                        <a14:backgroundMark x1="38298" y1="36864" x2="38298" y2="36864"/>
                        <a14:backgroundMark x1="52968" y1="50150" x2="52968" y2="50150"/>
                        <a14:backgroundMark x1="80067" y1="43986" x2="80067" y2="43986"/>
                        <a14:backgroundMark x1="79059" y1="41113" x2="79059" y2="41113"/>
                        <a14:backgroundMark x1="53975" y1="19749" x2="53975" y2="19749"/>
                        <a14:backgroundMark x1="31019" y1="56792" x2="31019" y2="56792"/>
                        <a14:backgroundMark x1="85330" y1="51586" x2="85330" y2="51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287" y="595287"/>
            <a:ext cx="1823499" cy="4013098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2286" l="9870" r="89944">
                        <a14:foregroundMark x1="51024" y1="86000" x2="51024" y2="86000"/>
                        <a14:foregroundMark x1="42086" y1="86000" x2="42086" y2="86000"/>
                        <a14:foregroundMark x1="63315" y1="88286" x2="63315" y2="88286"/>
                        <a14:foregroundMark x1="37989" y1="90571" x2="37989" y2="9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55" t="16347" r="8676" b="12426"/>
          <a:stretch/>
        </p:blipFill>
        <p:spPr bwMode="auto">
          <a:xfrm>
            <a:off x="2977197" y="-32716"/>
            <a:ext cx="3475198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302" b="99675" l="10000" r="92000">
                        <a14:backgroundMark x1="43429" y1="33731" x2="43429" y2="33731"/>
                        <a14:backgroundMark x1="61143" y1="40022" x2="61143" y2="40022"/>
                        <a14:backgroundMark x1="61857" y1="33406" x2="61857" y2="33406"/>
                        <a14:backgroundMark x1="26286" y1="76681" x2="26286" y2="76681"/>
                        <a14:backgroundMark x1="59286" y1="79826" x2="59286" y2="79826"/>
                        <a14:backgroundMark x1="79571" y1="88395" x2="79571" y2="88395"/>
                        <a14:backgroundMark x1="39000" y1="48156" x2="39000" y2="48156"/>
                        <a14:backgroundMark x1="46571" y1="47397" x2="46571" y2="47397"/>
                        <a14:backgroundMark x1="82143" y1="71258" x2="82143" y2="71258"/>
                        <a14:backgroundMark x1="33857" y1="61931" x2="33857" y2="61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518" y="233264"/>
            <a:ext cx="2454742" cy="3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7869" y="-32159"/>
            <a:ext cx="3231747" cy="449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biLevel thresh="5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6588" l="0" r="96074"/>
                    </a14:imgEffect>
                    <a14:imgEffect>
                      <a14:artisticChalkSketch pressure="4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-854" t="-1930" r="854" b="7387"/>
          <a:stretch/>
        </p:blipFill>
        <p:spPr>
          <a:xfrm>
            <a:off x="2667452" y="3026868"/>
            <a:ext cx="4018723" cy="3884428"/>
          </a:xfrm>
          <a:prstGeom prst="rect">
            <a:avLst/>
          </a:prstGeom>
          <a:scene3d>
            <a:camera prst="orthographicFront">
              <a:rot lat="14400000" lon="0" rev="0"/>
            </a:camera>
            <a:lightRig rig="threePt" dir="t"/>
          </a:scene3d>
        </p:spPr>
      </p:pic>
      <p:pic>
        <p:nvPicPr>
          <p:cNvPr id="1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9074" y="3114311"/>
            <a:ext cx="2686346" cy="4496012"/>
          </a:xfrm>
          <a:prstGeom prst="rect">
            <a:avLst/>
          </a:prstGeom>
          <a:noFill/>
          <a:scene3d>
            <a:camera prst="orthographicFront">
              <a:rot lat="18599986" lon="10799999" rev="10799999"/>
            </a:camera>
            <a:lightRig rig="two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ree"/>
          <p:cNvPicPr>
            <a:picLocks noChangeAspect="1" noChangeArrowheads="1"/>
          </p:cNvPicPr>
          <p:nvPr/>
        </p:nvPicPr>
        <p:blipFill>
          <a:blip r:embed="rId15" cstate="print">
            <a:biLevel thresh="50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302" b="99675" l="10000" r="92000">
                        <a14:backgroundMark x1="43429" y1="33731" x2="43429" y2="33731"/>
                        <a14:backgroundMark x1="61143" y1="40022" x2="61143" y2="40022"/>
                        <a14:backgroundMark x1="61857" y1="33406" x2="61857" y2="33406"/>
                        <a14:backgroundMark x1="26286" y1="76681" x2="26286" y2="76681"/>
                        <a14:backgroundMark x1="59286" y1="79826" x2="59286" y2="79826"/>
                        <a14:backgroundMark x1="79571" y1="88395" x2="79571" y2="88395"/>
                        <a14:backgroundMark x1="39000" y1="48156" x2="39000" y2="48156"/>
                        <a14:backgroundMark x1="46571" y1="47397" x2="46571" y2="47397"/>
                        <a14:backgroundMark x1="82143" y1="71258" x2="82143" y2="71258"/>
                        <a14:backgroundMark x1="33857" y1="61931" x2="33857" y2="61931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634" y="3368405"/>
            <a:ext cx="2454742" cy="3987824"/>
          </a:xfrm>
          <a:prstGeom prst="rect">
            <a:avLst/>
          </a:prstGeom>
          <a:noFill/>
          <a:scene3d>
            <a:camera prst="orthographicFront">
              <a:rot lat="18599986" lon="10799999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6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2286" l="9870" r="89944">
                        <a14:foregroundMark x1="51024" y1="86000" x2="51024" y2="86000"/>
                        <a14:foregroundMark x1="42086" y1="86000" x2="42086" y2="86000"/>
                        <a14:foregroundMark x1="63315" y1="88286" x2="63315" y2="88286"/>
                        <a14:foregroundMark x1="37989" y1="90571" x2="37989" y2="90571"/>
                      </a14:backgroundRemoval>
                    </a14:imgEffect>
                    <a14:imgEffect>
                      <a14:artisticCutout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55" t="16347" r="8676" b="12426"/>
          <a:stretch/>
        </p:blipFill>
        <p:spPr bwMode="auto">
          <a:xfrm rot="10800000">
            <a:off x="5327576" y="3857628"/>
            <a:ext cx="3816424" cy="26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334" b="95392" l="1904" r="96865">
                        <a14:backgroundMark x1="38298" y1="36864" x2="38298" y2="36864"/>
                        <a14:backgroundMark x1="52968" y1="50150" x2="52968" y2="50150"/>
                        <a14:backgroundMark x1="80067" y1="43986" x2="80067" y2="43986"/>
                        <a14:backgroundMark x1="79059" y1="41113" x2="79059" y2="41113"/>
                        <a14:backgroundMark x1="53975" y1="19749" x2="53975" y2="19749"/>
                        <a14:backgroundMark x1="31019" y1="56792" x2="31019" y2="56792"/>
                        <a14:backgroundMark x1="85330" y1="51586" x2="85330" y2="51586"/>
                      </a14:backgroundRemoval>
                    </a14:imgEffect>
                    <a14:imgEffect>
                      <a14:artisticPaintStrokes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47726" y="3513449"/>
            <a:ext cx="1823499" cy="2756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36000" t="-142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31" y="1570749"/>
            <a:ext cx="1647056" cy="26528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588" l="0" r="96074"/>
                    </a14:imgEffect>
                  </a14:imgLayer>
                </a14:imgProps>
              </a:ext>
            </a:extLst>
          </a:blip>
          <a:srcRect l="-854" t="-1930" r="854" b="7387"/>
          <a:stretch/>
        </p:blipFill>
        <p:spPr>
          <a:xfrm>
            <a:off x="2530725" y="-315416"/>
            <a:ext cx="3974535" cy="39745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31598" y1="21053" x2="31598" y2="21053"/>
                        <a14:foregroundMark x1="27289" y1="46651" x2="27289" y2="46651"/>
                        <a14:backgroundMark x1="30341" y1="71053" x2="30341" y2="71053"/>
                        <a14:backgroundMark x1="38600" y1="78708" x2="38600" y2="78708"/>
                        <a14:backgroundMark x1="62118" y1="78230" x2="62118" y2="78230"/>
                        <a14:backgroundMark x1="72352" y1="64833" x2="72352" y2="64833"/>
                        <a14:backgroundMark x1="72352" y1="64833" x2="60862" y2="76077"/>
                        <a14:backgroundMark x1="60862" y1="76077" x2="60862" y2="76077"/>
                        <a14:backgroundMark x1="56014" y1="75359" x2="56014" y2="75359"/>
                        <a14:backgroundMark x1="52783" y1="83732" x2="52783" y2="83732"/>
                        <a14:backgroundMark x1="50808" y1="63876" x2="50808" y2="63876"/>
                        <a14:backgroundMark x1="61221" y1="50239" x2="61221" y2="50239"/>
                        <a14:backgroundMark x1="58169" y1="58373" x2="58169" y2="58373"/>
                        <a14:backgroundMark x1="50628" y1="51675" x2="50628" y2="51675"/>
                        <a14:backgroundMark x1="54578" y1="32775" x2="54578" y2="32775"/>
                        <a14:backgroundMark x1="53860" y1="27273" x2="53860" y2="27273"/>
                        <a14:backgroundMark x1="48294" y1="23206" x2="48294" y2="23206"/>
                        <a14:backgroundMark x1="45601" y1="18900" x2="45601" y2="18900"/>
                        <a14:backgroundMark x1="31059" y1="50000" x2="31059" y2="50000"/>
                        <a14:backgroundMark x1="41831" y1="56459" x2="41831" y2="56459"/>
                        <a14:backgroundMark x1="34111" y1="25837" x2="34111" y2="25837"/>
                        <a14:backgroundMark x1="33932" y1="25837" x2="33932" y2="25837"/>
                        <a14:backgroundMark x1="54578" y1="57895" x2="54578" y2="57895"/>
                        <a14:backgroundMark x1="54937" y1="49522" x2="54937" y2="49522"/>
                        <a14:backgroundMark x1="42370" y1="36364" x2="42370" y2="36364"/>
                        <a14:backgroundMark x1="43088" y1="45933" x2="43088" y2="45933"/>
                        <a14:backgroundMark x1="37343" y1="33254" x2="37343" y2="33254"/>
                        <a14:backgroundMark x1="43627" y1="33254" x2="43627" y2="33254"/>
                        <a14:backgroundMark x1="46679" y1="34928" x2="46679" y2="34928"/>
                        <a14:backgroundMark x1="56553" y1="37799" x2="56553" y2="37799"/>
                        <a14:backgroundMark x1="65350" y1="59330" x2="65350" y2="59330"/>
                        <a14:backgroundMark x1="30341" y1="36124" x2="30341" y2="36124"/>
                        <a14:backgroundMark x1="34111" y1="40909" x2="34111" y2="40909"/>
                        <a14:backgroundMark x1="40215" y1="21531" x2="40215" y2="21531"/>
                        <a14:backgroundMark x1="43088" y1="20813" x2="43088" y2="20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0" r="29424"/>
          <a:stretch/>
        </p:blipFill>
        <p:spPr>
          <a:xfrm>
            <a:off x="1197048" y="395555"/>
            <a:ext cx="2736305" cy="3981450"/>
          </a:xfrm>
          <a:prstGeom prst="rect">
            <a:avLst/>
          </a:prstGeom>
        </p:spPr>
      </p:pic>
      <p:pic>
        <p:nvPicPr>
          <p:cNvPr id="17" name="Picture 6" descr="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302" b="99675" l="10000" r="92000">
                        <a14:backgroundMark x1="43429" y1="33731" x2="43429" y2="33731"/>
                        <a14:backgroundMark x1="61143" y1="40022" x2="61143" y2="40022"/>
                        <a14:backgroundMark x1="61857" y1="33406" x2="61857" y2="33406"/>
                        <a14:backgroundMark x1="26286" y1="76681" x2="26286" y2="76681"/>
                        <a14:backgroundMark x1="59286" y1="79826" x2="59286" y2="79826"/>
                        <a14:backgroundMark x1="79571" y1="88395" x2="79571" y2="88395"/>
                        <a14:backgroundMark x1="39000" y1="48156" x2="39000" y2="48156"/>
                        <a14:backgroundMark x1="46571" y1="47397" x2="46571" y2="47397"/>
                        <a14:backgroundMark x1="82143" y1="71258" x2="82143" y2="71258"/>
                        <a14:backgroundMark x1="33857" y1="61931" x2="33857" y2="61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524" y="260648"/>
            <a:ext cx="2454742" cy="3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80" b="84800" l="1904" r="96865">
                        <a14:foregroundMark x1="55207" y1="79354" x2="55207" y2="79354"/>
                        <a14:backgroundMark x1="38298" y1="36864" x2="38298" y2="36864"/>
                        <a14:backgroundMark x1="52968" y1="50150" x2="52968" y2="50150"/>
                        <a14:backgroundMark x1="80067" y1="43986" x2="80067" y2="43986"/>
                        <a14:backgroundMark x1="79059" y1="41113" x2="79059" y2="41113"/>
                        <a14:backgroundMark x1="53975" y1="19749" x2="53975" y2="19749"/>
                        <a14:backgroundMark x1="31019" y1="56792" x2="31019" y2="56792"/>
                        <a14:backgroundMark x1="85330" y1="51586" x2="85330" y2="51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8097" y="548680"/>
            <a:ext cx="1823499" cy="4013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9592" l="0" r="88889">
                        <a14:foregroundMark x1="58333" y1="33061" x2="58333" y2="33061"/>
                        <a14:foregroundMark x1="22222" y1="35510" x2="22222" y2="35510"/>
                        <a14:foregroundMark x1="43750" y1="16327" x2="43750" y2="16327"/>
                        <a14:foregroundMark x1="45833" y1="4490" x2="45833" y2="4490"/>
                        <a14:foregroundMark x1="25694" y1="5714" x2="25694" y2="5714"/>
                        <a14:foregroundMark x1="62500" y1="8980" x2="62500" y2="8980"/>
                        <a14:foregroundMark x1="57639" y1="66122" x2="57639" y2="66122"/>
                        <a14:foregroundMark x1="42361" y1="79184" x2="42361" y2="79184"/>
                        <a14:foregroundMark x1="36111" y1="68571" x2="36111" y2="68571"/>
                        <a14:foregroundMark x1="82639" y1="73061" x2="82639" y2="73061"/>
                        <a14:foregroundMark x1="25694" y1="23265" x2="25694" y2="23265"/>
                        <a14:foregroundMark x1="52083" y1="27347" x2="52083" y2="27347"/>
                        <a14:foregroundMark x1="36111" y1="23673" x2="36111" y2="23673"/>
                        <a14:foregroundMark x1="31250" y1="17551" x2="31250" y2="17551"/>
                        <a14:foregroundMark x1="61806" y1="16327" x2="61806" y2="16327"/>
                        <a14:foregroundMark x1="65972" y1="5714" x2="65972" y2="5714"/>
                        <a14:foregroundMark x1="33333" y1="15102" x2="33333" y2="15102"/>
                        <a14:foregroundMark x1="23611" y1="15510" x2="23611" y2="15510"/>
                        <a14:foregroundMark x1="46528" y1="17959" x2="46528" y2="17959"/>
                        <a14:foregroundMark x1="63889" y1="15510" x2="63889" y2="15510"/>
                        <a14:foregroundMark x1="66667" y1="20000" x2="66667" y2="20000"/>
                        <a14:foregroundMark x1="59722" y1="71429" x2="59722" y2="71429"/>
                        <a14:foregroundMark x1="42361" y1="69796" x2="42361" y2="69796"/>
                        <a14:foregroundMark x1="81944" y1="65306" x2="81944" y2="65306"/>
                        <a14:backgroundMark x1="75694" y1="4490" x2="75694" y2="4490"/>
                        <a14:backgroundMark x1="84028" y1="3673" x2="84028" y2="3673"/>
                        <a14:backgroundMark x1="78472" y1="17551" x2="78472" y2="17551"/>
                        <a14:backgroundMark x1="15972" y1="25714" x2="15972" y2="25714"/>
                        <a14:backgroundMark x1="53472" y1="2041" x2="53472" y2="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9025" y="4377005"/>
            <a:ext cx="901739" cy="15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1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>
          <a:noFill/>
        </a:ln>
        <a:effectLst>
          <a:softEdge rad="6350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</TotalTime>
  <Words>115</Words>
  <Application>Microsoft Office PowerPoint</Application>
  <PresentationFormat>Экран (4:3)</PresentationFormat>
  <Paragraphs>29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РАДУГА ЗДОРОВЬЯ</vt:lpstr>
      <vt:lpstr>СОДЕРЖАНИЕ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ГДЕ ТЫ, РАДУГА?</dc:title>
  <dc:creator>Татьяна</dc:creator>
  <cp:lastModifiedBy>Татьяна</cp:lastModifiedBy>
  <cp:revision>118</cp:revision>
  <dcterms:created xsi:type="dcterms:W3CDTF">2018-03-16T12:23:05Z</dcterms:created>
  <dcterms:modified xsi:type="dcterms:W3CDTF">2018-04-17T12:44:58Z</dcterms:modified>
</cp:coreProperties>
</file>