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-121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499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351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601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46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56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01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396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26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173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27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B2166-AA59-4DE4-A2FB-C080C9BEDC47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384A9-ED60-4060-986B-42A08E1DF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084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Форум </a:t>
            </a:r>
            <a:r>
              <a:rPr lang="ru-RU" b="1" i="1" dirty="0" smtClean="0"/>
              <a:t>семейных инициатив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«</a:t>
            </a:r>
            <a:r>
              <a:rPr lang="ru-RU" b="1" i="1" dirty="0" smtClean="0"/>
              <a:t>Растем вместе»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43000" y="4118994"/>
            <a:ext cx="6858000" cy="1753300"/>
          </a:xfrm>
        </p:spPr>
        <p:txBody>
          <a:bodyPr>
            <a:normAutofit/>
          </a:bodyPr>
          <a:lstStyle/>
          <a:p>
            <a:r>
              <a:rPr lang="ru-RU" dirty="0" smtClean="0"/>
              <a:t>МАОУ ДО «Центр детского творчества»</a:t>
            </a:r>
          </a:p>
          <a:p>
            <a:r>
              <a:rPr lang="ru-RU" dirty="0" smtClean="0"/>
              <a:t>Г. Ирбит</a:t>
            </a:r>
          </a:p>
          <a:p>
            <a:r>
              <a:rPr lang="ru-RU" dirty="0" smtClean="0"/>
              <a:t>2018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t-irbit.3dn.ru/_nw/4/92113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4464"/>
            <a:ext cx="9135833" cy="60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98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dt-irbit.3dn.ru/_nw/4/22119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3961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30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dt-irbit.3dn.ru/_nw/4/62533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336" y="12135"/>
            <a:ext cx="4563909" cy="68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77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dt-irbit.3dn.ru/_nw/4/93709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4967"/>
            <a:ext cx="9335729" cy="62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5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t-irbit.3dn.ru/_nw/4/50007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345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52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dt-irbit.3dn.ru/_nw/4/19053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48" y="398207"/>
            <a:ext cx="9158748" cy="61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89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dt-irbit.3dn.ru/_nw/4/253708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49" y="589935"/>
            <a:ext cx="8362335" cy="55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06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t-irbit.3dn.ru/_nw/4/907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027" y="648929"/>
            <a:ext cx="8008374" cy="53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370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dt-irbit.3dn.ru/_nw/4/871117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020" y="737420"/>
            <a:ext cx="7875639" cy="525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80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dt-irbit.3dn.ru/_nw/4/30011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50" y="560439"/>
            <a:ext cx="8353981" cy="55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13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Музей ЦДТ ФОТО\IMG_9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34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1" y="678425"/>
            <a:ext cx="8111613" cy="53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2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dt-irbit.3dn.ru/_nw/4/12844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1794" y="-25810"/>
            <a:ext cx="3867171" cy="68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396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cdt-irbit.3dn.ru/_nw/4/13321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304" y="0"/>
            <a:ext cx="3852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37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dt-irbit.3dn.ru/_nw/4/765918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458" y="589936"/>
            <a:ext cx="8309999" cy="552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93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1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1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458"/>
            <a:ext cx="9144000" cy="60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52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39" y="678424"/>
            <a:ext cx="8023123" cy="533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5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dt-irbit.3dn.ru/_nw/4/85523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034" y="656304"/>
            <a:ext cx="8019241" cy="53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61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dt-irbit.3dn.ru/_nw/4/77912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936" y="678426"/>
            <a:ext cx="7934632" cy="52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25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0" y="391885"/>
            <a:ext cx="9072064" cy="5863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91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dt-irbit.3dn.ru/_nw/3/0702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511" y="613850"/>
            <a:ext cx="7690567" cy="56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41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dt-irbit.3dn.ru/_nw/3/67426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510" y="736855"/>
            <a:ext cx="7613987" cy="50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29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p.userapi.com/c639628/v639628683/5801c/VgDVhVDpe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22" y="567814"/>
            <a:ext cx="7918549" cy="52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98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49" y="703467"/>
            <a:ext cx="7511845" cy="49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3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91" y="664446"/>
            <a:ext cx="8160774" cy="54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65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dt-irbit.3dn.ru/_nw/3/34339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65" y="471386"/>
            <a:ext cx="8583561" cy="57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3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cdt-irbit.3dn.ru/_nw/3/79921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530" y="589371"/>
            <a:ext cx="8100873" cy="53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47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7" y="634948"/>
            <a:ext cx="7806813" cy="52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0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8" y="465803"/>
            <a:ext cx="8294124" cy="55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7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968" t="-865" b="1"/>
          <a:stretch/>
        </p:blipFill>
        <p:spPr>
          <a:xfrm>
            <a:off x="973395" y="501445"/>
            <a:ext cx="7108722" cy="57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1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клоунов 1 марта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172" y="0"/>
            <a:ext cx="910382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79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05" y="701777"/>
            <a:ext cx="8117143" cy="54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68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9" y="598692"/>
            <a:ext cx="8209935" cy="54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31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0" y="493485"/>
            <a:ext cx="9069132" cy="551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436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942"/>
            <a:ext cx="9144000" cy="55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6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t-irbit.3dn.ru/_nw/4/s00597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81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t-irbit.3dn.ru/_nw/4/s01633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13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t-irbit.3dn.ru/_nw/4/s23381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452" y="0"/>
            <a:ext cx="6864657" cy="68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02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</Words>
  <Application>Microsoft Office PowerPoint</Application>
  <PresentationFormat>Экран (4:3)</PresentationFormat>
  <Paragraphs>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  Форум семейных инициатив  «Растем вместе»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mihasik</dc:creator>
  <cp:lastModifiedBy>Secret</cp:lastModifiedBy>
  <cp:revision>7</cp:revision>
  <dcterms:created xsi:type="dcterms:W3CDTF">2018-09-11T04:35:43Z</dcterms:created>
  <dcterms:modified xsi:type="dcterms:W3CDTF">2018-09-11T09:02:28Z</dcterms:modified>
</cp:coreProperties>
</file>