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Фотоотчет</a:t>
            </a:r>
            <a:r>
              <a:rPr lang="ru-RU" dirty="0" smtClean="0"/>
              <a:t> с научно-практической </a:t>
            </a:r>
            <a:r>
              <a:rPr lang="ru-RU" dirty="0" smtClean="0"/>
              <a:t>конференции школ Ленинского района </a:t>
            </a:r>
            <a:r>
              <a:rPr lang="ru-RU" dirty="0" smtClean="0"/>
              <a:t>Пензенской </a:t>
            </a:r>
            <a:r>
              <a:rPr lang="ru-RU" dirty="0" smtClean="0"/>
              <a:t>области «Операция «Багратион» – крупнейшая операция Великой Отечественной войны»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157192"/>
            <a:ext cx="6804248" cy="1371600"/>
          </a:xfrm>
        </p:spPr>
        <p:txBody>
          <a:bodyPr/>
          <a:lstStyle/>
          <a:p>
            <a:r>
              <a:rPr lang="ru-RU" dirty="0" smtClean="0"/>
              <a:t>МБОУ классическая гимназия №1 </a:t>
            </a:r>
            <a:br>
              <a:rPr lang="ru-RU" dirty="0" smtClean="0"/>
            </a:br>
            <a:r>
              <a:rPr lang="ru-RU" dirty="0" smtClean="0"/>
              <a:t>им. В. Г. Белинского г. Пензы</a:t>
            </a:r>
          </a:p>
          <a:p>
            <a:pPr algn="ctr"/>
            <a:r>
              <a:rPr lang="ru-RU" dirty="0" smtClean="0"/>
              <a:t>12 ноября 2019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29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980728"/>
            <a:ext cx="731043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29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1052736"/>
            <a:ext cx="731043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30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1052736"/>
            <a:ext cx="731043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0191112_13270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1340768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91112_13422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187624" y="1124744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91112_142537_Burst0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90872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0191112_14260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99592" y="1052736"/>
            <a:ext cx="6768752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91112_14265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99592" y="1052736"/>
            <a:ext cx="6768752" cy="50225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29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980728"/>
            <a:ext cx="731043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G_029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980728"/>
            <a:ext cx="7056784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29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99592" y="1052736"/>
            <a:ext cx="731043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26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Фотоотчет с научно-практической конференции школ Ленинского района Пензенской области «Операция «Багратион» – крупнейшая операция Великой Отечественной войны»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Фотоотчет с научно-практической конференции школ Ленинского района Пензенской области «Операция «Багратион» – крупнейшая операция Великой Отечественной войны»</dc:title>
  <dc:creator>user</dc:creator>
  <cp:lastModifiedBy>user</cp:lastModifiedBy>
  <cp:revision>2</cp:revision>
  <dcterms:created xsi:type="dcterms:W3CDTF">2019-11-27T12:47:00Z</dcterms:created>
  <dcterms:modified xsi:type="dcterms:W3CDTF">2019-11-27T12:58:41Z</dcterms:modified>
</cp:coreProperties>
</file>