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</p:sldMasterIdLst>
  <p:notesMasterIdLst>
    <p:notesMasterId r:id="rId5"/>
  </p:notesMasterIdLst>
  <p:handoutMasterIdLst>
    <p:handoutMasterId r:id="rId6"/>
  </p:handoutMasterIdLst>
  <p:sldIdLst>
    <p:sldId id="300" r:id="rId2"/>
    <p:sldId id="301" r:id="rId3"/>
    <p:sldId id="304" r:id="rId4"/>
  </p:sldIdLst>
  <p:sldSz cx="10691813" cy="7559675"/>
  <p:notesSz cx="6797675" cy="9926638"/>
  <p:custDataLst>
    <p:tags r:id="rId7"/>
  </p:custDataLst>
  <p:defaultTextStyle>
    <a:defPPr>
      <a:defRPr lang="en-US"/>
    </a:defPPr>
    <a:lvl1pPr marL="0" algn="l" defTabSz="4568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801" algn="l" defTabSz="4568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608" algn="l" defTabSz="4568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412" algn="l" defTabSz="4568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217" algn="l" defTabSz="4568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021" algn="l" defTabSz="4568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0825" algn="l" defTabSz="4568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7631" algn="l" defTabSz="4568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4435" algn="l" defTabSz="4568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81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ргарита Печерских" initials="МП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FF6"/>
    <a:srgbClr val="D4F1FA"/>
    <a:srgbClr val="00642D"/>
    <a:srgbClr val="0048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162" autoAdjust="0"/>
    <p:restoredTop sz="57721" autoAdjust="0"/>
  </p:normalViewPr>
  <p:slideViewPr>
    <p:cSldViewPr snapToGrid="0" showGuides="1">
      <p:cViewPr varScale="1">
        <p:scale>
          <a:sx n="67" d="100"/>
          <a:sy n="67" d="100"/>
        </p:scale>
        <p:origin x="-1410" y="-102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6" d="100"/>
          <a:sy n="86" d="100"/>
        </p:scale>
        <p:origin x="37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heme" Target="theme/theme1.xml"/><Relationship Id="rId5" Type="http://schemas.openxmlformats.org/officeDocument/2006/relationships/notesMaster" Target="notesMasters/notesMaster1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4C17A4-F06F-4426-B953-2357D2A5A74D}" type="datetimeFigureOut">
              <a:rPr lang="ru-RU" smtClean="0"/>
              <a:pPr/>
              <a:t>03.09.2018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9ADE1-BF6C-47F9-A0B4-4355DACE97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264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2E961-3E15-4799-B498-503FFDB52FA1}" type="datetimeFigureOut">
              <a:rPr lang="ru-RU" smtClean="0"/>
              <a:pPr/>
              <a:t>03.09.2018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4AD6F-0DC6-4317-A461-E070DA4C96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153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18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0913" algn="l" defTabSz="10418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1825" algn="l" defTabSz="10418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2738" algn="l" defTabSz="10418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3651" algn="l" defTabSz="10418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4564" algn="l" defTabSz="10418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5476" algn="l" defTabSz="10418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6391" algn="l" defTabSz="10418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67304" algn="l" defTabSz="10418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>
              <a:defRPr/>
            </a:pPr>
            <a:fld id="{843D2259-0473-4195-B331-640336A2756B}" type="slidenum">
              <a:rPr lang="ru-RU" smtClean="0">
                <a:solidFill>
                  <a:prstClr val="black"/>
                </a:solidFill>
              </a:rPr>
              <a:pPr defTabSz="914400">
                <a:defRPr/>
              </a:pPr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40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</a:p>
          <a:p>
            <a:r>
              <a:rPr lang="ru-RU" dirty="0" smtClean="0"/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>
              <a:defRPr/>
            </a:pPr>
            <a:fld id="{843D2259-0473-4195-B331-640336A2756B}" type="slidenum">
              <a:rPr lang="ru-RU" smtClean="0">
                <a:solidFill>
                  <a:prstClr val="black"/>
                </a:solidFill>
              </a:rPr>
              <a:pPr defTabSz="914400">
                <a:defRPr/>
              </a:pPr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819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</a:p>
          <a:p>
            <a:r>
              <a:rPr lang="ru-RU" dirty="0" smtClean="0"/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>
              <a:defRPr/>
            </a:pPr>
            <a:fld id="{843D2259-0473-4195-B331-640336A2756B}" type="slidenum">
              <a:rPr lang="ru-RU" smtClean="0">
                <a:solidFill>
                  <a:prstClr val="black"/>
                </a:solidFill>
              </a:rPr>
              <a:pPr defTabSz="914400">
                <a:defRPr/>
              </a:pPr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202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jpe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.emf"/><Relationship Id="rId18" Type="http://schemas.openxmlformats.org/officeDocument/2006/relationships/image" Target="../media/image27.emf"/><Relationship Id="rId26" Type="http://schemas.openxmlformats.org/officeDocument/2006/relationships/image" Target="../media/image35.emf"/><Relationship Id="rId39" Type="http://schemas.openxmlformats.org/officeDocument/2006/relationships/image" Target="../media/image48.emf"/><Relationship Id="rId21" Type="http://schemas.openxmlformats.org/officeDocument/2006/relationships/image" Target="../media/image30.emf"/><Relationship Id="rId34" Type="http://schemas.openxmlformats.org/officeDocument/2006/relationships/image" Target="../media/image43.emf"/><Relationship Id="rId42" Type="http://schemas.openxmlformats.org/officeDocument/2006/relationships/image" Target="../media/image51.emf"/><Relationship Id="rId47" Type="http://schemas.openxmlformats.org/officeDocument/2006/relationships/image" Target="../media/image56.emf"/><Relationship Id="rId50" Type="http://schemas.openxmlformats.org/officeDocument/2006/relationships/image" Target="../media/image59.emf"/><Relationship Id="rId7" Type="http://schemas.openxmlformats.org/officeDocument/2006/relationships/image" Target="../media/image16.emf"/><Relationship Id="rId2" Type="http://schemas.openxmlformats.org/officeDocument/2006/relationships/image" Target="../media/image1.png"/><Relationship Id="rId16" Type="http://schemas.openxmlformats.org/officeDocument/2006/relationships/image" Target="../media/image25.emf"/><Relationship Id="rId29" Type="http://schemas.openxmlformats.org/officeDocument/2006/relationships/image" Target="../media/image38.emf"/><Relationship Id="rId11" Type="http://schemas.openxmlformats.org/officeDocument/2006/relationships/image" Target="../media/image20.emf"/><Relationship Id="rId24" Type="http://schemas.openxmlformats.org/officeDocument/2006/relationships/image" Target="../media/image33.emf"/><Relationship Id="rId32" Type="http://schemas.openxmlformats.org/officeDocument/2006/relationships/image" Target="../media/image41.emf"/><Relationship Id="rId37" Type="http://schemas.openxmlformats.org/officeDocument/2006/relationships/image" Target="../media/image46.emf"/><Relationship Id="rId40" Type="http://schemas.openxmlformats.org/officeDocument/2006/relationships/image" Target="../media/image49.emf"/><Relationship Id="rId45" Type="http://schemas.openxmlformats.org/officeDocument/2006/relationships/image" Target="../media/image54.emf"/><Relationship Id="rId53" Type="http://schemas.openxmlformats.org/officeDocument/2006/relationships/image" Target="../media/image62.emf"/><Relationship Id="rId5" Type="http://schemas.openxmlformats.org/officeDocument/2006/relationships/image" Target="../media/image14.emf"/><Relationship Id="rId10" Type="http://schemas.openxmlformats.org/officeDocument/2006/relationships/image" Target="../media/image19.emf"/><Relationship Id="rId19" Type="http://schemas.openxmlformats.org/officeDocument/2006/relationships/image" Target="../media/image28.emf"/><Relationship Id="rId31" Type="http://schemas.openxmlformats.org/officeDocument/2006/relationships/image" Target="../media/image40.emf"/><Relationship Id="rId44" Type="http://schemas.openxmlformats.org/officeDocument/2006/relationships/image" Target="../media/image53.emf"/><Relationship Id="rId52" Type="http://schemas.openxmlformats.org/officeDocument/2006/relationships/image" Target="../media/image61.emf"/><Relationship Id="rId4" Type="http://schemas.openxmlformats.org/officeDocument/2006/relationships/image" Target="../media/image13.emf"/><Relationship Id="rId9" Type="http://schemas.openxmlformats.org/officeDocument/2006/relationships/image" Target="../media/image18.emf"/><Relationship Id="rId14" Type="http://schemas.openxmlformats.org/officeDocument/2006/relationships/image" Target="../media/image23.emf"/><Relationship Id="rId22" Type="http://schemas.openxmlformats.org/officeDocument/2006/relationships/image" Target="../media/image31.emf"/><Relationship Id="rId27" Type="http://schemas.openxmlformats.org/officeDocument/2006/relationships/image" Target="../media/image36.emf"/><Relationship Id="rId30" Type="http://schemas.openxmlformats.org/officeDocument/2006/relationships/image" Target="../media/image39.emf"/><Relationship Id="rId35" Type="http://schemas.openxmlformats.org/officeDocument/2006/relationships/image" Target="../media/image44.emf"/><Relationship Id="rId43" Type="http://schemas.openxmlformats.org/officeDocument/2006/relationships/image" Target="../media/image52.emf"/><Relationship Id="rId48" Type="http://schemas.openxmlformats.org/officeDocument/2006/relationships/image" Target="../media/image57.emf"/><Relationship Id="rId8" Type="http://schemas.openxmlformats.org/officeDocument/2006/relationships/image" Target="../media/image17.emf"/><Relationship Id="rId51" Type="http://schemas.openxmlformats.org/officeDocument/2006/relationships/image" Target="../media/image60.emf"/><Relationship Id="rId3" Type="http://schemas.openxmlformats.org/officeDocument/2006/relationships/image" Target="../media/image12.emf"/><Relationship Id="rId12" Type="http://schemas.openxmlformats.org/officeDocument/2006/relationships/image" Target="../media/image21.emf"/><Relationship Id="rId17" Type="http://schemas.openxmlformats.org/officeDocument/2006/relationships/image" Target="../media/image26.emf"/><Relationship Id="rId25" Type="http://schemas.openxmlformats.org/officeDocument/2006/relationships/image" Target="../media/image34.emf"/><Relationship Id="rId33" Type="http://schemas.openxmlformats.org/officeDocument/2006/relationships/image" Target="../media/image42.emf"/><Relationship Id="rId38" Type="http://schemas.openxmlformats.org/officeDocument/2006/relationships/image" Target="../media/image47.emf"/><Relationship Id="rId46" Type="http://schemas.openxmlformats.org/officeDocument/2006/relationships/image" Target="../media/image55.emf"/><Relationship Id="rId20" Type="http://schemas.openxmlformats.org/officeDocument/2006/relationships/image" Target="../media/image29.emf"/><Relationship Id="rId41" Type="http://schemas.openxmlformats.org/officeDocument/2006/relationships/image" Target="../media/image50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emf"/><Relationship Id="rId15" Type="http://schemas.openxmlformats.org/officeDocument/2006/relationships/image" Target="../media/image24.emf"/><Relationship Id="rId23" Type="http://schemas.openxmlformats.org/officeDocument/2006/relationships/image" Target="../media/image32.emf"/><Relationship Id="rId28" Type="http://schemas.openxmlformats.org/officeDocument/2006/relationships/image" Target="../media/image37.emf"/><Relationship Id="rId36" Type="http://schemas.openxmlformats.org/officeDocument/2006/relationships/image" Target="../media/image45.emf"/><Relationship Id="rId49" Type="http://schemas.openxmlformats.org/officeDocument/2006/relationships/image" Target="../media/image58.emf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4.png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1886" y="2348400"/>
            <a:ext cx="9088041" cy="162043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3772" y="4283816"/>
            <a:ext cx="7484269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45C8-6C97-4068-B145-4F76EDE09570}" type="datetime1">
              <a:rPr lang="en-US" smtClean="0"/>
              <a:pPr/>
              <a:t>9/3/2018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658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325DA-0528-4253-BCE6-8D01F5A9533B}" type="datetime1">
              <a:rPr lang="en-US" smtClean="0"/>
              <a:pPr/>
              <a:t>9/3/2018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694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1564" y="302738"/>
            <a:ext cx="2405658" cy="645022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591" y="302738"/>
            <a:ext cx="7038777" cy="645022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904AA-E024-41B7-AE7D-B3C775175C32}" type="datetime1">
              <a:rPr lang="en-US" smtClean="0"/>
              <a:pPr/>
              <a:t>9/3/2018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443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в 3 строки, подзаголовок в 2 строки, нуме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83536"/>
            <a:ext cx="9577387" cy="131972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заголовка.</a:t>
            </a:r>
            <a:br>
              <a:rPr lang="ru-RU" dirty="0" smtClean="0"/>
            </a:br>
            <a:r>
              <a:rPr lang="ru-RU" dirty="0" smtClean="0"/>
              <a:t>Вариант размещения длинного заголовка</a:t>
            </a:r>
            <a:br>
              <a:rPr lang="ru-RU" dirty="0" smtClean="0"/>
            </a:br>
            <a:r>
              <a:rPr lang="ru-RU" dirty="0" smtClean="0"/>
              <a:t>в три строки</a:t>
            </a:r>
            <a:endParaRPr lang="en-US" dirty="0"/>
          </a:p>
        </p:txBody>
      </p:sp>
      <p:sp>
        <p:nvSpPr>
          <p:cNvPr id="7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773118" y="1859286"/>
            <a:ext cx="9613898" cy="596900"/>
          </a:xfrm>
          <a:prstGeom prst="rect">
            <a:avLst/>
          </a:prstGeom>
        </p:spPr>
        <p:txBody>
          <a:bodyPr anchor="ctr"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100" b="0" i="1" kern="1200" baseline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100" b="0" i="1" kern="1200" dirty="0" smtClean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br>
              <a:rPr lang="ru-RU" sz="2100" b="0" i="1" kern="1200" dirty="0" smtClean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</a:br>
            <a:r>
              <a:rPr lang="ru-RU" sz="2100" b="0" i="1" kern="1200" dirty="0" smtClean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длинного подзаголовка слайда в две строки</a:t>
            </a:r>
            <a:endParaRPr lang="ru-RU" sz="2100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8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773114" y="3095406"/>
            <a:ext cx="3071098" cy="3810175"/>
          </a:xfrm>
          <a:prstGeom prst="rect">
            <a:avLst/>
          </a:prstGeom>
        </p:spPr>
        <p:txBody>
          <a:bodyPr/>
          <a:lstStyle>
            <a:lvl1pPr marL="342604" indent="-342604">
              <a:buClr>
                <a:schemeClr val="tx1"/>
              </a:buClr>
              <a:buFont typeface="+mj-lt"/>
              <a:buAutoNum type="arabicPeriod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Список</a:t>
            </a:r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2599327"/>
            <a:ext cx="9613900" cy="423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Заголовок для списка нумерации</a:t>
            </a:r>
            <a:endParaRPr lang="ru-RU" dirty="0"/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Текст 16"/>
          <p:cNvSpPr>
            <a:spLocks noGrp="1"/>
          </p:cNvSpPr>
          <p:nvPr>
            <p:ph type="body" sz="quarter" idx="19" hasCustomPrompt="1"/>
          </p:nvPr>
        </p:nvSpPr>
        <p:spPr>
          <a:xfrm>
            <a:off x="4044518" y="3090712"/>
            <a:ext cx="3071098" cy="3810175"/>
          </a:xfrm>
          <a:prstGeom prst="rect">
            <a:avLst/>
          </a:prstGeom>
        </p:spPr>
        <p:txBody>
          <a:bodyPr/>
          <a:lstStyle>
            <a:lvl1pPr marL="342604" indent="-342604">
              <a:buClr>
                <a:schemeClr val="tx1"/>
              </a:buClr>
              <a:buFont typeface="+mj-lt"/>
              <a:buAutoNum type="arabicPeriod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Список</a:t>
            </a:r>
            <a:endParaRPr lang="ru-RU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20" hasCustomPrompt="1"/>
          </p:nvPr>
        </p:nvSpPr>
        <p:spPr>
          <a:xfrm>
            <a:off x="7315918" y="3090712"/>
            <a:ext cx="3071098" cy="3810175"/>
          </a:xfrm>
          <a:prstGeom prst="rect">
            <a:avLst/>
          </a:prstGeom>
        </p:spPr>
        <p:txBody>
          <a:bodyPr/>
          <a:lstStyle>
            <a:lvl1pPr marL="342604" indent="-342604">
              <a:buClr>
                <a:schemeClr val="tx1"/>
              </a:buClr>
              <a:buFont typeface="+mj-lt"/>
              <a:buAutoNum type="arabicPeriod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Список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500692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555">
          <p15:clr>
            <a:srgbClr val="FBAE40"/>
          </p15:clr>
        </p15:guide>
        <p15:guide id="2" pos="6543">
          <p15:clr>
            <a:srgbClr val="FBAE40"/>
          </p15:clr>
        </p15:guide>
        <p15:guide id="3" orient="horz" pos="1315">
          <p15:clr>
            <a:srgbClr val="FBAE40"/>
          </p15:clr>
        </p15:guide>
        <p15:guide id="4" orient="horz" pos="4536">
          <p15:clr>
            <a:srgbClr val="FBAE40"/>
          </p15:clr>
        </p15:guide>
        <p15:guide id="5" orient="horz" pos="975">
          <p15:clr>
            <a:srgbClr val="FBAE40"/>
          </p15:clr>
        </p15:guide>
        <p15:guide id="6" orient="horz" pos="1633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в 1 строку, основно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789506" y="1725575"/>
            <a:ext cx="9597506" cy="44022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534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071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0605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4141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 smtClean="0"/>
              <a:t>Основной текст</a:t>
            </a:r>
          </a:p>
          <a:p>
            <a:pPr lvl="0"/>
            <a:endParaRPr lang="ru-RU" dirty="0" smtClean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15012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заголовка. Вариант размещения в 1 строку</a:t>
            </a:r>
            <a:endParaRPr lang="en-US" dirty="0"/>
          </a:p>
        </p:txBody>
      </p: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cxnSp>
        <p:nvCxnSpPr>
          <p:cNvPr id="22" name="Прямая соединительная линия 21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845434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2" pos="6543">
          <p15:clr>
            <a:srgbClr val="FBAE40"/>
          </p15:clr>
        </p15:guide>
        <p15:guide id="3" orient="horz" pos="680">
          <p15:clr>
            <a:srgbClr val="FBAE40"/>
          </p15:clr>
        </p15:guide>
        <p15:guide id="4" orient="horz" pos="4536">
          <p15:clr>
            <a:srgbClr val="FBAE40"/>
          </p15:clr>
        </p15:guide>
        <p15:guide id="5" orient="horz" pos="1088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в 2 строки, графи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291" y="315012"/>
            <a:ext cx="9628729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заголовка.</a:t>
            </a:r>
            <a:br>
              <a:rPr lang="ru-RU" dirty="0" smtClean="0"/>
            </a:br>
            <a:r>
              <a:rPr lang="ru-RU" dirty="0" smtClean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Диаграмма 3"/>
          <p:cNvSpPr>
            <a:spLocks noGrp="1"/>
          </p:cNvSpPr>
          <p:nvPr>
            <p:ph type="chart" sz="quarter" idx="10" hasCustomPrompt="1"/>
          </p:nvPr>
        </p:nvSpPr>
        <p:spPr>
          <a:xfrm>
            <a:off x="881063" y="1727200"/>
            <a:ext cx="9505950" cy="4764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ru-RU" dirty="0" smtClean="0"/>
              <a:t>Графики и диаграммы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44315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pos="555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Заголовок в 3 строки, подзаголовок в 2 строки, булли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83536"/>
            <a:ext cx="9577387" cy="131972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заголовка.</a:t>
            </a:r>
            <a:br>
              <a:rPr lang="ru-RU" dirty="0" smtClean="0"/>
            </a:br>
            <a:r>
              <a:rPr lang="ru-RU" dirty="0" smtClean="0"/>
              <a:t>Вариант размещения длинного заголовка</a:t>
            </a:r>
            <a:br>
              <a:rPr lang="ru-RU" dirty="0" smtClean="0"/>
            </a:br>
            <a:r>
              <a:rPr lang="ru-RU" dirty="0" smtClean="0"/>
              <a:t>в три строки</a:t>
            </a:r>
            <a:endParaRPr lang="en-US" dirty="0"/>
          </a:p>
        </p:txBody>
      </p:sp>
      <p:sp>
        <p:nvSpPr>
          <p:cNvPr id="7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773118" y="1859286"/>
            <a:ext cx="9613898" cy="596900"/>
          </a:xfrm>
          <a:prstGeom prst="rect">
            <a:avLst/>
          </a:prstGeom>
        </p:spPr>
        <p:txBody>
          <a:bodyPr anchor="ctr"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100" b="0" i="1" kern="1200" baseline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100" b="0" i="1" kern="1200" dirty="0" smtClean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br>
              <a:rPr lang="ru-RU" sz="2100" b="0" i="1" kern="1200" dirty="0" smtClean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</a:br>
            <a:r>
              <a:rPr lang="ru-RU" sz="2100" b="0" i="1" kern="1200" dirty="0" smtClean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длинного подзаголовка слайда в две строки</a:t>
            </a:r>
            <a:endParaRPr lang="ru-RU" sz="2100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8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773118" y="3095406"/>
            <a:ext cx="9613898" cy="3810175"/>
          </a:xfrm>
          <a:prstGeom prst="rect">
            <a:avLst/>
          </a:prstGeom>
        </p:spPr>
        <p:txBody>
          <a:bodyPr/>
          <a:lstStyle>
            <a:lvl1pPr marL="285503" indent="-285503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Буллит</a:t>
            </a:r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2599327"/>
            <a:ext cx="9613900" cy="423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Заголовок для буллитов</a:t>
            </a:r>
            <a:endParaRPr lang="ru-RU" dirty="0"/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971804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555">
          <p15:clr>
            <a:srgbClr val="FBAE40"/>
          </p15:clr>
        </p15:guide>
        <p15:guide id="2" pos="6543">
          <p15:clr>
            <a:srgbClr val="FBAE40"/>
          </p15:clr>
        </p15:guide>
        <p15:guide id="3" orient="horz" pos="1315">
          <p15:clr>
            <a:srgbClr val="FBAE40"/>
          </p15:clr>
        </p15:guide>
        <p15:guide id="4" orient="horz" pos="4536">
          <p15:clr>
            <a:srgbClr val="FBAE40"/>
          </p15:clr>
        </p15:guide>
        <p15:guide id="5" orient="horz" pos="975">
          <p15:clr>
            <a:srgbClr val="FBAE40"/>
          </p15:clr>
        </p15:guide>
        <p15:guide id="6" orient="horz" pos="1633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_ЦП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4437793" y="717"/>
            <a:ext cx="10829456" cy="755543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212975" y="2739947"/>
            <a:ext cx="8137524" cy="1984917"/>
          </a:xfrm>
          <a:prstGeom prst="rect">
            <a:avLst/>
          </a:prstGeom>
        </p:spPr>
        <p:txBody>
          <a:bodyPr anchor="ctr"/>
          <a:lstStyle>
            <a:lvl1pPr>
              <a:defRPr sz="4400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ЗАГОЛОВОК ТИТУЛЬНОГО ЛИСТА</a:t>
            </a:r>
            <a:br>
              <a:rPr lang="ru-RU" dirty="0" smtClean="0"/>
            </a:br>
            <a:r>
              <a:rPr lang="ru-RU" dirty="0" smtClean="0"/>
              <a:t>НАЗВАНИЕ ПРЕЗЕНТАЦИИ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12975" y="5146327"/>
            <a:ext cx="8137524" cy="66156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9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</a:t>
            </a:r>
            <a:r>
              <a:rPr lang="en-US" dirty="0" smtClean="0"/>
              <a:t> </a:t>
            </a:r>
            <a:r>
              <a:rPr lang="ru-RU" dirty="0" smtClean="0"/>
              <a:t>презентации</a:t>
            </a: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925" y="1707203"/>
            <a:ext cx="3013251" cy="512392"/>
          </a:xfrm>
          <a:prstGeom prst="rect">
            <a:avLst/>
          </a:prstGeom>
        </p:spPr>
      </p:pic>
      <p:sp>
        <p:nvSpPr>
          <p:cNvPr id="1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2212975" y="6800984"/>
            <a:ext cx="5168900" cy="39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Имя Фамилия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7915283" y="6800984"/>
            <a:ext cx="2435225" cy="39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Дата</a:t>
            </a:r>
          </a:p>
        </p:txBody>
      </p:sp>
      <p:cxnSp>
        <p:nvCxnSpPr>
          <p:cNvPr id="17" name="Прямая соединительная линия 16"/>
          <p:cNvCxnSpPr/>
          <p:nvPr userDrawn="1"/>
        </p:nvCxnSpPr>
        <p:spPr>
          <a:xfrm flipV="1">
            <a:off x="1035712" y="6"/>
            <a:ext cx="1" cy="7559674"/>
          </a:xfrm>
          <a:prstGeom prst="line">
            <a:avLst/>
          </a:prstGeom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 userDrawn="1"/>
        </p:nvSpPr>
        <p:spPr>
          <a:xfrm>
            <a:off x="410555" y="1366841"/>
            <a:ext cx="1268964" cy="1268964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 userDrawn="1"/>
        </p:nvSpPr>
        <p:spPr>
          <a:xfrm>
            <a:off x="410555" y="3097917"/>
            <a:ext cx="1268964" cy="1268964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 userDrawn="1"/>
        </p:nvSpPr>
        <p:spPr>
          <a:xfrm>
            <a:off x="410555" y="4842627"/>
            <a:ext cx="1268964" cy="1268964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chemeClr val="accent2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19453" y="1537625"/>
            <a:ext cx="832500" cy="8325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5" cstate="print">
            <a:duotone>
              <a:prstClr val="black"/>
              <a:schemeClr val="accent2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45853" y="3310074"/>
            <a:ext cx="798750" cy="7875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6" cstate="print">
            <a:duotone>
              <a:prstClr val="black"/>
              <a:schemeClr val="accent2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41953" y="5041856"/>
            <a:ext cx="810000" cy="7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76020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1462">
          <p15:clr>
            <a:srgbClr val="FBAE40"/>
          </p15:clr>
        </p15:guide>
        <p15:guide id="2" orient="horz" pos="861">
          <p15:clr>
            <a:srgbClr val="FBAE40"/>
          </p15:clr>
        </p15:guide>
        <p15:guide id="3" orient="horz" pos="2630" userDrawn="1">
          <p15:clr>
            <a:srgbClr val="FBAE40"/>
          </p15:clr>
        </p15:guide>
        <p15:guide id="4" orient="horz" pos="4536">
          <p15:clr>
            <a:srgbClr val="FBAE40"/>
          </p15:clr>
        </p15:guide>
        <p15:guide id="5" pos="6520">
          <p15:clr>
            <a:srgbClr val="FBAE40"/>
          </p15:clr>
        </p15:guide>
        <p15:guide id="6" orient="horz" pos="635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_ЦПМ&amp;ФП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212975" y="2739947"/>
            <a:ext cx="8137524" cy="1984917"/>
          </a:xfrm>
          <a:prstGeom prst="rect">
            <a:avLst/>
          </a:prstGeom>
        </p:spPr>
        <p:txBody>
          <a:bodyPr anchor="ctr"/>
          <a:lstStyle>
            <a:lvl1pPr>
              <a:defRPr sz="4400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ЗАГОЛОВОК ТИТУЛЬНОГО ЛИСТА</a:t>
            </a:r>
            <a:br>
              <a:rPr lang="ru-RU" dirty="0" smtClean="0"/>
            </a:br>
            <a:r>
              <a:rPr lang="ru-RU" dirty="0" smtClean="0"/>
              <a:t>НАЗВАНИЕ ПРЕЗЕНТАЦИИ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12975" y="5086663"/>
            <a:ext cx="8137524" cy="78090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9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</a:t>
            </a:r>
            <a:r>
              <a:rPr lang="en-US" dirty="0" smtClean="0"/>
              <a:t> </a:t>
            </a:r>
            <a:r>
              <a:rPr lang="ru-RU" dirty="0" smtClean="0"/>
              <a:t>презентации</a:t>
            </a: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710" y="1735775"/>
            <a:ext cx="3013251" cy="512392"/>
          </a:xfrm>
          <a:prstGeom prst="rect">
            <a:avLst/>
          </a:prstGeom>
        </p:spPr>
      </p:pic>
      <p:sp>
        <p:nvSpPr>
          <p:cNvPr id="1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2212975" y="6800984"/>
            <a:ext cx="5168900" cy="39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Имя Фамилия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7915283" y="6800984"/>
            <a:ext cx="2435225" cy="39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Дата</a:t>
            </a:r>
          </a:p>
        </p:txBody>
      </p:sp>
      <p:cxnSp>
        <p:nvCxnSpPr>
          <p:cNvPr id="17" name="Прямая соединительная линия 16"/>
          <p:cNvCxnSpPr/>
          <p:nvPr userDrawn="1"/>
        </p:nvCxnSpPr>
        <p:spPr>
          <a:xfrm flipV="1">
            <a:off x="1035712" y="6"/>
            <a:ext cx="1" cy="7559674"/>
          </a:xfrm>
          <a:prstGeom prst="line">
            <a:avLst/>
          </a:prstGeom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 userDrawn="1"/>
        </p:nvSpPr>
        <p:spPr>
          <a:xfrm>
            <a:off x="410555" y="1366841"/>
            <a:ext cx="1268964" cy="1268964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 userDrawn="1"/>
        </p:nvSpPr>
        <p:spPr>
          <a:xfrm>
            <a:off x="410555" y="3097917"/>
            <a:ext cx="1268964" cy="1268964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 userDrawn="1"/>
        </p:nvSpPr>
        <p:spPr>
          <a:xfrm>
            <a:off x="410555" y="4842627"/>
            <a:ext cx="1268964" cy="1268964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2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19453" y="1537625"/>
            <a:ext cx="832500" cy="8325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chemeClr val="accent2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45853" y="3310074"/>
            <a:ext cx="798750" cy="7875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5" cstate="print">
            <a:duotone>
              <a:prstClr val="black"/>
              <a:schemeClr val="accent2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41953" y="5041856"/>
            <a:ext cx="810000" cy="7875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933" y="1567735"/>
            <a:ext cx="2985653" cy="77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54183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1462">
          <p15:clr>
            <a:srgbClr val="FBAE40"/>
          </p15:clr>
        </p15:guide>
        <p15:guide id="2" orient="horz" pos="861">
          <p15:clr>
            <a:srgbClr val="FBAE40"/>
          </p15:clr>
        </p15:guide>
        <p15:guide id="3" orient="horz" pos="2653" userDrawn="1">
          <p15:clr>
            <a:srgbClr val="FBAE40"/>
          </p15:clr>
        </p15:guide>
        <p15:guide id="4" orient="horz" pos="4536">
          <p15:clr>
            <a:srgbClr val="FBAE40"/>
          </p15:clr>
        </p15:guide>
        <p15:guide id="5" pos="6520">
          <p15:clr>
            <a:srgbClr val="FBAE40"/>
          </p15:clr>
        </p15:guide>
        <p15:guide id="6" orient="horz" pos="63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_ЦП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52902" y="2705733"/>
            <a:ext cx="9797605" cy="1984917"/>
          </a:xfrm>
          <a:prstGeom prst="rect">
            <a:avLst/>
          </a:prstGeom>
        </p:spPr>
        <p:txBody>
          <a:bodyPr anchor="b"/>
          <a:lstStyle>
            <a:lvl1pPr>
              <a:defRPr sz="4400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ЗАГОЛОВОК ТИТУЛЬНОГО ЛИСТА</a:t>
            </a:r>
            <a:br>
              <a:rPr lang="ru-RU" dirty="0" smtClean="0"/>
            </a:br>
            <a:r>
              <a:rPr lang="ru-RU" dirty="0" smtClean="0"/>
              <a:t>НАЗВАНИЕ ПРЕЗЕНТАЦИИ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2902" y="5131845"/>
            <a:ext cx="9797605" cy="74942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9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</a:t>
            </a:r>
            <a:r>
              <a:rPr lang="en-US" dirty="0" smtClean="0"/>
              <a:t> </a:t>
            </a:r>
            <a:r>
              <a:rPr lang="ru-RU" dirty="0" smtClean="0"/>
              <a:t>презентации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7915283" y="6800984"/>
            <a:ext cx="2435225" cy="39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Дата</a:t>
            </a: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63" y="1008063"/>
            <a:ext cx="3013251" cy="512392"/>
          </a:xfrm>
          <a:prstGeom prst="rect">
            <a:avLst/>
          </a:prstGeom>
        </p:spPr>
      </p:pic>
      <p:sp>
        <p:nvSpPr>
          <p:cNvPr id="2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52894" y="6800984"/>
            <a:ext cx="6828982" cy="39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Имя Фамилия</a:t>
            </a:r>
          </a:p>
        </p:txBody>
      </p:sp>
    </p:spTree>
    <p:extLst>
      <p:ext uri="{BB962C8B-B14F-4D97-AF65-F5344CB8AC3E}">
        <p14:creationId xmlns:p14="http://schemas.microsoft.com/office/powerpoint/2010/main" val="109470676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419" userDrawn="1">
          <p15:clr>
            <a:srgbClr val="FBAE40"/>
          </p15:clr>
        </p15:guide>
        <p15:guide id="3" orient="horz" pos="2835" userDrawn="1">
          <p15:clr>
            <a:srgbClr val="FBAE40"/>
          </p15:clr>
        </p15:guide>
        <p15:guide id="4" orient="horz" pos="4536">
          <p15:clr>
            <a:srgbClr val="FBAE40"/>
          </p15:clr>
        </p15:guide>
        <p15:guide id="5" pos="6520">
          <p15:clr>
            <a:srgbClr val="FBAE40"/>
          </p15:clr>
        </p15:guide>
        <p15:guide id="6" orient="horz" pos="635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_ЦПМ&amp;ФП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65" y="1017401"/>
            <a:ext cx="3151056" cy="817297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52902" y="2705733"/>
            <a:ext cx="9797605" cy="1984917"/>
          </a:xfrm>
          <a:prstGeom prst="rect">
            <a:avLst/>
          </a:prstGeom>
        </p:spPr>
        <p:txBody>
          <a:bodyPr anchor="b"/>
          <a:lstStyle>
            <a:lvl1pPr>
              <a:defRPr sz="4400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ЗАГОЛОВОК ТИТУЛЬНОГО ЛИСТА</a:t>
            </a:r>
            <a:br>
              <a:rPr lang="ru-RU" dirty="0" smtClean="0"/>
            </a:br>
            <a:r>
              <a:rPr lang="ru-RU" dirty="0" smtClean="0"/>
              <a:t>НАЗВАНИЕ ПРЕЗЕНТАЦИИ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2902" y="5131845"/>
            <a:ext cx="9797605" cy="74942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9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</a:t>
            </a:r>
            <a:r>
              <a:rPr lang="en-US" dirty="0" smtClean="0"/>
              <a:t> </a:t>
            </a:r>
            <a:r>
              <a:rPr lang="ru-RU" dirty="0" smtClean="0"/>
              <a:t>презентации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7915283" y="6800984"/>
            <a:ext cx="2435225" cy="39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Дата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52894" y="6800984"/>
            <a:ext cx="6828982" cy="39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Имя Фамилия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951" y="1192853"/>
            <a:ext cx="3013251" cy="51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82543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419">
          <p15:clr>
            <a:srgbClr val="FBAE40"/>
          </p15:clr>
        </p15:guide>
        <p15:guide id="2" orient="horz" pos="2835" userDrawn="1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pos="6520">
          <p15:clr>
            <a:srgbClr val="FBAE40"/>
          </p15:clr>
        </p15:guide>
        <p15:guide id="5" orient="horz" pos="63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BDEF1-70C2-40F3-8B7F-E136B2036DC3}" type="datetime1">
              <a:rPr lang="en-US" smtClean="0"/>
              <a:pPr/>
              <a:t>9/3/2018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203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_ЦП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0" y="-92413"/>
            <a:ext cx="10691813" cy="14592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4392616"/>
            <a:ext cx="10691813" cy="3669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63" y="551657"/>
            <a:ext cx="3013251" cy="512392"/>
          </a:xfrm>
          <a:prstGeom prst="rect">
            <a:avLst/>
          </a:prstGeom>
        </p:spPr>
      </p:pic>
      <p:sp>
        <p:nvSpPr>
          <p:cNvPr id="1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52894" y="6800984"/>
            <a:ext cx="6828982" cy="39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Имя Фамилия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7915283" y="6800984"/>
            <a:ext cx="2435225" cy="39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Дата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52901" y="4572124"/>
            <a:ext cx="9797607" cy="1025788"/>
          </a:xfrm>
          <a:prstGeom prst="rect">
            <a:avLst/>
          </a:prstGeom>
        </p:spPr>
        <p:txBody>
          <a:bodyPr/>
          <a:lstStyle>
            <a:lvl1pPr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br>
              <a:rPr lang="ru-RU" dirty="0" smtClean="0"/>
            </a:br>
            <a:r>
              <a:rPr lang="ru-RU" dirty="0" smtClean="0"/>
              <a:t>ТОЧНОЕ НАЗВАНИЕ ПРЕЗЕНТАЦИИ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2901" y="5876696"/>
            <a:ext cx="9797607" cy="59467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</a:t>
            </a:r>
            <a:r>
              <a:rPr lang="en-US" dirty="0" smtClean="0"/>
              <a:t> </a:t>
            </a:r>
            <a:r>
              <a:rPr lang="ru-RU" dirty="0" smtClean="0"/>
              <a:t>презентации</a:t>
            </a: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0419"/>
            <a:ext cx="10691813" cy="303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35138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419">
          <p15:clr>
            <a:srgbClr val="FBAE40"/>
          </p15:clr>
        </p15:guide>
        <p15:guide id="2" orient="horz" pos="861">
          <p15:clr>
            <a:srgbClr val="FBAE40"/>
          </p15:clr>
        </p15:guide>
        <p15:guide id="3" orient="horz" pos="2767" userDrawn="1">
          <p15:clr>
            <a:srgbClr val="FBAE40"/>
          </p15:clr>
        </p15:guide>
        <p15:guide id="4" orient="horz" pos="4536">
          <p15:clr>
            <a:srgbClr val="FBAE40"/>
          </p15:clr>
        </p15:guide>
        <p15:guide id="5" pos="6520">
          <p15:clr>
            <a:srgbClr val="FBAE40"/>
          </p15:clr>
        </p15:guide>
        <p15:guide id="6" orient="horz" pos="635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_ЦПМ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0" y="4581331"/>
            <a:ext cx="10691813" cy="2978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4392618"/>
            <a:ext cx="10691813" cy="3167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-1"/>
            <a:ext cx="10691813" cy="13708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ru-RU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52901" y="4572124"/>
            <a:ext cx="9797607" cy="1025788"/>
          </a:xfrm>
          <a:prstGeom prst="rect">
            <a:avLst/>
          </a:prstGeom>
        </p:spPr>
        <p:txBody>
          <a:bodyPr/>
          <a:lstStyle>
            <a:lvl1pPr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br>
              <a:rPr lang="ru-RU" dirty="0" smtClean="0"/>
            </a:br>
            <a:r>
              <a:rPr lang="ru-RU" dirty="0" smtClean="0"/>
              <a:t>ТОЧНОЕ НАЗВАНИЕ ПРЕЗЕНТАЦИИ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2901" y="5870966"/>
            <a:ext cx="9797607" cy="59467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</a:t>
            </a:r>
            <a:r>
              <a:rPr lang="en-US" dirty="0" smtClean="0"/>
              <a:t> </a:t>
            </a:r>
            <a:r>
              <a:rPr lang="ru-RU" dirty="0" smtClean="0"/>
              <a:t>презентации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52894" y="6800984"/>
            <a:ext cx="6828982" cy="39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Имя Фамилия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7915283" y="6800984"/>
            <a:ext cx="2435225" cy="39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Дата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63" y="551657"/>
            <a:ext cx="3013251" cy="5123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6838"/>
            <a:ext cx="10682368" cy="302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20066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419" userDrawn="1">
          <p15:clr>
            <a:srgbClr val="FBAE40"/>
          </p15:clr>
        </p15:guide>
        <p15:guide id="2" orient="horz" pos="861" userDrawn="1">
          <p15:clr>
            <a:srgbClr val="FBAE40"/>
          </p15:clr>
        </p15:guide>
        <p15:guide id="3" orient="horz" pos="2767" userDrawn="1">
          <p15:clr>
            <a:srgbClr val="FBAE40"/>
          </p15:clr>
        </p15:guide>
        <p15:guide id="4" orient="horz" pos="4536" userDrawn="1">
          <p15:clr>
            <a:srgbClr val="FBAE40"/>
          </p15:clr>
        </p15:guide>
        <p15:guide id="5" pos="6520" userDrawn="1">
          <p15:clr>
            <a:srgbClr val="FBAE40"/>
          </p15:clr>
        </p15:guide>
        <p15:guide id="6" orient="horz" pos="635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_ЦП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70054" y="1463271"/>
            <a:ext cx="10151706" cy="2852481"/>
          </a:xfrm>
          <a:prstGeom prst="rect">
            <a:avLst/>
          </a:prstGeom>
        </p:spPr>
      </p:pic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552901" y="4572125"/>
            <a:ext cx="9797607" cy="1014637"/>
          </a:xfrm>
          <a:prstGeom prst="rect">
            <a:avLst/>
          </a:prstGeom>
        </p:spPr>
        <p:txBody>
          <a:bodyPr/>
          <a:lstStyle>
            <a:lvl1pPr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br>
              <a:rPr lang="ru-RU" dirty="0" smtClean="0"/>
            </a:br>
            <a:r>
              <a:rPr lang="ru-RU" dirty="0" smtClean="0"/>
              <a:t>ТОЧНОЕ НАЗВАНИЕ ПРЕЗЕНТАЦИИ</a:t>
            </a:r>
            <a:endParaRPr lang="en-US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2901" y="5870966"/>
            <a:ext cx="9797607" cy="59467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</a:t>
            </a:r>
            <a:r>
              <a:rPr lang="en-US" dirty="0" smtClean="0"/>
              <a:t> </a:t>
            </a:r>
            <a:r>
              <a:rPr lang="ru-RU" dirty="0" smtClean="0"/>
              <a:t>презентации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52894" y="6800984"/>
            <a:ext cx="6828982" cy="39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Имя Фамилия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7915283" y="6800984"/>
            <a:ext cx="2435225" cy="39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Дата</a:t>
            </a: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63" y="551657"/>
            <a:ext cx="3013251" cy="51239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133"/>
            <a:ext cx="10691813" cy="302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91882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419">
          <p15:clr>
            <a:srgbClr val="FBAE40"/>
          </p15:clr>
        </p15:guide>
        <p15:guide id="2" orient="horz" pos="861" userDrawn="1">
          <p15:clr>
            <a:srgbClr val="FBAE40"/>
          </p15:clr>
        </p15:guide>
        <p15:guide id="3" orient="horz" pos="2767" userDrawn="1">
          <p15:clr>
            <a:srgbClr val="FBAE40"/>
          </p15:clr>
        </p15:guide>
        <p15:guide id="4" orient="horz" pos="4536">
          <p15:clr>
            <a:srgbClr val="FBAE40"/>
          </p15:clr>
        </p15:guide>
        <p15:guide id="5" pos="6520">
          <p15:clr>
            <a:srgbClr val="FBAE40"/>
          </p15:clr>
        </p15:guide>
        <p15:guide id="6" orient="horz" pos="635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в 2 строки, основно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789506" y="1727203"/>
            <a:ext cx="9597506" cy="44288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534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071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0605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4141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 smtClean="0"/>
              <a:t>Основной текст</a:t>
            </a:r>
          </a:p>
          <a:p>
            <a:pPr lvl="0"/>
            <a:endParaRPr lang="ru-RU" dirty="0" smtClean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15012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заголовка.</a:t>
            </a:r>
            <a:br>
              <a:rPr lang="ru-RU" dirty="0" smtClean="0"/>
            </a:br>
            <a:r>
              <a:rPr lang="ru-RU" dirty="0" smtClean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0840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2" pos="6543">
          <p15:clr>
            <a:srgbClr val="FBAE40"/>
          </p15:clr>
        </p15:guide>
        <p15:guide id="3" orient="horz" pos="680">
          <p15:clr>
            <a:srgbClr val="FBAE40"/>
          </p15:clr>
        </p15:guide>
        <p15:guide id="4" orient="horz" pos="4536">
          <p15:clr>
            <a:srgbClr val="FBAE40"/>
          </p15:clr>
        </p15:guide>
        <p15:guide id="5" orient="horz" pos="1088" userDrawn="1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в 3 строки, основно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789506" y="2087565"/>
            <a:ext cx="9597506" cy="4550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534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071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0605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4141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 smtClean="0"/>
              <a:t>Основной текст</a:t>
            </a:r>
          </a:p>
          <a:p>
            <a:pPr lvl="0"/>
            <a:endParaRPr lang="ru-RU" dirty="0" smtClean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83536"/>
            <a:ext cx="9577387" cy="131972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заголовка.</a:t>
            </a:r>
            <a:br>
              <a:rPr lang="ru-RU" dirty="0" smtClean="0"/>
            </a:br>
            <a:r>
              <a:rPr lang="ru-RU" dirty="0" smtClean="0"/>
              <a:t>Вариант размещения длинного заголовка</a:t>
            </a:r>
            <a:br>
              <a:rPr lang="ru-RU" dirty="0" smtClean="0"/>
            </a:br>
            <a:r>
              <a:rPr lang="ru-RU" dirty="0" smtClean="0"/>
              <a:t>в три строки</a:t>
            </a:r>
            <a:endParaRPr lang="en-US" dirty="0"/>
          </a:p>
        </p:txBody>
      </p: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647165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6543">
          <p15:clr>
            <a:srgbClr val="FBAE40"/>
          </p15:clr>
        </p15:guide>
        <p15:guide id="2" orient="horz" pos="975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pos="555">
          <p15:clr>
            <a:srgbClr val="FBAE40"/>
          </p15:clr>
        </p15:guide>
        <p15:guide id="5" orient="horz" pos="1315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в 1 строку, подзаголовок в 1 строку, основно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789506" y="2088050"/>
            <a:ext cx="9597506" cy="40493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534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071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0605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4141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 smtClean="0"/>
              <a:t>Основной текст</a:t>
            </a:r>
          </a:p>
          <a:p>
            <a:pPr lvl="0"/>
            <a:endParaRPr lang="ru-RU" dirty="0" smtClean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05681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заголовка. Вариант размещения в 1 строку</a:t>
            </a:r>
            <a:endParaRPr lang="en-US" dirty="0"/>
          </a:p>
        </p:txBody>
      </p: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sp>
        <p:nvSpPr>
          <p:cNvPr id="8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773118" y="1358791"/>
            <a:ext cx="9613898" cy="596900"/>
          </a:xfrm>
          <a:prstGeom prst="rect">
            <a:avLst/>
          </a:prstGeom>
        </p:spPr>
        <p:txBody>
          <a:bodyPr anchor="ctr"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100" b="0" i="1" kern="120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100" b="0" i="1" kern="1200" dirty="0" smtClean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 Вариант размещения подзаголовка слайда в одну строку </a:t>
            </a:r>
            <a:endParaRPr lang="ru-RU" sz="2100" i="1" dirty="0">
              <a:solidFill>
                <a:schemeClr val="accent2"/>
              </a:solidFill>
              <a:latin typeface="+mn-lt"/>
            </a:endParaRP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23838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pos="555">
          <p15:clr>
            <a:srgbClr val="FBAE40"/>
          </p15:clr>
        </p15:guide>
        <p15:guide id="0" orient="horz" pos="1315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в 2 строки, подзаголовок в 2 строки, основно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789509" y="2097380"/>
            <a:ext cx="4687563" cy="40493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534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071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0605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4141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 smtClean="0"/>
              <a:t>Основной текст</a:t>
            </a:r>
          </a:p>
          <a:p>
            <a:pPr lvl="0"/>
            <a:endParaRPr lang="ru-RU" dirty="0" smtClean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15012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заголовка.</a:t>
            </a:r>
            <a:br>
              <a:rPr lang="ru-RU" dirty="0" smtClean="0"/>
            </a:br>
            <a:r>
              <a:rPr lang="ru-RU" dirty="0" smtClean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sp>
        <p:nvSpPr>
          <p:cNvPr id="8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773118" y="1358791"/>
            <a:ext cx="9613898" cy="596900"/>
          </a:xfrm>
          <a:prstGeom prst="rect">
            <a:avLst/>
          </a:prstGeom>
        </p:spPr>
        <p:txBody>
          <a:bodyPr anchor="ctr"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100" b="0" i="1" kern="1200" baseline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100" b="0" i="1" kern="1200" dirty="0" smtClean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br>
              <a:rPr lang="ru-RU" sz="2100" b="0" i="1" kern="1200" dirty="0" smtClean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</a:br>
            <a:r>
              <a:rPr lang="ru-RU" sz="2100" b="0" i="1" kern="1200" dirty="0" smtClean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длинного подзаголовка слайда в две строки</a:t>
            </a:r>
            <a:endParaRPr lang="ru-RU" sz="2100" i="1" dirty="0">
              <a:solidFill>
                <a:schemeClr val="accent2"/>
              </a:solidFill>
              <a:latin typeface="+mn-lt"/>
            </a:endParaRP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Текст 29"/>
          <p:cNvSpPr>
            <a:spLocks noGrp="1"/>
          </p:cNvSpPr>
          <p:nvPr>
            <p:ph type="body" sz="quarter" idx="19" hasCustomPrompt="1"/>
          </p:nvPr>
        </p:nvSpPr>
        <p:spPr>
          <a:xfrm>
            <a:off x="5699454" y="2096895"/>
            <a:ext cx="4687563" cy="40493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534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071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0605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4141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 smtClean="0"/>
              <a:t>Основной текст</a:t>
            </a:r>
          </a:p>
          <a:p>
            <a:pPr lvl="0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1397441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998" userDrawn="1">
          <p15:clr>
            <a:srgbClr val="FBAE40"/>
          </p15:clr>
        </p15:guide>
        <p15:guide id="5" pos="555">
          <p15:clr>
            <a:srgbClr val="FBAE40"/>
          </p15:clr>
        </p15:guide>
        <p15:guide id="6" orient="horz" pos="1315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в 3 строки, подзаголовок в 2 строки, основно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789506" y="2588544"/>
            <a:ext cx="9597506" cy="40493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534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071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0605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4141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 smtClean="0"/>
              <a:t>Основной текст</a:t>
            </a:r>
          </a:p>
          <a:p>
            <a:pPr lvl="0"/>
            <a:endParaRPr lang="ru-RU" dirty="0" smtClean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83536"/>
            <a:ext cx="9577387" cy="131972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заголовка.</a:t>
            </a:r>
            <a:br>
              <a:rPr lang="ru-RU" dirty="0" smtClean="0"/>
            </a:br>
            <a:r>
              <a:rPr lang="ru-RU" dirty="0" smtClean="0"/>
              <a:t>Вариант размещения длинного заголовка</a:t>
            </a:r>
            <a:br>
              <a:rPr lang="ru-RU" dirty="0" smtClean="0"/>
            </a:br>
            <a:r>
              <a:rPr lang="ru-RU" dirty="0" smtClean="0"/>
              <a:t>в три строки</a:t>
            </a:r>
            <a:endParaRPr lang="en-US" dirty="0"/>
          </a:p>
        </p:txBody>
      </p: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sp>
        <p:nvSpPr>
          <p:cNvPr id="8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773118" y="1859286"/>
            <a:ext cx="9613898" cy="596900"/>
          </a:xfrm>
          <a:prstGeom prst="rect">
            <a:avLst/>
          </a:prstGeom>
        </p:spPr>
        <p:txBody>
          <a:bodyPr anchor="ctr"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100" b="0" i="1" kern="1200" baseline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100" b="0" i="1" kern="1200" dirty="0" smtClean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br>
              <a:rPr lang="ru-RU" sz="2100" b="0" i="1" kern="1200" dirty="0" smtClean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</a:br>
            <a:r>
              <a:rPr lang="ru-RU" sz="2100" b="0" i="1" kern="1200" dirty="0" smtClean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длинного подзаголовка слайда в две строки</a:t>
            </a:r>
            <a:endParaRPr lang="ru-RU" sz="2100" i="1" dirty="0">
              <a:solidFill>
                <a:schemeClr val="accent2"/>
              </a:solidFill>
              <a:latin typeface="+mn-lt"/>
            </a:endParaRP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26958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6543">
          <p15:clr>
            <a:srgbClr val="FBAE40"/>
          </p15:clr>
        </p15:guide>
        <p15:guide id="2" orient="horz" pos="975" userDrawn="1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633" userDrawn="1">
          <p15:clr>
            <a:srgbClr val="FBAE40"/>
          </p15:clr>
        </p15:guide>
        <p15:guide id="5" pos="555">
          <p15:clr>
            <a:srgbClr val="FBAE40"/>
          </p15:clr>
        </p15:guide>
        <p15:guide id="6" orient="horz" pos="1315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в 1 строку, булли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773118" y="2087563"/>
            <a:ext cx="9613898" cy="4315588"/>
          </a:xfrm>
          <a:prstGeom prst="rect">
            <a:avLst/>
          </a:prstGeom>
        </p:spPr>
        <p:txBody>
          <a:bodyPr/>
          <a:lstStyle>
            <a:lvl1pPr marL="285503" indent="-285503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Буллит</a:t>
            </a:r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1595326"/>
            <a:ext cx="9613900" cy="423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Заголовок для буллитов</a:t>
            </a:r>
            <a:endParaRPr lang="ru-RU" dirty="0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15012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заголовка. Вариант размещения в 1 строку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866652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2" pos="6543" userDrawn="1">
          <p15:clr>
            <a:srgbClr val="FBAE40"/>
          </p15:clr>
        </p15:guide>
        <p15:guide id="3" orient="horz" pos="680" userDrawn="1">
          <p15:clr>
            <a:srgbClr val="FBAE40"/>
          </p15:clr>
        </p15:guide>
        <p15:guide id="4" orient="horz" pos="4536">
          <p15:clr>
            <a:srgbClr val="FBAE40"/>
          </p15:clr>
        </p15:guide>
        <p15:guide id="0" orient="horz" pos="998" userDrawn="1">
          <p15:clr>
            <a:srgbClr val="FBAE40"/>
          </p15:clr>
        </p15:guide>
        <p15:guide id="5" orient="horz" pos="1315" userDrawn="1">
          <p15:clr>
            <a:srgbClr val="FBAE40"/>
          </p15:clr>
        </p15:guide>
        <p15:guide id="6" pos="555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Заголовок в 2 строки, булли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773118" y="2087563"/>
            <a:ext cx="9613898" cy="4315588"/>
          </a:xfrm>
          <a:prstGeom prst="rect">
            <a:avLst/>
          </a:prstGeom>
        </p:spPr>
        <p:txBody>
          <a:bodyPr/>
          <a:lstStyle>
            <a:lvl1pPr marL="285503" indent="-285503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Буллит</a:t>
            </a:r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1595326"/>
            <a:ext cx="9613900" cy="423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Заголовок для буллитов</a:t>
            </a:r>
            <a:endParaRPr lang="ru-RU" dirty="0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15012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заголовка.</a:t>
            </a:r>
            <a:br>
              <a:rPr lang="ru-RU" dirty="0" smtClean="0"/>
            </a:br>
            <a:r>
              <a:rPr lang="ru-RU" dirty="0" smtClean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636191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998">
          <p15:clr>
            <a:srgbClr val="FBAE40"/>
          </p15:clr>
        </p15:guide>
        <p15:guide id="5" orient="horz" pos="1315" userDrawn="1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580" y="4857792"/>
            <a:ext cx="9088041" cy="1501435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580" y="3204114"/>
            <a:ext cx="9088041" cy="1653678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43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8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3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7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1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6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0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4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C152C-D12B-46AA-95A3-03146EFB0D18}" type="datetime1">
              <a:rPr lang="en-US" smtClean="0"/>
              <a:pPr/>
              <a:t>9/3/2018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5154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Заголовок в 3 строки, булли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773121" y="2349508"/>
            <a:ext cx="4675965" cy="4063175"/>
          </a:xfrm>
          <a:prstGeom prst="rect">
            <a:avLst/>
          </a:prstGeom>
        </p:spPr>
        <p:txBody>
          <a:bodyPr/>
          <a:lstStyle>
            <a:lvl1pPr marL="285503" indent="-285503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Буллит</a:t>
            </a:r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1847391"/>
            <a:ext cx="9613900" cy="423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Заголовок для буллитов</a:t>
            </a:r>
            <a:endParaRPr lang="ru-RU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83536"/>
            <a:ext cx="9577387" cy="131972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заголовка.</a:t>
            </a:r>
            <a:br>
              <a:rPr lang="ru-RU" dirty="0" smtClean="0"/>
            </a:br>
            <a:r>
              <a:rPr lang="ru-RU" dirty="0" smtClean="0"/>
              <a:t>Вариант размещения длинного заголовка</a:t>
            </a:r>
            <a:br>
              <a:rPr lang="ru-RU" dirty="0" smtClean="0"/>
            </a:br>
            <a:r>
              <a:rPr lang="ru-RU" dirty="0" smtClean="0"/>
              <a:t>в три строки</a:t>
            </a:r>
            <a:endParaRPr lang="en-US" dirty="0"/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16"/>
          <p:cNvSpPr>
            <a:spLocks noGrp="1"/>
          </p:cNvSpPr>
          <p:nvPr>
            <p:ph type="body" sz="quarter" idx="18" hasCustomPrompt="1"/>
          </p:nvPr>
        </p:nvSpPr>
        <p:spPr>
          <a:xfrm>
            <a:off x="5711056" y="2339983"/>
            <a:ext cx="4675965" cy="4063175"/>
          </a:xfrm>
          <a:prstGeom prst="rect">
            <a:avLst/>
          </a:prstGeom>
        </p:spPr>
        <p:txBody>
          <a:bodyPr/>
          <a:lstStyle>
            <a:lvl1pPr marL="285503" indent="-285503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Буллит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404887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6543">
          <p15:clr>
            <a:srgbClr val="FBAE40"/>
          </p15:clr>
        </p15:guide>
        <p15:guide id="2" orient="horz" pos="975" userDrawn="1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156" userDrawn="1">
          <p15:clr>
            <a:srgbClr val="FBAE40"/>
          </p15:clr>
        </p15:guide>
        <p15:guide id="5" orient="horz" pos="1474" userDrawn="1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Заголовок в 1 строку, подзаголовок в 1 строку, булли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773113" y="2592975"/>
            <a:ext cx="3108422" cy="3810175"/>
          </a:xfrm>
          <a:prstGeom prst="rect">
            <a:avLst/>
          </a:prstGeom>
        </p:spPr>
        <p:txBody>
          <a:bodyPr/>
          <a:lstStyle>
            <a:lvl1pPr marL="285503" indent="-285503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Буллит</a:t>
            </a:r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2092634"/>
            <a:ext cx="9613900" cy="423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Заголовок для буллитов</a:t>
            </a:r>
            <a:endParaRPr lang="ru-RU" dirty="0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15012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заголовка. Вариант размещения в 1 строку</a:t>
            </a:r>
            <a:endParaRPr lang="en-US" dirty="0"/>
          </a:p>
        </p:txBody>
      </p:sp>
      <p:sp>
        <p:nvSpPr>
          <p:cNvPr id="13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773116" y="1358791"/>
            <a:ext cx="9604375" cy="596900"/>
          </a:xfrm>
          <a:prstGeom prst="rect">
            <a:avLst/>
          </a:prstGeom>
        </p:spPr>
        <p:txBody>
          <a:bodyPr anchor="ctr"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100" b="0" i="1" kern="1200" baseline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100" b="0" i="1" kern="1200" dirty="0" smtClean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r>
              <a:rPr lang="en-US" sz="2100" b="0" i="1" kern="1200" dirty="0" smtClean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 </a:t>
            </a:r>
            <a:r>
              <a:rPr lang="ru-RU" sz="2100" b="0" i="1" kern="1200" dirty="0" smtClean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подзаголовка слайда в одну строку </a:t>
            </a:r>
            <a:endParaRPr lang="ru-RU" sz="2100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Текст 16"/>
          <p:cNvSpPr>
            <a:spLocks noGrp="1"/>
          </p:cNvSpPr>
          <p:nvPr>
            <p:ph type="body" sz="quarter" idx="19" hasCustomPrompt="1"/>
          </p:nvPr>
        </p:nvSpPr>
        <p:spPr>
          <a:xfrm>
            <a:off x="4007596" y="2592974"/>
            <a:ext cx="3108422" cy="3810175"/>
          </a:xfrm>
          <a:prstGeom prst="rect">
            <a:avLst/>
          </a:prstGeom>
        </p:spPr>
        <p:txBody>
          <a:bodyPr/>
          <a:lstStyle>
            <a:lvl1pPr marL="285503" indent="-285503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Буллит</a:t>
            </a:r>
            <a:endParaRPr lang="ru-RU" dirty="0"/>
          </a:p>
        </p:txBody>
      </p:sp>
      <p:sp>
        <p:nvSpPr>
          <p:cNvPr id="20" name="Текст 16"/>
          <p:cNvSpPr>
            <a:spLocks noGrp="1"/>
          </p:cNvSpPr>
          <p:nvPr>
            <p:ph type="body" sz="quarter" idx="20" hasCustomPrompt="1"/>
          </p:nvPr>
        </p:nvSpPr>
        <p:spPr>
          <a:xfrm>
            <a:off x="7242077" y="2592974"/>
            <a:ext cx="3108422" cy="3810175"/>
          </a:xfrm>
          <a:prstGeom prst="rect">
            <a:avLst/>
          </a:prstGeom>
        </p:spPr>
        <p:txBody>
          <a:bodyPr/>
          <a:lstStyle>
            <a:lvl1pPr marL="285503" indent="-285503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Буллит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373732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 userDrawn="1">
          <p15:clr>
            <a:srgbClr val="FBAE40"/>
          </p15:clr>
        </p15:guide>
        <p15:guide id="5" orient="horz" pos="1315" userDrawn="1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Заголовок в 2 строки, подзаголовок в 2 строки, булли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773118" y="2592975"/>
            <a:ext cx="9613898" cy="3810175"/>
          </a:xfrm>
          <a:prstGeom prst="rect">
            <a:avLst/>
          </a:prstGeom>
        </p:spPr>
        <p:txBody>
          <a:bodyPr/>
          <a:lstStyle>
            <a:lvl1pPr marL="285503" indent="-285503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Буллит</a:t>
            </a:r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2087377"/>
            <a:ext cx="9613900" cy="423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Заголовок для буллитов</a:t>
            </a:r>
            <a:endParaRPr lang="ru-RU" dirty="0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15012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заголовка.</a:t>
            </a:r>
            <a:br>
              <a:rPr lang="ru-RU" dirty="0" smtClean="0"/>
            </a:br>
            <a:r>
              <a:rPr lang="ru-RU" dirty="0" smtClean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3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773116" y="1358791"/>
            <a:ext cx="9604375" cy="596900"/>
          </a:xfrm>
          <a:prstGeom prst="rect">
            <a:avLst/>
          </a:prstGeom>
        </p:spPr>
        <p:txBody>
          <a:bodyPr anchor="ctr"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100" b="0" i="1" kern="120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100" b="0" i="1" kern="1200" dirty="0" smtClean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br>
              <a:rPr lang="ru-RU" sz="2100" b="0" i="1" kern="1200" dirty="0" smtClean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</a:br>
            <a:r>
              <a:rPr lang="ru-RU" sz="2100" b="0" i="1" kern="1200" dirty="0" smtClean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длинного подзаголовка слайда в две строки </a:t>
            </a:r>
            <a:endParaRPr lang="ru-RU" sz="2100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65669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998">
          <p15:clr>
            <a:srgbClr val="FBAE40"/>
          </p15:clr>
        </p15:guide>
        <p15:guide id="5" orient="horz" pos="1315" userDrawn="1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в 1 строку, нуме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773118" y="2087563"/>
            <a:ext cx="9613898" cy="4315588"/>
          </a:xfrm>
          <a:prstGeom prst="rect">
            <a:avLst/>
          </a:prstGeom>
        </p:spPr>
        <p:txBody>
          <a:bodyPr/>
          <a:lstStyle>
            <a:lvl1pPr marL="342604" indent="-342604">
              <a:buClr>
                <a:schemeClr val="tx1"/>
              </a:buClr>
              <a:buFont typeface="+mj-lt"/>
              <a:buAutoNum type="arabicPeriod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Список</a:t>
            </a:r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1595326"/>
            <a:ext cx="9613900" cy="423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Заголовок для списка нумерации</a:t>
            </a:r>
            <a:endParaRPr lang="ru-RU" dirty="0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15012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заголовка. Вариант размещения в 1 строку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43256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998">
          <p15:clr>
            <a:srgbClr val="FBAE40"/>
          </p15:clr>
        </p15:guide>
        <p15:guide id="5" orient="horz" pos="1315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в 2 строки, нуме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773118" y="2087563"/>
            <a:ext cx="9613898" cy="4315588"/>
          </a:xfrm>
          <a:prstGeom prst="rect">
            <a:avLst/>
          </a:prstGeom>
        </p:spPr>
        <p:txBody>
          <a:bodyPr/>
          <a:lstStyle>
            <a:lvl1pPr marL="342604" indent="-342604">
              <a:buClr>
                <a:schemeClr val="tx1"/>
              </a:buClr>
              <a:buFont typeface="+mj-lt"/>
              <a:buAutoNum type="arabicPeriod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Список</a:t>
            </a:r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1585995"/>
            <a:ext cx="9613900" cy="423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Заголовок для списка нумерации</a:t>
            </a:r>
            <a:endParaRPr lang="ru-RU" dirty="0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15012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заголовка.</a:t>
            </a:r>
            <a:br>
              <a:rPr lang="ru-RU" dirty="0" smtClean="0"/>
            </a:br>
            <a:r>
              <a:rPr lang="ru-RU" dirty="0" smtClean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356139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998">
          <p15:clr>
            <a:srgbClr val="FBAE40"/>
          </p15:clr>
        </p15:guide>
        <p15:guide id="5" orient="horz" pos="1315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в 3 строки, нуме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773118" y="2349508"/>
            <a:ext cx="9613898" cy="4063175"/>
          </a:xfrm>
          <a:prstGeom prst="rect">
            <a:avLst/>
          </a:prstGeom>
        </p:spPr>
        <p:txBody>
          <a:bodyPr/>
          <a:lstStyle>
            <a:lvl1pPr marL="342604" indent="-342604">
              <a:buClr>
                <a:schemeClr val="tx1"/>
              </a:buClr>
              <a:buFont typeface="+mj-lt"/>
              <a:buAutoNum type="arabicPeriod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Список</a:t>
            </a:r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1847391"/>
            <a:ext cx="9613900" cy="423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Заголовок для списка нумерации</a:t>
            </a:r>
            <a:endParaRPr lang="ru-RU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83536"/>
            <a:ext cx="9577387" cy="131972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заголовка.</a:t>
            </a:r>
            <a:br>
              <a:rPr lang="ru-RU" dirty="0" smtClean="0"/>
            </a:br>
            <a:r>
              <a:rPr lang="ru-RU" dirty="0" smtClean="0"/>
              <a:t>Вариант размещения длинного заголовка</a:t>
            </a:r>
            <a:br>
              <a:rPr lang="ru-RU" dirty="0" smtClean="0"/>
            </a:br>
            <a:r>
              <a:rPr lang="ru-RU" dirty="0" smtClean="0"/>
              <a:t>в три строки</a:t>
            </a:r>
            <a:endParaRPr lang="en-US" dirty="0"/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629359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6543">
          <p15:clr>
            <a:srgbClr val="FBAE40"/>
          </p15:clr>
        </p15:guide>
        <p15:guide id="2" orient="horz" pos="975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156">
          <p15:clr>
            <a:srgbClr val="FBAE40"/>
          </p15:clr>
        </p15:guide>
        <p15:guide id="5" orient="horz" pos="1474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в 1 строку, подзаголовок в 1 строку, нуме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773118" y="2592975"/>
            <a:ext cx="9613898" cy="3810175"/>
          </a:xfrm>
          <a:prstGeom prst="rect">
            <a:avLst/>
          </a:prstGeom>
        </p:spPr>
        <p:txBody>
          <a:bodyPr/>
          <a:lstStyle>
            <a:lvl1pPr marL="342604" indent="-342604">
              <a:buClr>
                <a:schemeClr val="tx1"/>
              </a:buClr>
              <a:buFont typeface="+mj-lt"/>
              <a:buAutoNum type="arabicPeriod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Список</a:t>
            </a:r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2092634"/>
            <a:ext cx="9613900" cy="423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Заголовок для списка нумерации</a:t>
            </a:r>
            <a:endParaRPr lang="ru-RU" dirty="0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15012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заголовка. Вариант размещения в 1 строку</a:t>
            </a:r>
            <a:endParaRPr lang="en-US" dirty="0"/>
          </a:p>
        </p:txBody>
      </p:sp>
      <p:sp>
        <p:nvSpPr>
          <p:cNvPr id="13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773116" y="1358791"/>
            <a:ext cx="9604375" cy="596900"/>
          </a:xfrm>
          <a:prstGeom prst="rect">
            <a:avLst/>
          </a:prstGeom>
        </p:spPr>
        <p:txBody>
          <a:bodyPr anchor="ctr"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100" b="0" i="1" kern="1200" baseline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100" b="0" i="1" kern="1200" dirty="0" smtClean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r>
              <a:rPr lang="en-US" sz="2100" b="0" i="1" kern="1200" dirty="0" smtClean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 </a:t>
            </a:r>
            <a:r>
              <a:rPr lang="ru-RU" sz="2100" b="0" i="1" kern="1200" dirty="0" smtClean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подзаголовка слайда в одну строку </a:t>
            </a:r>
            <a:endParaRPr lang="ru-RU" sz="2100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7349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orient="horz" pos="1315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в 2 строки, подзаголовок в 2 строки, нуме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773122" y="2592975"/>
            <a:ext cx="4703955" cy="3810175"/>
          </a:xfrm>
          <a:prstGeom prst="rect">
            <a:avLst/>
          </a:prstGeom>
        </p:spPr>
        <p:txBody>
          <a:bodyPr/>
          <a:lstStyle>
            <a:lvl1pPr marL="342604" indent="-342604">
              <a:buClr>
                <a:schemeClr val="tx1"/>
              </a:buClr>
              <a:buFont typeface="+mj-lt"/>
              <a:buAutoNum type="arabicPeriod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Список</a:t>
            </a:r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2087377"/>
            <a:ext cx="9613900" cy="423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Заголовок для списка нумерации</a:t>
            </a:r>
            <a:endParaRPr lang="ru-RU" dirty="0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15012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заголовка.</a:t>
            </a:r>
            <a:br>
              <a:rPr lang="ru-RU" dirty="0" smtClean="0"/>
            </a:br>
            <a:r>
              <a:rPr lang="ru-RU" dirty="0" smtClean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3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773116" y="1358791"/>
            <a:ext cx="9604375" cy="596900"/>
          </a:xfrm>
          <a:prstGeom prst="rect">
            <a:avLst/>
          </a:prstGeom>
        </p:spPr>
        <p:txBody>
          <a:bodyPr anchor="ctr"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100" b="0" i="1" kern="120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100" b="0" i="1" kern="1200" dirty="0" smtClean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br>
              <a:rPr lang="ru-RU" sz="2100" b="0" i="1" kern="1200" dirty="0" smtClean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</a:br>
            <a:r>
              <a:rPr lang="ru-RU" sz="2100" b="0" i="1" kern="1200" dirty="0" smtClean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длинного подзаголовка слайда в две строки </a:t>
            </a:r>
            <a:endParaRPr lang="ru-RU" sz="2100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Текст 16"/>
          <p:cNvSpPr>
            <a:spLocks noGrp="1"/>
          </p:cNvSpPr>
          <p:nvPr>
            <p:ph type="body" sz="quarter" idx="19" hasCustomPrompt="1"/>
          </p:nvPr>
        </p:nvSpPr>
        <p:spPr>
          <a:xfrm>
            <a:off x="5683066" y="2592974"/>
            <a:ext cx="4703955" cy="3810175"/>
          </a:xfrm>
          <a:prstGeom prst="rect">
            <a:avLst/>
          </a:prstGeom>
        </p:spPr>
        <p:txBody>
          <a:bodyPr/>
          <a:lstStyle>
            <a:lvl1pPr marL="342604" indent="-342604">
              <a:buClr>
                <a:schemeClr val="tx1"/>
              </a:buClr>
              <a:buFont typeface="+mj-lt"/>
              <a:buAutoNum type="arabicPeriod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Список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482219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998">
          <p15:clr>
            <a:srgbClr val="FBAE40"/>
          </p15:clr>
        </p15:guide>
        <p15:guide id="5" orient="horz" pos="1315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Заголовок в 1 строку, ик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6"/>
          <p:cNvSpPr>
            <a:spLocks noGrp="1"/>
          </p:cNvSpPr>
          <p:nvPr>
            <p:ph type="body" sz="quarter" idx="15" hasCustomPrompt="1"/>
          </p:nvPr>
        </p:nvSpPr>
        <p:spPr>
          <a:xfrm>
            <a:off x="1530227" y="2237609"/>
            <a:ext cx="8856793" cy="429222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098"/>
              </a:spcBef>
              <a:spcAft>
                <a:spcPts val="1500"/>
              </a:spcAft>
              <a:buFont typeface="Arial" panose="020B0604020202020204" pitchFamily="34" charset="0"/>
              <a:buNone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sp>
        <p:nvSpPr>
          <p:cNvPr id="10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1585995"/>
            <a:ext cx="9613900" cy="423801"/>
          </a:xfrm>
          <a:prstGeom prst="rect">
            <a:avLst/>
          </a:prstGeom>
        </p:spPr>
        <p:txBody>
          <a:bodyPr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marL="0" marR="0" lvl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Заголовок для текста с иконками</a:t>
            </a:r>
          </a:p>
          <a:p>
            <a:pPr lvl="0"/>
            <a:endParaRPr lang="ru-RU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15012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заголовка. Вариант размещения в 1 строку</a:t>
            </a:r>
            <a:endParaRPr lang="en-US" dirty="0"/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Текст 18"/>
          <p:cNvSpPr>
            <a:spLocks noGrp="1"/>
          </p:cNvSpPr>
          <p:nvPr>
            <p:ph type="body" sz="quarter" idx="22" hasCustomPrompt="1"/>
          </p:nvPr>
        </p:nvSpPr>
        <p:spPr>
          <a:xfrm>
            <a:off x="881063" y="2237606"/>
            <a:ext cx="562501" cy="55767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Иконка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805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2" pos="6543" userDrawn="1">
          <p15:clr>
            <a:srgbClr val="FBAE40"/>
          </p15:clr>
        </p15:guide>
        <p15:guide id="3" orient="horz" pos="680" userDrawn="1">
          <p15:clr>
            <a:srgbClr val="FBAE40"/>
          </p15:clr>
        </p15:guide>
        <p15:guide id="4" orient="horz" pos="4536">
          <p15:clr>
            <a:srgbClr val="FBAE40"/>
          </p15:clr>
        </p15:guide>
        <p15:guide id="6" pos="555" userDrawn="1">
          <p15:clr>
            <a:srgbClr val="FBAE40"/>
          </p15:clr>
        </p15:guide>
        <p15:guide id="7" orient="horz" pos="1406" userDrawn="1">
          <p15:clr>
            <a:srgbClr val="FBAE40"/>
          </p15:clr>
        </p15:guide>
        <p15:guide id="8" orient="horz" pos="998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Заголовок в 2 строки, ик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6"/>
          <p:cNvSpPr>
            <a:spLocks noGrp="1"/>
          </p:cNvSpPr>
          <p:nvPr>
            <p:ph type="body" sz="quarter" idx="15" hasCustomPrompt="1"/>
          </p:nvPr>
        </p:nvSpPr>
        <p:spPr>
          <a:xfrm>
            <a:off x="1530227" y="2237609"/>
            <a:ext cx="8856793" cy="429222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098"/>
              </a:spcBef>
              <a:spcAft>
                <a:spcPts val="1500"/>
              </a:spcAft>
              <a:buFont typeface="Arial" panose="020B0604020202020204" pitchFamily="34" charset="0"/>
              <a:buNone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sp>
        <p:nvSpPr>
          <p:cNvPr id="10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1585995"/>
            <a:ext cx="9613900" cy="423801"/>
          </a:xfrm>
          <a:prstGeom prst="rect">
            <a:avLst/>
          </a:prstGeom>
        </p:spPr>
        <p:txBody>
          <a:bodyPr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marL="0" marR="0" lvl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Заголовок для текста с иконками</a:t>
            </a:r>
          </a:p>
          <a:p>
            <a:pPr lvl="0"/>
            <a:endParaRPr lang="ru-RU" dirty="0"/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18"/>
          <p:cNvSpPr>
            <a:spLocks noGrp="1"/>
          </p:cNvSpPr>
          <p:nvPr>
            <p:ph type="body" sz="quarter" idx="22" hasCustomPrompt="1"/>
          </p:nvPr>
        </p:nvSpPr>
        <p:spPr>
          <a:xfrm>
            <a:off x="881063" y="2237606"/>
            <a:ext cx="562501" cy="55767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Иконка</a:t>
            </a:r>
            <a:endParaRPr lang="ru-RU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15012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заголовка.</a:t>
            </a:r>
            <a:br>
              <a:rPr lang="ru-RU" dirty="0" smtClean="0"/>
            </a:br>
            <a:r>
              <a:rPr lang="ru-RU" dirty="0" smtClean="0"/>
              <a:t>Вариант размещения заголовка в две строки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87178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pos="555">
          <p15:clr>
            <a:srgbClr val="FBAE40"/>
          </p15:clr>
        </p15:guide>
        <p15:guide id="5" orient="horz" pos="1406">
          <p15:clr>
            <a:srgbClr val="FBAE40"/>
          </p15:clr>
        </p15:guide>
        <p15:guide id="6" orient="horz" pos="99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4591" y="1763925"/>
            <a:ext cx="4722217" cy="498903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5005" y="1763925"/>
            <a:ext cx="4722217" cy="498903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FBEB1-A0C2-4B6E-8472-12D43E4BEA7D}" type="datetime1">
              <a:rPr lang="en-US" smtClean="0"/>
              <a:pPr/>
              <a:t>9/3/2018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7274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Заголовок в 3 строки, ик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6"/>
          <p:cNvSpPr>
            <a:spLocks noGrp="1"/>
          </p:cNvSpPr>
          <p:nvPr>
            <p:ph type="body" sz="quarter" idx="15" hasCustomPrompt="1"/>
          </p:nvPr>
        </p:nvSpPr>
        <p:spPr>
          <a:xfrm>
            <a:off x="1530227" y="2486580"/>
            <a:ext cx="8856793" cy="429222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098"/>
              </a:spcBef>
              <a:spcAft>
                <a:spcPts val="1500"/>
              </a:spcAft>
              <a:buFont typeface="Arial" panose="020B0604020202020204" pitchFamily="34" charset="0"/>
              <a:buNone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sp>
        <p:nvSpPr>
          <p:cNvPr id="10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1844489"/>
            <a:ext cx="9613900" cy="423801"/>
          </a:xfrm>
          <a:prstGeom prst="rect">
            <a:avLst/>
          </a:prstGeom>
        </p:spPr>
        <p:txBody>
          <a:bodyPr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marL="0" marR="0" lvl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Заголовок для текста с иконками</a:t>
            </a:r>
            <a:endParaRPr lang="ru-RU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83536"/>
            <a:ext cx="9577387" cy="131972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заголовка.</a:t>
            </a:r>
            <a:br>
              <a:rPr lang="ru-RU" dirty="0" smtClean="0"/>
            </a:br>
            <a:r>
              <a:rPr lang="ru-RU" dirty="0" smtClean="0"/>
              <a:t>Вариант размещения длинного заголовка</a:t>
            </a:r>
            <a:br>
              <a:rPr lang="ru-RU" dirty="0" smtClean="0"/>
            </a:br>
            <a:r>
              <a:rPr lang="ru-RU" dirty="0" smtClean="0"/>
              <a:t>в три строки</a:t>
            </a:r>
            <a:endParaRPr lang="en-US" dirty="0"/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Текст 18"/>
          <p:cNvSpPr>
            <a:spLocks noGrp="1"/>
          </p:cNvSpPr>
          <p:nvPr>
            <p:ph type="body" sz="quarter" idx="22" hasCustomPrompt="1"/>
          </p:nvPr>
        </p:nvSpPr>
        <p:spPr>
          <a:xfrm>
            <a:off x="881063" y="2495906"/>
            <a:ext cx="562501" cy="55767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Иконка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362015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6543">
          <p15:clr>
            <a:srgbClr val="FBAE40"/>
          </p15:clr>
        </p15:guide>
        <p15:guide id="2" orient="horz" pos="1156" userDrawn="1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pos="555">
          <p15:clr>
            <a:srgbClr val="FBAE40"/>
          </p15:clr>
        </p15:guide>
        <p15:guide id="5" orient="horz" pos="1565" userDrawn="1">
          <p15:clr>
            <a:srgbClr val="FBAE40"/>
          </p15:clr>
        </p15:guide>
        <p15:guide id="6" orient="horz" pos="975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Заголовок в 1 строку, подзаголовок в 1 строку, ик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6"/>
          <p:cNvSpPr>
            <a:spLocks noGrp="1"/>
          </p:cNvSpPr>
          <p:nvPr>
            <p:ph type="body" sz="quarter" idx="15" hasCustomPrompt="1"/>
          </p:nvPr>
        </p:nvSpPr>
        <p:spPr>
          <a:xfrm>
            <a:off x="1530227" y="2731477"/>
            <a:ext cx="8856793" cy="390239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098"/>
              </a:spcBef>
              <a:spcAft>
                <a:spcPts val="1500"/>
              </a:spcAft>
              <a:buFont typeface="Arial" panose="020B0604020202020204" pitchFamily="34" charset="0"/>
              <a:buNone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sp>
        <p:nvSpPr>
          <p:cNvPr id="10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2089391"/>
            <a:ext cx="9613900" cy="423801"/>
          </a:xfrm>
          <a:prstGeom prst="rect">
            <a:avLst/>
          </a:prstGeom>
        </p:spPr>
        <p:txBody>
          <a:bodyPr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marL="0" marR="0" lvl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Заголовок для текста с иконками</a:t>
            </a:r>
          </a:p>
          <a:p>
            <a:pPr lvl="0"/>
            <a:endParaRPr lang="ru-RU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15012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заголовка. Вариант размещения в 1 строку</a:t>
            </a:r>
            <a:endParaRPr lang="en-US" dirty="0"/>
          </a:p>
        </p:txBody>
      </p:sp>
      <p:sp>
        <p:nvSpPr>
          <p:cNvPr id="8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773116" y="1358791"/>
            <a:ext cx="9604375" cy="596900"/>
          </a:xfrm>
          <a:prstGeom prst="rect">
            <a:avLst/>
          </a:prstGeom>
        </p:spPr>
        <p:txBody>
          <a:bodyPr anchor="ctr"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100" b="0" i="1" kern="1200" baseline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100" b="0" i="1" kern="1200" dirty="0" smtClean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r>
              <a:rPr lang="en-US" sz="2100" b="0" i="1" kern="1200" dirty="0" smtClean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 </a:t>
            </a:r>
            <a:r>
              <a:rPr lang="ru-RU" sz="2100" b="0" i="1" kern="1200" dirty="0" smtClean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подзаголовка слайда в одну строку </a:t>
            </a:r>
            <a:endParaRPr lang="ru-RU" sz="2100" i="1" dirty="0">
              <a:solidFill>
                <a:schemeClr val="accent2"/>
              </a:solidFill>
              <a:latin typeface="+mn-lt"/>
            </a:endParaRPr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18"/>
          <p:cNvSpPr>
            <a:spLocks noGrp="1"/>
          </p:cNvSpPr>
          <p:nvPr>
            <p:ph type="body" sz="quarter" idx="22" hasCustomPrompt="1"/>
          </p:nvPr>
        </p:nvSpPr>
        <p:spPr>
          <a:xfrm>
            <a:off x="881063" y="2743106"/>
            <a:ext cx="562501" cy="55767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Иконка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452969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pos="555">
          <p15:clr>
            <a:srgbClr val="FBAE40"/>
          </p15:clr>
        </p15:guide>
        <p15:guide id="5" orient="horz" pos="1315" userDrawn="1">
          <p15:clr>
            <a:srgbClr val="FBAE40"/>
          </p15:clr>
        </p15:guide>
        <p15:guide id="6" orient="horz" pos="1088" userDrawn="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Заголовок в 2 строки, подзаголовок в 2 строки, ик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6"/>
          <p:cNvSpPr>
            <a:spLocks noGrp="1"/>
          </p:cNvSpPr>
          <p:nvPr>
            <p:ph type="body" sz="quarter" idx="15" hasCustomPrompt="1"/>
          </p:nvPr>
        </p:nvSpPr>
        <p:spPr>
          <a:xfrm>
            <a:off x="1530227" y="2729147"/>
            <a:ext cx="8856793" cy="38544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098"/>
              </a:spcBef>
              <a:spcAft>
                <a:spcPts val="1500"/>
              </a:spcAft>
              <a:buFont typeface="Arial" panose="020B0604020202020204" pitchFamily="34" charset="0"/>
              <a:buNone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sp>
        <p:nvSpPr>
          <p:cNvPr id="10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2087061"/>
            <a:ext cx="9613900" cy="423801"/>
          </a:xfrm>
          <a:prstGeom prst="rect">
            <a:avLst/>
          </a:prstGeom>
        </p:spPr>
        <p:txBody>
          <a:bodyPr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marL="0" marR="0" lvl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Заголовок для текста с иконками</a:t>
            </a:r>
          </a:p>
          <a:p>
            <a:pPr lvl="0"/>
            <a:endParaRPr lang="ru-RU" dirty="0"/>
          </a:p>
        </p:txBody>
      </p:sp>
      <p:sp>
        <p:nvSpPr>
          <p:cNvPr id="8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773116" y="1358791"/>
            <a:ext cx="9604375" cy="596900"/>
          </a:xfrm>
          <a:prstGeom prst="rect">
            <a:avLst/>
          </a:prstGeom>
        </p:spPr>
        <p:txBody>
          <a:bodyPr anchor="ctr"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100" b="0" i="1" kern="120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100" b="0" i="1" kern="1200" dirty="0" smtClean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br>
              <a:rPr lang="ru-RU" sz="2100" b="0" i="1" kern="1200" dirty="0" smtClean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</a:br>
            <a:r>
              <a:rPr lang="ru-RU" sz="2100" b="0" i="1" kern="1200" dirty="0" smtClean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длинного подзаголовка слайда в две строки </a:t>
            </a:r>
            <a:endParaRPr lang="ru-RU" sz="2100" i="1" dirty="0">
              <a:solidFill>
                <a:schemeClr val="accent2"/>
              </a:solidFill>
              <a:latin typeface="+mn-lt"/>
            </a:endParaRPr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18"/>
          <p:cNvSpPr>
            <a:spLocks noGrp="1"/>
          </p:cNvSpPr>
          <p:nvPr>
            <p:ph type="body" sz="quarter" idx="22" hasCustomPrompt="1"/>
          </p:nvPr>
        </p:nvSpPr>
        <p:spPr>
          <a:xfrm>
            <a:off x="881063" y="2729147"/>
            <a:ext cx="562501" cy="55767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Иконка</a:t>
            </a:r>
            <a:endParaRPr lang="ru-RU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15012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заголовка.</a:t>
            </a:r>
            <a:br>
              <a:rPr lang="ru-RU" dirty="0" smtClean="0"/>
            </a:br>
            <a:r>
              <a:rPr lang="ru-RU" dirty="0" smtClean="0"/>
              <a:t>Вариант размещения заголовка в две строки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00694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pos="555">
          <p15:clr>
            <a:srgbClr val="FBAE40"/>
          </p15:clr>
        </p15:guide>
        <p15:guide id="5" orient="horz" pos="1315" userDrawn="1">
          <p15:clr>
            <a:srgbClr val="FBAE40"/>
          </p15:clr>
        </p15:guide>
        <p15:guide id="6" orient="horz" pos="998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Заголовок в 3 строки, подзаголовок в 2 строки, ик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773118" y="1859286"/>
            <a:ext cx="9613898" cy="596900"/>
          </a:xfrm>
          <a:prstGeom prst="rect">
            <a:avLst/>
          </a:prstGeom>
        </p:spPr>
        <p:txBody>
          <a:bodyPr anchor="ctr"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100" b="0" i="1" kern="1200" baseline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100" b="0" i="1" kern="1200" dirty="0" smtClean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br>
              <a:rPr lang="ru-RU" sz="2100" b="0" i="1" kern="1200" dirty="0" smtClean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</a:br>
            <a:r>
              <a:rPr lang="ru-RU" sz="2100" b="0" i="1" kern="1200" dirty="0" smtClean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длинного подзаголовка слайда в две строки</a:t>
            </a:r>
            <a:endParaRPr lang="ru-RU" sz="2100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1" name="Текст 16"/>
          <p:cNvSpPr>
            <a:spLocks noGrp="1"/>
          </p:cNvSpPr>
          <p:nvPr>
            <p:ph type="body" sz="quarter" idx="15" hasCustomPrompt="1"/>
          </p:nvPr>
        </p:nvSpPr>
        <p:spPr>
          <a:xfrm>
            <a:off x="1530227" y="3234287"/>
            <a:ext cx="8856793" cy="339727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098"/>
              </a:spcBef>
              <a:spcAft>
                <a:spcPts val="1500"/>
              </a:spcAft>
              <a:buFont typeface="Arial" panose="020B0604020202020204" pitchFamily="34" charset="0"/>
              <a:buNone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sp>
        <p:nvSpPr>
          <p:cNvPr id="10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2592202"/>
            <a:ext cx="9613900" cy="423801"/>
          </a:xfrm>
          <a:prstGeom prst="rect">
            <a:avLst/>
          </a:prstGeom>
        </p:spPr>
        <p:txBody>
          <a:bodyPr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marL="0" marR="0" lvl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Заголовок для текста с иконками</a:t>
            </a:r>
            <a:endParaRPr lang="ru-RU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83536"/>
            <a:ext cx="9577387" cy="131972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заголовка.</a:t>
            </a:r>
            <a:br>
              <a:rPr lang="ru-RU" dirty="0" smtClean="0"/>
            </a:br>
            <a:r>
              <a:rPr lang="ru-RU" dirty="0" smtClean="0"/>
              <a:t>Вариант размещения длинного заголовка</a:t>
            </a:r>
            <a:br>
              <a:rPr lang="ru-RU" dirty="0" smtClean="0"/>
            </a:br>
            <a:r>
              <a:rPr lang="ru-RU" dirty="0" smtClean="0"/>
              <a:t>в три строки</a:t>
            </a:r>
            <a:endParaRPr lang="en-US" dirty="0"/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18"/>
          <p:cNvSpPr>
            <a:spLocks noGrp="1"/>
          </p:cNvSpPr>
          <p:nvPr>
            <p:ph type="body" sz="quarter" idx="22" hasCustomPrompt="1"/>
          </p:nvPr>
        </p:nvSpPr>
        <p:spPr>
          <a:xfrm>
            <a:off x="881063" y="3238048"/>
            <a:ext cx="562501" cy="55767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Иконка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494148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6543">
          <p15:clr>
            <a:srgbClr val="FBAE40"/>
          </p15:clr>
        </p15:guide>
        <p15:guide id="2" orient="horz" pos="1315" userDrawn="1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pos="555">
          <p15:clr>
            <a:srgbClr val="FBAE40"/>
          </p15:clr>
        </p15:guide>
        <p15:guide id="5" orient="horz" pos="1633" userDrawn="1">
          <p15:clr>
            <a:srgbClr val="FBAE40"/>
          </p15:clr>
        </p15:guide>
        <p15:guide id="6" orient="horz" pos="975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в 1 строку, основно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15012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Примеры иконок,</a:t>
            </a:r>
            <a:br>
              <a:rPr lang="ru-RU" dirty="0" smtClean="0"/>
            </a:br>
            <a:r>
              <a:rPr lang="ru-RU" dirty="0" smtClean="0"/>
              <a:t>для использования в рабочих материалах</a:t>
            </a:r>
            <a:endParaRPr lang="en-US" dirty="0"/>
          </a:p>
        </p:txBody>
      </p: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cxnSp>
        <p:nvCxnSpPr>
          <p:cNvPr id="22" name="Прямая соединительная линия 21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81066" y="1727208"/>
            <a:ext cx="562500" cy="5568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885790" y="2361489"/>
            <a:ext cx="557783" cy="56341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889797" y="3002320"/>
            <a:ext cx="553770" cy="55377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881067" y="3633504"/>
            <a:ext cx="554678" cy="55467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881067" y="4264688"/>
            <a:ext cx="553588" cy="55918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879976" y="4896780"/>
            <a:ext cx="554678" cy="54913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879976" y="6159654"/>
            <a:ext cx="554678" cy="55467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872155" y="5518823"/>
            <a:ext cx="562500" cy="5625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1645478" y="1721576"/>
            <a:ext cx="562500" cy="5625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1645478" y="2362406"/>
            <a:ext cx="562500" cy="5625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651105" y="3642242"/>
            <a:ext cx="556875" cy="55687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645478" y="3002320"/>
            <a:ext cx="562500" cy="5625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1645478" y="4276530"/>
            <a:ext cx="562500" cy="55687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1645478" y="4896780"/>
            <a:ext cx="562500" cy="56818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2409891" y="2361947"/>
            <a:ext cx="562500" cy="56250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 userDrawn="1"/>
        </p:nvPicPr>
        <p:blipFill>
          <a:blip r:embed="rId18" cstate="print"/>
          <a:stretch>
            <a:fillRect/>
          </a:stretch>
        </p:blipFill>
        <p:spPr>
          <a:xfrm>
            <a:off x="1645478" y="6162231"/>
            <a:ext cx="562500" cy="56250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 userDrawn="1"/>
        </p:nvPicPr>
        <p:blipFill>
          <a:blip r:embed="rId19" cstate="print"/>
          <a:stretch>
            <a:fillRect/>
          </a:stretch>
        </p:blipFill>
        <p:spPr>
          <a:xfrm>
            <a:off x="1645478" y="5524447"/>
            <a:ext cx="562502" cy="55687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 userDrawn="1"/>
        </p:nvPicPr>
        <p:blipFill>
          <a:blip r:embed="rId20" cstate="print"/>
          <a:stretch>
            <a:fillRect/>
          </a:stretch>
        </p:blipFill>
        <p:spPr>
          <a:xfrm>
            <a:off x="3174304" y="1729151"/>
            <a:ext cx="562500" cy="56250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 userDrawn="1"/>
        </p:nvPicPr>
        <p:blipFill>
          <a:blip r:embed="rId21" cstate="print"/>
          <a:stretch>
            <a:fillRect/>
          </a:stretch>
        </p:blipFill>
        <p:spPr>
          <a:xfrm>
            <a:off x="3173535" y="3007953"/>
            <a:ext cx="562500" cy="556875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 userDrawn="1"/>
        </p:nvPicPr>
        <p:blipFill>
          <a:blip r:embed="rId22" cstate="print"/>
          <a:stretch>
            <a:fillRect/>
          </a:stretch>
        </p:blipFill>
        <p:spPr>
          <a:xfrm>
            <a:off x="3173535" y="3638847"/>
            <a:ext cx="562500" cy="55687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 userDrawn="1"/>
        </p:nvPicPr>
        <p:blipFill>
          <a:blip r:embed="rId23" cstate="print"/>
          <a:stretch>
            <a:fillRect/>
          </a:stretch>
        </p:blipFill>
        <p:spPr>
          <a:xfrm>
            <a:off x="3170085" y="4273108"/>
            <a:ext cx="565950" cy="560291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 userDrawn="1"/>
        </p:nvPicPr>
        <p:blipFill>
          <a:blip r:embed="rId24" cstate="print"/>
          <a:stretch>
            <a:fillRect/>
          </a:stretch>
        </p:blipFill>
        <p:spPr>
          <a:xfrm>
            <a:off x="3170088" y="4902441"/>
            <a:ext cx="562500" cy="55687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 userDrawn="1"/>
        </p:nvPicPr>
        <p:blipFill>
          <a:blip r:embed="rId25" cstate="print"/>
          <a:stretch>
            <a:fillRect/>
          </a:stretch>
        </p:blipFill>
        <p:spPr>
          <a:xfrm>
            <a:off x="3173543" y="2361186"/>
            <a:ext cx="563269" cy="56326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 userDrawn="1"/>
        </p:nvPicPr>
        <p:blipFill>
          <a:blip r:embed="rId26" cstate="print"/>
          <a:stretch>
            <a:fillRect/>
          </a:stretch>
        </p:blipFill>
        <p:spPr>
          <a:xfrm>
            <a:off x="3170088" y="5524447"/>
            <a:ext cx="562500" cy="56250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 userDrawn="1"/>
        </p:nvPicPr>
        <p:blipFill>
          <a:blip r:embed="rId27" cstate="print"/>
          <a:stretch>
            <a:fillRect/>
          </a:stretch>
        </p:blipFill>
        <p:spPr>
          <a:xfrm>
            <a:off x="3170092" y="6147360"/>
            <a:ext cx="565327" cy="565327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 userDrawn="1"/>
        </p:nvPicPr>
        <p:blipFill>
          <a:blip r:embed="rId28" cstate="print"/>
          <a:stretch>
            <a:fillRect/>
          </a:stretch>
        </p:blipFill>
        <p:spPr>
          <a:xfrm>
            <a:off x="3938721" y="1729151"/>
            <a:ext cx="562500" cy="56250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 userDrawn="1"/>
        </p:nvPicPr>
        <p:blipFill>
          <a:blip r:embed="rId29" cstate="print"/>
          <a:stretch>
            <a:fillRect/>
          </a:stretch>
        </p:blipFill>
        <p:spPr>
          <a:xfrm>
            <a:off x="3937948" y="2361947"/>
            <a:ext cx="562500" cy="562500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 userDrawn="1"/>
        </p:nvPicPr>
        <p:blipFill>
          <a:blip r:embed="rId30" cstate="print"/>
          <a:stretch>
            <a:fillRect/>
          </a:stretch>
        </p:blipFill>
        <p:spPr>
          <a:xfrm>
            <a:off x="3937948" y="2996638"/>
            <a:ext cx="562500" cy="568182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 userDrawn="1"/>
        </p:nvPicPr>
        <p:blipFill>
          <a:blip r:embed="rId31" cstate="print"/>
          <a:stretch>
            <a:fillRect/>
          </a:stretch>
        </p:blipFill>
        <p:spPr>
          <a:xfrm>
            <a:off x="3937948" y="4260623"/>
            <a:ext cx="562500" cy="556875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 userDrawn="1"/>
        </p:nvPicPr>
        <p:blipFill>
          <a:blip r:embed="rId32" cstate="print"/>
          <a:stretch>
            <a:fillRect/>
          </a:stretch>
        </p:blipFill>
        <p:spPr>
          <a:xfrm>
            <a:off x="3938986" y="5515306"/>
            <a:ext cx="561462" cy="561462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 userDrawn="1"/>
        </p:nvPicPr>
        <p:blipFill>
          <a:blip r:embed="rId33" cstate="print"/>
          <a:stretch>
            <a:fillRect/>
          </a:stretch>
        </p:blipFill>
        <p:spPr>
          <a:xfrm>
            <a:off x="3937948" y="3641226"/>
            <a:ext cx="562500" cy="568182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 userDrawn="1"/>
        </p:nvPicPr>
        <p:blipFill>
          <a:blip r:embed="rId34" cstate="print"/>
          <a:stretch>
            <a:fillRect/>
          </a:stretch>
        </p:blipFill>
        <p:spPr>
          <a:xfrm>
            <a:off x="3937949" y="4882518"/>
            <a:ext cx="565417" cy="559763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 userDrawn="1"/>
        </p:nvPicPr>
        <p:blipFill>
          <a:blip r:embed="rId35" cstate="print"/>
          <a:stretch>
            <a:fillRect/>
          </a:stretch>
        </p:blipFill>
        <p:spPr>
          <a:xfrm>
            <a:off x="3932804" y="6145901"/>
            <a:ext cx="572511" cy="566786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 userDrawn="1"/>
        </p:nvPicPr>
        <p:blipFill>
          <a:blip r:embed="rId36" cstate="print"/>
          <a:stretch>
            <a:fillRect/>
          </a:stretch>
        </p:blipFill>
        <p:spPr>
          <a:xfrm>
            <a:off x="4703133" y="1735063"/>
            <a:ext cx="562500" cy="5625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7" cstate="print"/>
          <a:stretch>
            <a:fillRect/>
          </a:stretch>
        </p:blipFill>
        <p:spPr>
          <a:xfrm>
            <a:off x="4701592" y="2361182"/>
            <a:ext cx="564038" cy="56403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8" cstate="print"/>
          <a:stretch>
            <a:fillRect/>
          </a:stretch>
        </p:blipFill>
        <p:spPr>
          <a:xfrm>
            <a:off x="4701600" y="2996638"/>
            <a:ext cx="565103" cy="5594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9" cstate="print"/>
          <a:stretch>
            <a:fillRect/>
          </a:stretch>
        </p:blipFill>
        <p:spPr>
          <a:xfrm>
            <a:off x="4698141" y="3642242"/>
            <a:ext cx="567489" cy="5618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40" cstate="print"/>
          <a:stretch>
            <a:fillRect/>
          </a:stretch>
        </p:blipFill>
        <p:spPr>
          <a:xfrm>
            <a:off x="4694692" y="4267000"/>
            <a:ext cx="570940" cy="5652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41" cstate="print"/>
          <a:stretch>
            <a:fillRect/>
          </a:stretch>
        </p:blipFill>
        <p:spPr>
          <a:xfrm>
            <a:off x="2409891" y="1729159"/>
            <a:ext cx="562500" cy="5568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42" cstate="print"/>
          <a:stretch>
            <a:fillRect/>
          </a:stretch>
        </p:blipFill>
        <p:spPr>
          <a:xfrm>
            <a:off x="4694691" y="4891703"/>
            <a:ext cx="570942" cy="565233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 userDrawn="1"/>
        </p:nvPicPr>
        <p:blipFill>
          <a:blip r:embed="rId43" cstate="print"/>
          <a:stretch>
            <a:fillRect/>
          </a:stretch>
        </p:blipFill>
        <p:spPr>
          <a:xfrm>
            <a:off x="2389312" y="3000368"/>
            <a:ext cx="582312" cy="576489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 userDrawn="1"/>
        </p:nvPicPr>
        <p:blipFill>
          <a:blip r:embed="rId44" cstate="print"/>
          <a:stretch>
            <a:fillRect/>
          </a:stretch>
        </p:blipFill>
        <p:spPr>
          <a:xfrm>
            <a:off x="2389310" y="3633512"/>
            <a:ext cx="586532" cy="58066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 userDrawn="1"/>
        </p:nvPicPr>
        <p:blipFill>
          <a:blip r:embed="rId45" cstate="print"/>
          <a:stretch>
            <a:fillRect/>
          </a:stretch>
        </p:blipFill>
        <p:spPr>
          <a:xfrm>
            <a:off x="2389310" y="4274102"/>
            <a:ext cx="578862" cy="578861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 userDrawn="1"/>
        </p:nvPicPr>
        <p:blipFill>
          <a:blip r:embed="rId46" cstate="print"/>
          <a:stretch>
            <a:fillRect/>
          </a:stretch>
        </p:blipFill>
        <p:spPr>
          <a:xfrm>
            <a:off x="2389310" y="4894429"/>
            <a:ext cx="587884" cy="587884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 userDrawn="1"/>
        </p:nvPicPr>
        <p:blipFill>
          <a:blip r:embed="rId47" cstate="print"/>
          <a:stretch>
            <a:fillRect/>
          </a:stretch>
        </p:blipFill>
        <p:spPr>
          <a:xfrm>
            <a:off x="2389310" y="5524447"/>
            <a:ext cx="574372" cy="580174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 userDrawn="1"/>
        </p:nvPicPr>
        <p:blipFill>
          <a:blip r:embed="rId48" cstate="print"/>
          <a:stretch>
            <a:fillRect/>
          </a:stretch>
        </p:blipFill>
        <p:spPr>
          <a:xfrm>
            <a:off x="2389318" y="6150585"/>
            <a:ext cx="591367" cy="597340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 userDrawn="1"/>
        </p:nvPicPr>
        <p:blipFill>
          <a:blip r:embed="rId49" cstate="print"/>
          <a:stretch>
            <a:fillRect/>
          </a:stretch>
        </p:blipFill>
        <p:spPr>
          <a:xfrm>
            <a:off x="4698141" y="5503547"/>
            <a:ext cx="567489" cy="573221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 userDrawn="1"/>
        </p:nvPicPr>
        <p:blipFill>
          <a:blip r:embed="rId50" cstate="print"/>
          <a:stretch>
            <a:fillRect/>
          </a:stretch>
        </p:blipFill>
        <p:spPr>
          <a:xfrm>
            <a:off x="4692689" y="6145612"/>
            <a:ext cx="572949" cy="572948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 userDrawn="1"/>
        </p:nvPicPr>
        <p:blipFill>
          <a:blip r:embed="rId51" cstate="print"/>
          <a:stretch>
            <a:fillRect/>
          </a:stretch>
        </p:blipFill>
        <p:spPr>
          <a:xfrm>
            <a:off x="5465237" y="1739396"/>
            <a:ext cx="543678" cy="543678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 userDrawn="1"/>
        </p:nvPicPr>
        <p:blipFill>
          <a:blip r:embed="rId52" cstate="print"/>
          <a:stretch>
            <a:fillRect/>
          </a:stretch>
        </p:blipFill>
        <p:spPr>
          <a:xfrm>
            <a:off x="5465237" y="2361183"/>
            <a:ext cx="543678" cy="549170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 userDrawn="1"/>
        </p:nvPicPr>
        <p:blipFill>
          <a:blip r:embed="rId53" cstate="print"/>
          <a:stretch>
            <a:fillRect/>
          </a:stretch>
        </p:blipFill>
        <p:spPr>
          <a:xfrm>
            <a:off x="5470226" y="2996638"/>
            <a:ext cx="559452" cy="55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24565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pos="555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Заголовок в 1 строку, графи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291" y="305681"/>
            <a:ext cx="9628729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заголовка. Вариант размещения в 1 строку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 userDrawn="1"/>
        </p:nvCxnSpPr>
        <p:spPr>
          <a:xfrm flipH="1">
            <a:off x="5444989" y="2360645"/>
            <a:ext cx="1" cy="669924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оединительная линия уступом 18"/>
          <p:cNvCxnSpPr/>
          <p:nvPr userDrawn="1"/>
        </p:nvCxnSpPr>
        <p:spPr>
          <a:xfrm rot="10800000" flipV="1">
            <a:off x="2232019" y="2043923"/>
            <a:ext cx="739163" cy="969182"/>
          </a:xfrm>
          <a:prstGeom prst="bentConnector2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Соединительная линия уступом 20"/>
          <p:cNvCxnSpPr/>
          <p:nvPr userDrawn="1"/>
        </p:nvCxnSpPr>
        <p:spPr>
          <a:xfrm rot="16200000" flipH="1">
            <a:off x="7836122" y="2139605"/>
            <a:ext cx="971328" cy="805991"/>
          </a:xfrm>
          <a:prstGeom prst="bentConnector3">
            <a:avLst>
              <a:gd name="adj1" fmla="val -1725"/>
            </a:avLst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 userDrawn="1"/>
        </p:nvCxnSpPr>
        <p:spPr>
          <a:xfrm flipH="1">
            <a:off x="3840837" y="2351913"/>
            <a:ext cx="1" cy="2447079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 userDrawn="1"/>
        </p:nvCxnSpPr>
        <p:spPr>
          <a:xfrm flipH="1">
            <a:off x="7084889" y="2356240"/>
            <a:ext cx="1" cy="2447079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 userDrawn="1"/>
        </p:nvSpPr>
        <p:spPr>
          <a:xfrm>
            <a:off x="881067" y="4040425"/>
            <a:ext cx="2701892" cy="698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42" name="Текст 18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881067" y="3028263"/>
            <a:ext cx="2701892" cy="1010121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Текст графика</a:t>
            </a:r>
            <a:endParaRPr lang="ru-RU" dirty="0"/>
          </a:p>
        </p:txBody>
      </p:sp>
      <p:sp>
        <p:nvSpPr>
          <p:cNvPr id="52" name="Прямоугольник 51"/>
          <p:cNvSpPr/>
          <p:nvPr userDrawn="1"/>
        </p:nvSpPr>
        <p:spPr>
          <a:xfrm>
            <a:off x="4094035" y="4040425"/>
            <a:ext cx="2701892" cy="698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53" name="Текст 18"/>
          <p:cNvSpPr>
            <a:spLocks noGrp="1"/>
          </p:cNvSpPr>
          <p:nvPr>
            <p:ph type="body" sz="quarter" idx="18" hasCustomPrompt="1"/>
          </p:nvPr>
        </p:nvSpPr>
        <p:spPr>
          <a:xfrm>
            <a:off x="4094035" y="3028263"/>
            <a:ext cx="2701892" cy="1010121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Текст графика</a:t>
            </a:r>
            <a:endParaRPr lang="ru-RU" dirty="0"/>
          </a:p>
        </p:txBody>
      </p:sp>
      <p:sp>
        <p:nvSpPr>
          <p:cNvPr id="54" name="Прямоугольник 53"/>
          <p:cNvSpPr/>
          <p:nvPr userDrawn="1"/>
        </p:nvSpPr>
        <p:spPr>
          <a:xfrm>
            <a:off x="7373836" y="4027420"/>
            <a:ext cx="2701892" cy="698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55" name="Текст 18"/>
          <p:cNvSpPr>
            <a:spLocks noGrp="1"/>
          </p:cNvSpPr>
          <p:nvPr>
            <p:ph type="body" sz="quarter" idx="19" hasCustomPrompt="1"/>
          </p:nvPr>
        </p:nvSpPr>
        <p:spPr>
          <a:xfrm>
            <a:off x="7373836" y="3015258"/>
            <a:ext cx="2701892" cy="1010121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Текст графика</a:t>
            </a:r>
            <a:endParaRPr lang="ru-RU" dirty="0"/>
          </a:p>
        </p:txBody>
      </p:sp>
      <p:sp>
        <p:nvSpPr>
          <p:cNvPr id="56" name="Прямоугольник 55"/>
          <p:cNvSpPr/>
          <p:nvPr userDrawn="1"/>
        </p:nvSpPr>
        <p:spPr>
          <a:xfrm>
            <a:off x="2489883" y="5805363"/>
            <a:ext cx="2701892" cy="698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57" name="Текст 18"/>
          <p:cNvSpPr>
            <a:spLocks noGrp="1"/>
          </p:cNvSpPr>
          <p:nvPr>
            <p:ph type="body" sz="quarter" idx="20" hasCustomPrompt="1"/>
          </p:nvPr>
        </p:nvSpPr>
        <p:spPr>
          <a:xfrm>
            <a:off x="2489883" y="4793199"/>
            <a:ext cx="2701892" cy="1010121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Текст графика</a:t>
            </a:r>
            <a:endParaRPr lang="ru-RU" dirty="0"/>
          </a:p>
        </p:txBody>
      </p:sp>
      <p:sp>
        <p:nvSpPr>
          <p:cNvPr id="58" name="Прямоугольник 57"/>
          <p:cNvSpPr/>
          <p:nvPr userDrawn="1"/>
        </p:nvSpPr>
        <p:spPr>
          <a:xfrm>
            <a:off x="5733935" y="5812459"/>
            <a:ext cx="2701892" cy="698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59" name="Текст 18"/>
          <p:cNvSpPr>
            <a:spLocks noGrp="1"/>
          </p:cNvSpPr>
          <p:nvPr>
            <p:ph type="body" sz="quarter" idx="21" hasCustomPrompt="1"/>
          </p:nvPr>
        </p:nvSpPr>
        <p:spPr>
          <a:xfrm>
            <a:off x="5733935" y="4800297"/>
            <a:ext cx="2701892" cy="1010121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Текст графика</a:t>
            </a:r>
            <a:endParaRPr lang="ru-RU" dirty="0"/>
          </a:p>
        </p:txBody>
      </p:sp>
      <p:sp>
        <p:nvSpPr>
          <p:cNvPr id="60" name="Текст 18"/>
          <p:cNvSpPr>
            <a:spLocks noGrp="1"/>
          </p:cNvSpPr>
          <p:nvPr>
            <p:ph type="body" sz="quarter" idx="22" hasCustomPrompt="1"/>
          </p:nvPr>
        </p:nvSpPr>
        <p:spPr>
          <a:xfrm>
            <a:off x="2971181" y="1738852"/>
            <a:ext cx="4947617" cy="602241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21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Заголовок графика</a:t>
            </a:r>
            <a:endParaRPr lang="ru-RU" dirty="0"/>
          </a:p>
        </p:txBody>
      </p:sp>
      <p:cxnSp>
        <p:nvCxnSpPr>
          <p:cNvPr id="61" name="Прямая соединительная линия 60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00331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2" pos="6543">
          <p15:clr>
            <a:srgbClr val="FBAE40"/>
          </p15:clr>
        </p15:guide>
        <p15:guide id="3" orient="horz" pos="680">
          <p15:clr>
            <a:srgbClr val="FBAE40"/>
          </p15:clr>
        </p15:guide>
        <p15:guide id="4" orient="horz" pos="4536">
          <p15:clr>
            <a:srgbClr val="FBAE40"/>
          </p15:clr>
        </p15:guide>
        <p15:guide id="5" orient="horz" pos="1088" userDrawn="1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Заголовок в 2 строки, графи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Текст 18"/>
          <p:cNvSpPr>
            <a:spLocks noGrp="1"/>
          </p:cNvSpPr>
          <p:nvPr>
            <p:ph type="body" sz="quarter" idx="27" hasCustomPrompt="1"/>
          </p:nvPr>
        </p:nvSpPr>
        <p:spPr>
          <a:xfrm>
            <a:off x="891343" y="1748973"/>
            <a:ext cx="9495670" cy="590334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>
              <a:buNone/>
              <a:defRPr sz="21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Заголовок графика</a:t>
            </a:r>
            <a:endParaRPr lang="ru-RU" dirty="0"/>
          </a:p>
        </p:txBody>
      </p:sp>
      <p:sp>
        <p:nvSpPr>
          <p:cNvPr id="51" name="Текст 18"/>
          <p:cNvSpPr>
            <a:spLocks noGrp="1"/>
          </p:cNvSpPr>
          <p:nvPr>
            <p:ph type="body" sz="quarter" idx="24" hasCustomPrompt="1"/>
          </p:nvPr>
        </p:nvSpPr>
        <p:spPr>
          <a:xfrm>
            <a:off x="891343" y="2800607"/>
            <a:ext cx="3402702" cy="10101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Текст графика</a:t>
            </a:r>
            <a:endParaRPr lang="ru-RU" dirty="0"/>
          </a:p>
        </p:txBody>
      </p:sp>
      <p:sp>
        <p:nvSpPr>
          <p:cNvPr id="49" name="Текст 18"/>
          <p:cNvSpPr>
            <a:spLocks noGrp="1"/>
          </p:cNvSpPr>
          <p:nvPr>
            <p:ph type="body" sz="quarter" idx="22" hasCustomPrompt="1"/>
          </p:nvPr>
        </p:nvSpPr>
        <p:spPr>
          <a:xfrm>
            <a:off x="891346" y="5464756"/>
            <a:ext cx="1633195" cy="1010121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Текст графика</a:t>
            </a:r>
            <a:endParaRPr lang="ru-RU" dirty="0"/>
          </a:p>
        </p:txBody>
      </p:sp>
      <p:sp>
        <p:nvSpPr>
          <p:cNvPr id="45" name="Текст 18"/>
          <p:cNvSpPr>
            <a:spLocks noGrp="1"/>
          </p:cNvSpPr>
          <p:nvPr>
            <p:ph type="body" sz="quarter" idx="18" hasCustomPrompt="1"/>
          </p:nvPr>
        </p:nvSpPr>
        <p:spPr>
          <a:xfrm>
            <a:off x="4621696" y="4126078"/>
            <a:ext cx="2773017" cy="1010121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Текст графика</a:t>
            </a:r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291" y="315012"/>
            <a:ext cx="9628729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заголовка.</a:t>
            </a:r>
            <a:br>
              <a:rPr lang="ru-RU" dirty="0" smtClean="0"/>
            </a:br>
            <a:r>
              <a:rPr lang="ru-RU" dirty="0" smtClean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cxnSp>
        <p:nvCxnSpPr>
          <p:cNvPr id="33" name="Прямая со стрелкой 32"/>
          <p:cNvCxnSpPr/>
          <p:nvPr userDrawn="1"/>
        </p:nvCxnSpPr>
        <p:spPr>
          <a:xfrm flipH="1">
            <a:off x="2582423" y="2342274"/>
            <a:ext cx="1" cy="444364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 userDrawn="1"/>
        </p:nvCxnSpPr>
        <p:spPr>
          <a:xfrm flipH="1">
            <a:off x="7504981" y="2342425"/>
            <a:ext cx="1" cy="444364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 userDrawn="1"/>
        </p:nvCxnSpPr>
        <p:spPr>
          <a:xfrm>
            <a:off x="2582415" y="3813682"/>
            <a:ext cx="0" cy="305024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 userDrawn="1"/>
        </p:nvCxnSpPr>
        <p:spPr>
          <a:xfrm>
            <a:off x="6008204" y="3813682"/>
            <a:ext cx="0" cy="305024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 userDrawn="1"/>
        </p:nvCxnSpPr>
        <p:spPr>
          <a:xfrm>
            <a:off x="9000502" y="3813682"/>
            <a:ext cx="0" cy="305024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 userDrawn="1"/>
        </p:nvCxnSpPr>
        <p:spPr>
          <a:xfrm>
            <a:off x="1704356" y="5145756"/>
            <a:ext cx="0" cy="305024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 userDrawn="1"/>
        </p:nvCxnSpPr>
        <p:spPr>
          <a:xfrm>
            <a:off x="3462028" y="5145756"/>
            <a:ext cx="0" cy="305024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 userDrawn="1"/>
        </p:nvCxnSpPr>
        <p:spPr>
          <a:xfrm>
            <a:off x="6016282" y="5143556"/>
            <a:ext cx="0" cy="305024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 userDrawn="1"/>
        </p:nvCxnSpPr>
        <p:spPr>
          <a:xfrm>
            <a:off x="9000502" y="5143556"/>
            <a:ext cx="0" cy="305024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Текст 18"/>
          <p:cNvSpPr>
            <a:spLocks noGrp="1"/>
          </p:cNvSpPr>
          <p:nvPr>
            <p:ph type="body" sz="quarter" idx="17" hasCustomPrompt="1"/>
          </p:nvPr>
        </p:nvSpPr>
        <p:spPr>
          <a:xfrm>
            <a:off x="881063" y="4126078"/>
            <a:ext cx="3402702" cy="1010121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Текст графика</a:t>
            </a:r>
            <a:endParaRPr lang="ru-RU" dirty="0"/>
          </a:p>
        </p:txBody>
      </p:sp>
      <p:sp>
        <p:nvSpPr>
          <p:cNvPr id="46" name="Текст 18"/>
          <p:cNvSpPr>
            <a:spLocks noGrp="1"/>
          </p:cNvSpPr>
          <p:nvPr>
            <p:ph type="body" sz="quarter" idx="19" hasCustomPrompt="1"/>
          </p:nvPr>
        </p:nvSpPr>
        <p:spPr>
          <a:xfrm>
            <a:off x="7613994" y="4126078"/>
            <a:ext cx="2773017" cy="1010121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Текст графика</a:t>
            </a:r>
            <a:endParaRPr lang="ru-RU" dirty="0"/>
          </a:p>
        </p:txBody>
      </p:sp>
      <p:sp>
        <p:nvSpPr>
          <p:cNvPr id="47" name="Текст 18"/>
          <p:cNvSpPr>
            <a:spLocks noGrp="1"/>
          </p:cNvSpPr>
          <p:nvPr>
            <p:ph type="body" sz="quarter" idx="20" hasCustomPrompt="1"/>
          </p:nvPr>
        </p:nvSpPr>
        <p:spPr>
          <a:xfrm>
            <a:off x="4621700" y="5445226"/>
            <a:ext cx="2773017" cy="1010121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Текст графика</a:t>
            </a:r>
            <a:endParaRPr lang="ru-RU" dirty="0"/>
          </a:p>
        </p:txBody>
      </p:sp>
      <p:sp>
        <p:nvSpPr>
          <p:cNvPr id="48" name="Текст 18"/>
          <p:cNvSpPr>
            <a:spLocks noGrp="1"/>
          </p:cNvSpPr>
          <p:nvPr>
            <p:ph type="body" sz="quarter" idx="21" hasCustomPrompt="1"/>
          </p:nvPr>
        </p:nvSpPr>
        <p:spPr>
          <a:xfrm>
            <a:off x="7613996" y="5445226"/>
            <a:ext cx="2773017" cy="1010121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Текст графика</a:t>
            </a:r>
            <a:endParaRPr lang="ru-RU" dirty="0"/>
          </a:p>
        </p:txBody>
      </p:sp>
      <p:sp>
        <p:nvSpPr>
          <p:cNvPr id="50" name="Текст 18"/>
          <p:cNvSpPr>
            <a:spLocks noGrp="1"/>
          </p:cNvSpPr>
          <p:nvPr>
            <p:ph type="body" sz="quarter" idx="23" hasCustomPrompt="1"/>
          </p:nvPr>
        </p:nvSpPr>
        <p:spPr>
          <a:xfrm>
            <a:off x="2650570" y="5464756"/>
            <a:ext cx="1633195" cy="1010121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Текст графика</a:t>
            </a:r>
            <a:endParaRPr lang="ru-RU" dirty="0"/>
          </a:p>
        </p:txBody>
      </p:sp>
      <p:sp>
        <p:nvSpPr>
          <p:cNvPr id="52" name="Текст 18"/>
          <p:cNvSpPr>
            <a:spLocks noGrp="1"/>
          </p:cNvSpPr>
          <p:nvPr>
            <p:ph type="body" sz="quarter" idx="25" hasCustomPrompt="1"/>
          </p:nvPr>
        </p:nvSpPr>
        <p:spPr>
          <a:xfrm>
            <a:off x="4621695" y="2802774"/>
            <a:ext cx="5765317" cy="10101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Текст графика</a:t>
            </a:r>
            <a:endParaRPr lang="ru-RU" dirty="0"/>
          </a:p>
        </p:txBody>
      </p:sp>
      <p:cxnSp>
        <p:nvCxnSpPr>
          <p:cNvPr id="55" name="Прямая соединительная линия 54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324732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pos="555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Заголовок в 2 строки, график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Текст 18"/>
          <p:cNvSpPr>
            <a:spLocks noGrp="1"/>
          </p:cNvSpPr>
          <p:nvPr>
            <p:ph type="body" sz="quarter" idx="21" hasCustomPrompt="1"/>
          </p:nvPr>
        </p:nvSpPr>
        <p:spPr>
          <a:xfrm>
            <a:off x="5822672" y="4111015"/>
            <a:ext cx="2773017" cy="9112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Текст графика</a:t>
            </a:r>
            <a:endParaRPr lang="ru-RU" dirty="0"/>
          </a:p>
        </p:txBody>
      </p:sp>
      <p:sp>
        <p:nvSpPr>
          <p:cNvPr id="44" name="Текст 18"/>
          <p:cNvSpPr>
            <a:spLocks noGrp="1"/>
          </p:cNvSpPr>
          <p:nvPr>
            <p:ph type="body" sz="quarter" idx="20" hasCustomPrompt="1"/>
          </p:nvPr>
        </p:nvSpPr>
        <p:spPr>
          <a:xfrm>
            <a:off x="5822672" y="3078053"/>
            <a:ext cx="2773017" cy="91124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Текст графика</a:t>
            </a:r>
            <a:endParaRPr lang="ru-RU" dirty="0"/>
          </a:p>
        </p:txBody>
      </p:sp>
      <p:sp>
        <p:nvSpPr>
          <p:cNvPr id="43" name="Текст 18"/>
          <p:cNvSpPr>
            <a:spLocks noGrp="1"/>
          </p:cNvSpPr>
          <p:nvPr>
            <p:ph type="body" sz="quarter" idx="19" hasCustomPrompt="1"/>
          </p:nvPr>
        </p:nvSpPr>
        <p:spPr>
          <a:xfrm>
            <a:off x="5822672" y="2053408"/>
            <a:ext cx="2773017" cy="911240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Текст графика</a:t>
            </a:r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291" y="315012"/>
            <a:ext cx="9628729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заголовка.</a:t>
            </a:r>
            <a:br>
              <a:rPr lang="ru-RU" dirty="0" smtClean="0"/>
            </a:br>
            <a:r>
              <a:rPr lang="ru-RU" dirty="0" smtClean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cxnSp>
        <p:nvCxnSpPr>
          <p:cNvPr id="8" name="Прямая со стрелкой 7"/>
          <p:cNvCxnSpPr>
            <a:stCxn id="9" idx="3"/>
          </p:cNvCxnSpPr>
          <p:nvPr userDrawn="1"/>
        </p:nvCxnSpPr>
        <p:spPr>
          <a:xfrm>
            <a:off x="4754880" y="2515355"/>
            <a:ext cx="1071988" cy="0"/>
          </a:xfrm>
          <a:prstGeom prst="straightConnector1">
            <a:avLst/>
          </a:prstGeom>
          <a:ln w="25400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 userDrawn="1"/>
        </p:nvSpPr>
        <p:spPr>
          <a:xfrm>
            <a:off x="885258" y="2059741"/>
            <a:ext cx="3869622" cy="911241"/>
          </a:xfrm>
          <a:prstGeom prst="rect">
            <a:avLst/>
          </a:prstGeom>
          <a:noFill/>
          <a:ln w="158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2" name="Текст 18"/>
          <p:cNvSpPr>
            <a:spLocks noGrp="1"/>
          </p:cNvSpPr>
          <p:nvPr>
            <p:ph type="body" sz="quarter" idx="15" hasCustomPrompt="1"/>
          </p:nvPr>
        </p:nvSpPr>
        <p:spPr>
          <a:xfrm>
            <a:off x="1758004" y="2236915"/>
            <a:ext cx="2861340" cy="54693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Текст</a:t>
            </a:r>
            <a:endParaRPr lang="ru-RU" dirty="0"/>
          </a:p>
        </p:txBody>
      </p:sp>
      <p:cxnSp>
        <p:nvCxnSpPr>
          <p:cNvPr id="28" name="Прямая со стрелкой 27"/>
          <p:cNvCxnSpPr>
            <a:stCxn id="29" idx="3"/>
          </p:cNvCxnSpPr>
          <p:nvPr userDrawn="1"/>
        </p:nvCxnSpPr>
        <p:spPr>
          <a:xfrm>
            <a:off x="4750685" y="3541990"/>
            <a:ext cx="1071988" cy="0"/>
          </a:xfrm>
          <a:prstGeom prst="straightConnector1">
            <a:avLst/>
          </a:prstGeom>
          <a:ln w="25400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 userDrawn="1"/>
        </p:nvSpPr>
        <p:spPr>
          <a:xfrm>
            <a:off x="881063" y="3086377"/>
            <a:ext cx="3869622" cy="911241"/>
          </a:xfrm>
          <a:prstGeom prst="rect">
            <a:avLst/>
          </a:prstGeom>
          <a:noFill/>
          <a:ln w="158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2" name="Текст 18"/>
          <p:cNvSpPr>
            <a:spLocks noGrp="1"/>
          </p:cNvSpPr>
          <p:nvPr>
            <p:ph type="body" sz="quarter" idx="16" hasCustomPrompt="1"/>
          </p:nvPr>
        </p:nvSpPr>
        <p:spPr>
          <a:xfrm>
            <a:off x="1753810" y="3263550"/>
            <a:ext cx="2861340" cy="54693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accent3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Текст</a:t>
            </a:r>
            <a:endParaRPr lang="ru-RU" dirty="0"/>
          </a:p>
        </p:txBody>
      </p:sp>
      <p:cxnSp>
        <p:nvCxnSpPr>
          <p:cNvPr id="33" name="Прямая со стрелкой 32"/>
          <p:cNvCxnSpPr>
            <a:stCxn id="34" idx="3"/>
          </p:cNvCxnSpPr>
          <p:nvPr userDrawn="1"/>
        </p:nvCxnSpPr>
        <p:spPr>
          <a:xfrm>
            <a:off x="4750685" y="4574952"/>
            <a:ext cx="1071988" cy="0"/>
          </a:xfrm>
          <a:prstGeom prst="straightConnector1">
            <a:avLst/>
          </a:prstGeom>
          <a:ln w="25400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 userDrawn="1"/>
        </p:nvSpPr>
        <p:spPr>
          <a:xfrm>
            <a:off x="881063" y="4119339"/>
            <a:ext cx="3869622" cy="911241"/>
          </a:xfrm>
          <a:prstGeom prst="rect">
            <a:avLst/>
          </a:prstGeom>
          <a:noFill/>
          <a:ln w="158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7" name="Текст 18"/>
          <p:cNvSpPr>
            <a:spLocks noGrp="1"/>
          </p:cNvSpPr>
          <p:nvPr>
            <p:ph type="body" sz="quarter" idx="17" hasCustomPrompt="1"/>
          </p:nvPr>
        </p:nvSpPr>
        <p:spPr>
          <a:xfrm>
            <a:off x="1753810" y="4296513"/>
            <a:ext cx="2861340" cy="54693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Текст</a:t>
            </a:r>
            <a:endParaRPr lang="ru-RU" dirty="0"/>
          </a:p>
        </p:txBody>
      </p:sp>
      <p:cxnSp>
        <p:nvCxnSpPr>
          <p:cNvPr id="38" name="Прямая со стрелкой 37"/>
          <p:cNvCxnSpPr>
            <a:stCxn id="39" idx="3"/>
          </p:cNvCxnSpPr>
          <p:nvPr userDrawn="1"/>
        </p:nvCxnSpPr>
        <p:spPr>
          <a:xfrm>
            <a:off x="4750685" y="5596923"/>
            <a:ext cx="1071988" cy="0"/>
          </a:xfrm>
          <a:prstGeom prst="straightConnector1">
            <a:avLst/>
          </a:prstGeom>
          <a:ln w="25400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 userDrawn="1"/>
        </p:nvSpPr>
        <p:spPr>
          <a:xfrm>
            <a:off x="881063" y="5141309"/>
            <a:ext cx="3869622" cy="911241"/>
          </a:xfrm>
          <a:prstGeom prst="rect">
            <a:avLst/>
          </a:prstGeom>
          <a:noFill/>
          <a:ln w="158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2" name="Текст 18"/>
          <p:cNvSpPr>
            <a:spLocks noGrp="1"/>
          </p:cNvSpPr>
          <p:nvPr>
            <p:ph type="body" sz="quarter" idx="18" hasCustomPrompt="1"/>
          </p:nvPr>
        </p:nvSpPr>
        <p:spPr>
          <a:xfrm>
            <a:off x="1753810" y="5318484"/>
            <a:ext cx="2861340" cy="54693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46" name="Текст 18"/>
          <p:cNvSpPr>
            <a:spLocks noGrp="1"/>
          </p:cNvSpPr>
          <p:nvPr>
            <p:ph type="body" sz="quarter" idx="22" hasCustomPrompt="1"/>
          </p:nvPr>
        </p:nvSpPr>
        <p:spPr>
          <a:xfrm>
            <a:off x="5822672" y="5135659"/>
            <a:ext cx="2773017" cy="9112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Текст графика</a:t>
            </a:r>
            <a:endParaRPr lang="ru-RU" dirty="0"/>
          </a:p>
        </p:txBody>
      </p:sp>
      <p:cxnSp>
        <p:nvCxnSpPr>
          <p:cNvPr id="47" name="Прямая соединительная линия 46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Текст 18"/>
          <p:cNvSpPr>
            <a:spLocks noGrp="1"/>
          </p:cNvSpPr>
          <p:nvPr>
            <p:ph type="body" sz="quarter" idx="23" hasCustomPrompt="1"/>
          </p:nvPr>
        </p:nvSpPr>
        <p:spPr>
          <a:xfrm>
            <a:off x="1055619" y="2236517"/>
            <a:ext cx="562501" cy="55767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Иконка</a:t>
            </a:r>
            <a:endParaRPr lang="ru-RU" dirty="0"/>
          </a:p>
        </p:txBody>
      </p:sp>
      <p:sp>
        <p:nvSpPr>
          <p:cNvPr id="30" name="Текст 18"/>
          <p:cNvSpPr>
            <a:spLocks noGrp="1"/>
          </p:cNvSpPr>
          <p:nvPr>
            <p:ph type="body" sz="quarter" idx="24" hasCustomPrompt="1"/>
          </p:nvPr>
        </p:nvSpPr>
        <p:spPr>
          <a:xfrm>
            <a:off x="1055619" y="3263551"/>
            <a:ext cx="562501" cy="55767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Иконка</a:t>
            </a:r>
            <a:endParaRPr lang="ru-RU" dirty="0"/>
          </a:p>
        </p:txBody>
      </p:sp>
      <p:sp>
        <p:nvSpPr>
          <p:cNvPr id="35" name="Текст 18"/>
          <p:cNvSpPr>
            <a:spLocks noGrp="1"/>
          </p:cNvSpPr>
          <p:nvPr>
            <p:ph type="body" sz="quarter" idx="25" hasCustomPrompt="1"/>
          </p:nvPr>
        </p:nvSpPr>
        <p:spPr>
          <a:xfrm>
            <a:off x="1055619" y="4296117"/>
            <a:ext cx="562501" cy="55767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Иконка</a:t>
            </a:r>
            <a:endParaRPr lang="ru-RU" dirty="0"/>
          </a:p>
        </p:txBody>
      </p:sp>
      <p:sp>
        <p:nvSpPr>
          <p:cNvPr id="40" name="Текст 18"/>
          <p:cNvSpPr>
            <a:spLocks noGrp="1"/>
          </p:cNvSpPr>
          <p:nvPr>
            <p:ph type="body" sz="quarter" idx="26" hasCustomPrompt="1"/>
          </p:nvPr>
        </p:nvSpPr>
        <p:spPr>
          <a:xfrm>
            <a:off x="1055619" y="5336466"/>
            <a:ext cx="562501" cy="55767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Иконка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178033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pos="555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Заголовок в 2 строки, изображение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291" y="315012"/>
            <a:ext cx="9628729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заголовка.</a:t>
            </a:r>
            <a:br>
              <a:rPr lang="ru-RU" dirty="0" smtClean="0"/>
            </a:br>
            <a:r>
              <a:rPr lang="ru-RU" dirty="0" smtClean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sp>
        <p:nvSpPr>
          <p:cNvPr id="7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789506" y="4491589"/>
            <a:ext cx="9597508" cy="22444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534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071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0605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4141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 smtClean="0"/>
              <a:t>Основной текст</a:t>
            </a:r>
          </a:p>
          <a:p>
            <a:pPr lvl="0"/>
            <a:endParaRPr lang="ru-RU" dirty="0" smtClean="0"/>
          </a:p>
        </p:txBody>
      </p:sp>
      <p:sp>
        <p:nvSpPr>
          <p:cNvPr id="11" name="Текст 18"/>
          <p:cNvSpPr>
            <a:spLocks noGrp="1"/>
          </p:cNvSpPr>
          <p:nvPr>
            <p:ph type="body" sz="quarter" idx="17" hasCustomPrompt="1"/>
          </p:nvPr>
        </p:nvSpPr>
        <p:spPr>
          <a:xfrm>
            <a:off x="891116" y="1728214"/>
            <a:ext cx="9495900" cy="2511308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Место для изображения</a:t>
            </a:r>
            <a:endParaRPr lang="ru-RU" dirty="0"/>
          </a:p>
        </p:txBody>
      </p:sp>
      <p:cxnSp>
        <p:nvCxnSpPr>
          <p:cNvPr id="12" name="Прямая соединительная линия 11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814398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pos="555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Заголовок в 2 строки, изображение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291" y="315012"/>
            <a:ext cx="9628729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заголовка.</a:t>
            </a:r>
            <a:br>
              <a:rPr lang="ru-RU" dirty="0" smtClean="0"/>
            </a:br>
            <a:r>
              <a:rPr lang="ru-RU" dirty="0" smtClean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sp>
        <p:nvSpPr>
          <p:cNvPr id="7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789505" y="1727201"/>
            <a:ext cx="4678234" cy="23395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534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071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0605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4141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 smtClean="0"/>
              <a:t>Основной текст</a:t>
            </a:r>
          </a:p>
          <a:p>
            <a:pPr lvl="0"/>
            <a:endParaRPr lang="ru-RU" dirty="0" smtClean="0"/>
          </a:p>
        </p:txBody>
      </p:sp>
      <p:sp>
        <p:nvSpPr>
          <p:cNvPr id="9" name="Текст 29"/>
          <p:cNvSpPr>
            <a:spLocks noGrp="1"/>
          </p:cNvSpPr>
          <p:nvPr>
            <p:ph type="body" sz="quarter" idx="14" hasCustomPrompt="1"/>
          </p:nvPr>
        </p:nvSpPr>
        <p:spPr>
          <a:xfrm>
            <a:off x="5708779" y="1727201"/>
            <a:ext cx="4678234" cy="23395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534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071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0605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4141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 smtClean="0"/>
              <a:t>Основной текст</a:t>
            </a:r>
          </a:p>
          <a:p>
            <a:pPr lvl="0"/>
            <a:endParaRPr lang="ru-RU" dirty="0" smtClean="0"/>
          </a:p>
        </p:txBody>
      </p:sp>
      <p:sp>
        <p:nvSpPr>
          <p:cNvPr id="11" name="Текст 18"/>
          <p:cNvSpPr>
            <a:spLocks noGrp="1"/>
          </p:cNvSpPr>
          <p:nvPr>
            <p:ph type="body" sz="quarter" idx="17" hasCustomPrompt="1"/>
          </p:nvPr>
        </p:nvSpPr>
        <p:spPr>
          <a:xfrm>
            <a:off x="891116" y="4266145"/>
            <a:ext cx="9495900" cy="2511308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Место для изображения</a:t>
            </a:r>
            <a:endParaRPr lang="ru-RU" dirty="0"/>
          </a:p>
        </p:txBody>
      </p:sp>
      <p:cxnSp>
        <p:nvCxnSpPr>
          <p:cNvPr id="12" name="Прямая соединительная линия 11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175574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pos="55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591" y="1692178"/>
            <a:ext cx="4724074" cy="705219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591" y="2397397"/>
            <a:ext cx="4724074" cy="43555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1293" y="1692178"/>
            <a:ext cx="4725930" cy="705219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1293" y="2397397"/>
            <a:ext cx="4725930" cy="43555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E6D48-76CA-409B-87CA-F403295E1E3F}" type="datetime1">
              <a:rPr lang="en-US" smtClean="0"/>
              <a:pPr/>
              <a:t>9/3/2018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0963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Заголовок в 2 строки, изображение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291" y="315012"/>
            <a:ext cx="9628729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заголовка.</a:t>
            </a:r>
            <a:br>
              <a:rPr lang="ru-RU" dirty="0" smtClean="0"/>
            </a:br>
            <a:r>
              <a:rPr lang="ru-RU" dirty="0" smtClean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sp>
        <p:nvSpPr>
          <p:cNvPr id="7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789505" y="1727209"/>
            <a:ext cx="5508658" cy="4944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534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071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0605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4141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 smtClean="0"/>
              <a:t>Основной текст</a:t>
            </a:r>
          </a:p>
          <a:p>
            <a:pPr lvl="0"/>
            <a:endParaRPr lang="ru-RU" dirty="0" smtClean="0"/>
          </a:p>
        </p:txBody>
      </p:sp>
      <p:sp>
        <p:nvSpPr>
          <p:cNvPr id="9" name="Текст 18"/>
          <p:cNvSpPr>
            <a:spLocks noGrp="1"/>
          </p:cNvSpPr>
          <p:nvPr>
            <p:ph type="body" sz="quarter" idx="17" hasCustomPrompt="1"/>
          </p:nvPr>
        </p:nvSpPr>
        <p:spPr>
          <a:xfrm>
            <a:off x="6624736" y="1736453"/>
            <a:ext cx="3762278" cy="4934934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Место для изображения</a:t>
            </a:r>
            <a:endParaRPr lang="ru-RU" dirty="0"/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105335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pos="555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Заголовок в 2 строки, изображение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291" y="315012"/>
            <a:ext cx="9628729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заголовка.</a:t>
            </a:r>
            <a:br>
              <a:rPr lang="ru-RU" dirty="0" smtClean="0"/>
            </a:br>
            <a:r>
              <a:rPr lang="ru-RU" dirty="0" smtClean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sp>
        <p:nvSpPr>
          <p:cNvPr id="7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4878359" y="1727201"/>
            <a:ext cx="5508658" cy="4944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534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071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0605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4141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 smtClean="0"/>
              <a:t>Основной текст</a:t>
            </a:r>
          </a:p>
          <a:p>
            <a:pPr lvl="0"/>
            <a:endParaRPr lang="ru-RU" dirty="0" smtClean="0"/>
          </a:p>
        </p:txBody>
      </p:sp>
      <p:sp>
        <p:nvSpPr>
          <p:cNvPr id="9" name="Текст 18"/>
          <p:cNvSpPr>
            <a:spLocks noGrp="1"/>
          </p:cNvSpPr>
          <p:nvPr>
            <p:ph type="body" sz="quarter" idx="17" hasCustomPrompt="1"/>
          </p:nvPr>
        </p:nvSpPr>
        <p:spPr>
          <a:xfrm>
            <a:off x="891113" y="1736453"/>
            <a:ext cx="3762278" cy="4934934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Место для изображения</a:t>
            </a:r>
            <a:endParaRPr lang="ru-RU" dirty="0"/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573456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pos="555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Заголовок в 1 строку,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291" y="305681"/>
            <a:ext cx="9628729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заголовка. Вариант размещения в 1 строку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sp>
        <p:nvSpPr>
          <p:cNvPr id="7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65698" y="1736539"/>
            <a:ext cx="9613900" cy="423801"/>
          </a:xfrm>
          <a:prstGeom prst="rect">
            <a:avLst/>
          </a:prstGeom>
        </p:spPr>
        <p:txBody>
          <a:bodyPr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marL="0" marR="0" lvl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Заголовок для таблицы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36413762"/>
              </p:ext>
            </p:extLst>
          </p:nvPr>
        </p:nvGraphicFramePr>
        <p:xfrm>
          <a:off x="881063" y="2412409"/>
          <a:ext cx="9505950" cy="321314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578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707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772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42629">
                <a:tc>
                  <a:txBody>
                    <a:bodyPr/>
                    <a:lstStyle/>
                    <a:p>
                      <a:r>
                        <a:rPr lang="ru-RU" sz="1800" b="0" dirty="0" smtClean="0"/>
                        <a:t>Заголовок</a:t>
                      </a:r>
                      <a:r>
                        <a:rPr lang="ru-RU" sz="1800" b="0" baseline="0" dirty="0" smtClean="0"/>
                        <a:t> таблицы</a:t>
                      </a:r>
                      <a:endParaRPr lang="ru-RU" sz="1800" b="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/>
                        <a:t>Заголовок</a:t>
                      </a:r>
                      <a:r>
                        <a:rPr lang="ru-RU" sz="1800" b="0" baseline="0" dirty="0" smtClean="0"/>
                        <a:t> таблицы</a:t>
                      </a:r>
                      <a:endParaRPr lang="ru-RU" sz="1800" b="0" dirty="0"/>
                    </a:p>
                  </a:txBody>
                  <a:tcPr anchor="ctr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/>
                        <a:t>Заголовок</a:t>
                      </a:r>
                      <a:r>
                        <a:rPr lang="ru-RU" sz="1800" b="0" baseline="0" dirty="0" smtClean="0"/>
                        <a:t> таблицы</a:t>
                      </a:r>
                      <a:endParaRPr lang="ru-RU" sz="1800" b="0" dirty="0" smtClean="0"/>
                    </a:p>
                  </a:txBody>
                  <a:tcPr anchor="ctr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2629"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solidFill>
                            <a:schemeClr val="accent2"/>
                          </a:solidFill>
                        </a:rPr>
                        <a:t>Текст таблицы</a:t>
                      </a:r>
                      <a:endParaRPr lang="ru-RU" sz="1700" dirty="0">
                        <a:solidFill>
                          <a:schemeClr val="accent2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700" dirty="0">
                        <a:solidFill>
                          <a:schemeClr val="accent2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700" dirty="0">
                        <a:solidFill>
                          <a:schemeClr val="accent2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2629">
                <a:tc>
                  <a:txBody>
                    <a:bodyPr/>
                    <a:lstStyle/>
                    <a:p>
                      <a:endParaRPr lang="ru-RU" sz="1700" dirty="0">
                        <a:solidFill>
                          <a:schemeClr val="accent2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700" dirty="0">
                        <a:solidFill>
                          <a:schemeClr val="accent2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700" dirty="0">
                        <a:solidFill>
                          <a:schemeClr val="accent2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2629">
                <a:tc>
                  <a:txBody>
                    <a:bodyPr/>
                    <a:lstStyle/>
                    <a:p>
                      <a:endParaRPr lang="ru-RU" sz="1700" dirty="0">
                        <a:solidFill>
                          <a:schemeClr val="accent2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700" dirty="0">
                        <a:solidFill>
                          <a:schemeClr val="accent2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700" dirty="0">
                        <a:solidFill>
                          <a:schemeClr val="accent2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2629">
                <a:tc>
                  <a:txBody>
                    <a:bodyPr/>
                    <a:lstStyle/>
                    <a:p>
                      <a:endParaRPr lang="ru-RU" sz="1700" dirty="0">
                        <a:solidFill>
                          <a:schemeClr val="accent2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700" dirty="0">
                        <a:solidFill>
                          <a:schemeClr val="accent2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700" dirty="0">
                        <a:solidFill>
                          <a:schemeClr val="accent2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cxnSp>
        <p:nvCxnSpPr>
          <p:cNvPr id="24" name="Прямая соединительная линия 23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10767529" y="83978"/>
            <a:ext cx="1782147" cy="1815882"/>
          </a:xfrm>
          <a:prstGeom prst="rect">
            <a:avLst/>
          </a:prstGeom>
          <a:noFill/>
        </p:spPr>
        <p:txBody>
          <a:bodyPr wrap="square" lIns="91360" tIns="45680" rIns="91360" bIns="45680" rtlCol="0">
            <a:spAutoFit/>
          </a:bodyPr>
          <a:lstStyle/>
          <a:p>
            <a:pPr marL="0" marR="0" lvl="0" indent="0" algn="l" defTabSz="1041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smtClean="0">
                <a:solidFill>
                  <a:schemeClr val="accent1"/>
                </a:solidFill>
              </a:rPr>
              <a:t>Для того, чтобы использовать редактируемую таблицу вырежьте </a:t>
            </a:r>
            <a:r>
              <a:rPr lang="ru-RU" sz="1600" dirty="0" err="1" smtClean="0">
                <a:solidFill>
                  <a:schemeClr val="accent1"/>
                </a:solidFill>
              </a:rPr>
              <a:t>ёё</a:t>
            </a:r>
            <a:r>
              <a:rPr lang="ru-RU" sz="1600" dirty="0" smtClean="0">
                <a:solidFill>
                  <a:schemeClr val="accent1"/>
                </a:solidFill>
              </a:rPr>
              <a:t> из мастер-шаблона на нужный слайд.</a:t>
            </a:r>
            <a:endParaRPr lang="ru-RU" sz="1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52305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pos="533" userDrawn="1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Заголовок в 2 строки, таблиц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291" y="315012"/>
            <a:ext cx="9628729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заголовка.</a:t>
            </a:r>
            <a:br>
              <a:rPr lang="ru-RU" dirty="0" smtClean="0"/>
            </a:br>
            <a:r>
              <a:rPr lang="ru-RU" dirty="0" smtClean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sp>
        <p:nvSpPr>
          <p:cNvPr id="8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65698" y="1736539"/>
            <a:ext cx="9613900" cy="423801"/>
          </a:xfrm>
          <a:prstGeom prst="rect">
            <a:avLst/>
          </a:prstGeom>
        </p:spPr>
        <p:txBody>
          <a:bodyPr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marL="0" marR="0" lvl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Заголовок для таблицы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983139940"/>
              </p:ext>
            </p:extLst>
          </p:nvPr>
        </p:nvGraphicFramePr>
        <p:xfrm>
          <a:off x="881065" y="2417372"/>
          <a:ext cx="9505948" cy="3164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4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294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91069"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/>
                        <a:t>Заголовок</a:t>
                      </a:r>
                      <a:r>
                        <a:rPr lang="ru-RU" sz="1800" b="0" baseline="0" dirty="0" smtClean="0"/>
                        <a:t> таблицы</a:t>
                      </a:r>
                      <a:endParaRPr lang="ru-RU" sz="1800" b="0" dirty="0" smtClean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dirty="0" smtClean="0">
                          <a:solidFill>
                            <a:schemeClr val="accent2"/>
                          </a:solidFill>
                        </a:rPr>
                        <a:t>Текст таблицы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91069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bg1"/>
                          </a:solidFill>
                        </a:rPr>
                        <a:t>Заголовок</a:t>
                      </a:r>
                      <a:r>
                        <a:rPr lang="ru-RU" sz="1800" b="0" baseline="0" dirty="0" smtClean="0">
                          <a:solidFill>
                            <a:schemeClr val="bg1"/>
                          </a:solidFill>
                        </a:rPr>
                        <a:t> таблицы</a:t>
                      </a:r>
                      <a:endParaRPr lang="ru-RU" sz="18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dirty="0" smtClean="0">
                          <a:solidFill>
                            <a:schemeClr val="accent2"/>
                          </a:solidFill>
                        </a:rPr>
                        <a:t>Текст таблицы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91069"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bg1"/>
                          </a:solidFill>
                        </a:rPr>
                        <a:t>Заголовок</a:t>
                      </a:r>
                      <a:r>
                        <a:rPr lang="ru-RU" sz="1800" b="0" baseline="0" dirty="0" smtClean="0">
                          <a:solidFill>
                            <a:schemeClr val="bg1"/>
                          </a:solidFill>
                        </a:rPr>
                        <a:t> таблицы</a:t>
                      </a:r>
                      <a:endParaRPr lang="ru-RU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dirty="0" smtClean="0">
                          <a:solidFill>
                            <a:schemeClr val="accent2"/>
                          </a:solidFill>
                        </a:rPr>
                        <a:t>Текст таблицы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91069"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bg1"/>
                          </a:solidFill>
                        </a:rPr>
                        <a:t>Заголовок</a:t>
                      </a:r>
                      <a:r>
                        <a:rPr lang="ru-RU" sz="1800" b="0" baseline="0" dirty="0" smtClean="0">
                          <a:solidFill>
                            <a:schemeClr val="bg1"/>
                          </a:solidFill>
                        </a:rPr>
                        <a:t> таблицы</a:t>
                      </a:r>
                      <a:endParaRPr lang="ru-RU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dirty="0" smtClean="0">
                          <a:solidFill>
                            <a:schemeClr val="accent2"/>
                          </a:solidFill>
                        </a:rPr>
                        <a:t>Текст таблицы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cxnSp>
        <p:nvCxnSpPr>
          <p:cNvPr id="9" name="Прямая соединительная линия 8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10767529" y="83978"/>
            <a:ext cx="1782147" cy="1815882"/>
          </a:xfrm>
          <a:prstGeom prst="rect">
            <a:avLst/>
          </a:prstGeom>
          <a:noFill/>
        </p:spPr>
        <p:txBody>
          <a:bodyPr wrap="square" lIns="91360" tIns="45680" rIns="91360" bIns="45680" rtlCol="0">
            <a:spAutoFit/>
          </a:bodyPr>
          <a:lstStyle/>
          <a:p>
            <a:pPr marL="0" marR="0" lvl="0" indent="0" algn="l" defTabSz="1041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smtClean="0">
                <a:solidFill>
                  <a:schemeClr val="accent1"/>
                </a:solidFill>
              </a:rPr>
              <a:t>Для того, чтобы использовать редактируемую таблицу вырежьте </a:t>
            </a:r>
            <a:r>
              <a:rPr lang="ru-RU" sz="1600" dirty="0" err="1" smtClean="0">
                <a:solidFill>
                  <a:schemeClr val="accent1"/>
                </a:solidFill>
              </a:rPr>
              <a:t>ёё</a:t>
            </a:r>
            <a:r>
              <a:rPr lang="ru-RU" sz="1600" dirty="0" smtClean="0">
                <a:solidFill>
                  <a:schemeClr val="accent1"/>
                </a:solidFill>
              </a:rPr>
              <a:t> из мастер-шаблона на нужный слайд.</a:t>
            </a:r>
            <a:endParaRPr lang="ru-RU" sz="1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04296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pos="555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Разбивочный слайд 1_ЦП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 userDrawn="1"/>
        </p:nvCxnSpPr>
        <p:spPr>
          <a:xfrm>
            <a:off x="665172" y="4114807"/>
            <a:ext cx="10026649" cy="1"/>
          </a:xfrm>
          <a:prstGeom prst="line">
            <a:avLst/>
          </a:prstGeom>
          <a:ln w="25400" cap="rnd" cmpd="sng">
            <a:solidFill>
              <a:schemeClr val="tx1"/>
            </a:solidFill>
            <a:prstDash val="solid"/>
            <a:round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0732" y="4501530"/>
            <a:ext cx="9759771" cy="2088114"/>
          </a:xfrm>
          <a:prstGeom prst="rect">
            <a:avLst/>
          </a:prstGeom>
        </p:spPr>
        <p:txBody>
          <a:bodyPr/>
          <a:lstStyle>
            <a:lvl1pPr marL="342604" indent="-342604">
              <a:buFont typeface="Arial" panose="020B0604020202020204" pitchFamily="34" charset="0"/>
              <a:buChar char="•"/>
              <a:defRPr sz="2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Краткое содержание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95" y="1017402"/>
            <a:ext cx="2317740" cy="39412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90732" y="2460937"/>
            <a:ext cx="9759771" cy="1460500"/>
          </a:xfrm>
          <a:prstGeom prst="rect">
            <a:avLst/>
          </a:prstGeom>
        </p:spPr>
        <p:txBody>
          <a:bodyPr anchor="ctr"/>
          <a:lstStyle>
            <a:lvl1pPr>
              <a:defRPr sz="4000"/>
            </a:lvl1pPr>
          </a:lstStyle>
          <a:p>
            <a:r>
              <a:rPr lang="ru-RU" dirty="0" smtClean="0">
                <a:solidFill>
                  <a:schemeClr val="tx1"/>
                </a:solidFill>
              </a:rPr>
              <a:t>ОБРАЗЕЦ ЗАГОЛОВКА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РАЗБИВОЧНОГО СЛАЙДА</a:t>
            </a:r>
          </a:p>
        </p:txBody>
      </p:sp>
    </p:spTree>
    <p:extLst>
      <p:ext uri="{BB962C8B-B14F-4D97-AF65-F5344CB8AC3E}">
        <p14:creationId xmlns:p14="http://schemas.microsoft.com/office/powerpoint/2010/main" val="411719178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419">
          <p15:clr>
            <a:srgbClr val="FBAE40"/>
          </p15:clr>
        </p15:guide>
        <p15:guide id="2" pos="6520">
          <p15:clr>
            <a:srgbClr val="FBAE40"/>
          </p15:clr>
        </p15:guide>
        <p15:guide id="3" orient="horz" pos="635">
          <p15:clr>
            <a:srgbClr val="FBAE40"/>
          </p15:clr>
        </p15:guide>
        <p15:guide id="4" orient="horz" pos="4513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Разбивочный слайд 2_ЦП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 userDrawn="1"/>
        </p:nvCxnSpPr>
        <p:spPr>
          <a:xfrm flipV="1">
            <a:off x="1023776" y="6"/>
            <a:ext cx="1" cy="7559674"/>
          </a:xfrm>
          <a:prstGeom prst="line">
            <a:avLst/>
          </a:prstGeom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 userDrawn="1"/>
        </p:nvSpPr>
        <p:spPr>
          <a:xfrm>
            <a:off x="389287" y="3145361"/>
            <a:ext cx="1268964" cy="1268964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ru-RU"/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11572" y="4757176"/>
            <a:ext cx="8138928" cy="1832471"/>
          </a:xfrm>
          <a:prstGeom prst="rect">
            <a:avLst/>
          </a:prstGeom>
        </p:spPr>
        <p:txBody>
          <a:bodyPr/>
          <a:lstStyle>
            <a:lvl1pPr marL="342604" indent="-342604">
              <a:buFont typeface="Arial" panose="020B0604020202020204" pitchFamily="34" charset="0"/>
              <a:buChar char="•"/>
              <a:defRPr sz="2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Краткое содержание</a:t>
            </a: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2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21373" y="3358095"/>
            <a:ext cx="810000" cy="7875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044" y="1836112"/>
            <a:ext cx="2317740" cy="394123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211572" y="2994986"/>
            <a:ext cx="8138928" cy="1608967"/>
          </a:xfrm>
          <a:prstGeom prst="rect">
            <a:avLst/>
          </a:prstGeom>
        </p:spPr>
        <p:txBody>
          <a:bodyPr anchor="ctr"/>
          <a:lstStyle>
            <a:lvl1pPr>
              <a:defRPr sz="4000"/>
            </a:lvl1pPr>
          </a:lstStyle>
          <a:p>
            <a:r>
              <a:rPr lang="ru-RU" dirty="0" smtClean="0">
                <a:solidFill>
                  <a:schemeClr val="tx1"/>
                </a:solidFill>
              </a:rPr>
              <a:t>ОБРАЗЕЦ ЗАГОЛОВКА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РАЗБИВОЧНОГО СЛАЙДА</a:t>
            </a:r>
          </a:p>
        </p:txBody>
      </p:sp>
    </p:spTree>
    <p:extLst>
      <p:ext uri="{BB962C8B-B14F-4D97-AF65-F5344CB8AC3E}">
        <p14:creationId xmlns:p14="http://schemas.microsoft.com/office/powerpoint/2010/main" val="78408595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646" userDrawn="1">
          <p15:clr>
            <a:srgbClr val="FBAE40"/>
          </p15:clr>
        </p15:guide>
        <p15:guide id="2" pos="6520">
          <p15:clr>
            <a:srgbClr val="FBAE40"/>
          </p15:clr>
        </p15:guide>
        <p15:guide id="4" orient="horz" pos="4513">
          <p15:clr>
            <a:srgbClr val="FBAE40"/>
          </p15:clr>
        </p15:guide>
        <p15:guide id="5" orient="horz" pos="2653" userDrawn="1">
          <p15:clr>
            <a:srgbClr val="FBAE40"/>
          </p15:clr>
        </p15:guide>
        <p15:guide id="6" pos="1462" userDrawn="1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Разбивочный слайд 1_ЦПМ&amp;ФП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 userDrawn="1"/>
        </p:nvCxnSpPr>
        <p:spPr>
          <a:xfrm>
            <a:off x="665172" y="4114807"/>
            <a:ext cx="10026649" cy="1"/>
          </a:xfrm>
          <a:prstGeom prst="line">
            <a:avLst/>
          </a:prstGeom>
          <a:ln w="25400" cap="rnd" cmpd="sng">
            <a:solidFill>
              <a:schemeClr val="tx1"/>
            </a:solidFill>
            <a:prstDash val="solid"/>
            <a:round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0732" y="4501530"/>
            <a:ext cx="9759771" cy="2088114"/>
          </a:xfrm>
          <a:prstGeom prst="rect">
            <a:avLst/>
          </a:prstGeom>
        </p:spPr>
        <p:txBody>
          <a:bodyPr/>
          <a:lstStyle>
            <a:lvl1pPr marL="342604" indent="-342604">
              <a:buFont typeface="Arial" panose="020B0604020202020204" pitchFamily="34" charset="0"/>
              <a:buChar char="•"/>
              <a:defRPr sz="2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Краткое содержание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107" y="1155902"/>
            <a:ext cx="2317740" cy="394123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90732" y="2460937"/>
            <a:ext cx="9759771" cy="1460500"/>
          </a:xfrm>
          <a:prstGeom prst="rect">
            <a:avLst/>
          </a:prstGeom>
        </p:spPr>
        <p:txBody>
          <a:bodyPr anchor="ctr"/>
          <a:lstStyle>
            <a:lvl1pPr>
              <a:defRPr sz="4000"/>
            </a:lvl1pPr>
          </a:lstStyle>
          <a:p>
            <a:r>
              <a:rPr lang="ru-RU" dirty="0" smtClean="0">
                <a:solidFill>
                  <a:schemeClr val="tx1"/>
                </a:solidFill>
              </a:rPr>
              <a:t>ОБРАЗЕЦ ЗАГОЛОВКА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РАЗБИВОЧНОГО СЛАЙДА</a:t>
            </a: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95" y="1017394"/>
            <a:ext cx="2372897" cy="61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82088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419">
          <p15:clr>
            <a:srgbClr val="FBAE40"/>
          </p15:clr>
        </p15:guide>
        <p15:guide id="2" pos="6520">
          <p15:clr>
            <a:srgbClr val="FBAE40"/>
          </p15:clr>
        </p15:guide>
        <p15:guide id="3" orient="horz" pos="635">
          <p15:clr>
            <a:srgbClr val="FBAE40"/>
          </p15:clr>
        </p15:guide>
        <p15:guide id="4" orient="horz" pos="4513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Разбивочный слайд 2_ЦПМ&amp;ФП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 userDrawn="1"/>
        </p:nvCxnSpPr>
        <p:spPr>
          <a:xfrm flipV="1">
            <a:off x="1023776" y="6"/>
            <a:ext cx="1" cy="7559674"/>
          </a:xfrm>
          <a:prstGeom prst="line">
            <a:avLst/>
          </a:prstGeom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 userDrawn="1"/>
        </p:nvSpPr>
        <p:spPr>
          <a:xfrm>
            <a:off x="389287" y="3145361"/>
            <a:ext cx="1268964" cy="1268964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ru-RU"/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11572" y="4757176"/>
            <a:ext cx="8138928" cy="1832471"/>
          </a:xfrm>
          <a:prstGeom prst="rect">
            <a:avLst/>
          </a:prstGeom>
        </p:spPr>
        <p:txBody>
          <a:bodyPr/>
          <a:lstStyle>
            <a:lvl1pPr marL="342604" indent="-342604">
              <a:buFont typeface="Arial" panose="020B0604020202020204" pitchFamily="34" charset="0"/>
              <a:buChar char="•"/>
              <a:defRPr sz="2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Краткое содержание</a:t>
            </a: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2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21373" y="3358095"/>
            <a:ext cx="810000" cy="7875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39" y="1837037"/>
            <a:ext cx="2317740" cy="394123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211572" y="2994986"/>
            <a:ext cx="8138928" cy="1608967"/>
          </a:xfrm>
          <a:prstGeom prst="rect">
            <a:avLst/>
          </a:prstGeom>
        </p:spPr>
        <p:txBody>
          <a:bodyPr anchor="ctr"/>
          <a:lstStyle>
            <a:lvl1pPr>
              <a:defRPr sz="4000"/>
            </a:lvl1pPr>
          </a:lstStyle>
          <a:p>
            <a:r>
              <a:rPr lang="ru-RU" dirty="0" smtClean="0">
                <a:solidFill>
                  <a:schemeClr val="tx1"/>
                </a:solidFill>
              </a:rPr>
              <a:t>ОБРАЗЕЦ ЗАГОЛОВКА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РАЗБИВОЧНОГО СЛАЙДА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928" y="1726359"/>
            <a:ext cx="2372897" cy="61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70257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646">
          <p15:clr>
            <a:srgbClr val="FBAE40"/>
          </p15:clr>
        </p15:guide>
        <p15:guide id="2" pos="6520">
          <p15:clr>
            <a:srgbClr val="FBAE40"/>
          </p15:clr>
        </p15:guide>
        <p15:guide id="3" orient="horz" pos="4513">
          <p15:clr>
            <a:srgbClr val="FBAE40"/>
          </p15:clr>
        </p15:guide>
        <p15:guide id="4" orient="horz" pos="2653">
          <p15:clr>
            <a:srgbClr val="FBAE40"/>
          </p15:clr>
        </p15:guide>
        <p15:guide id="5" pos="1462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Обращение, контакты_ЦП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90732" y="2892774"/>
            <a:ext cx="9759768" cy="1109027"/>
          </a:xfrm>
          <a:prstGeom prst="rect">
            <a:avLst/>
          </a:prstGeom>
        </p:spPr>
        <p:txBody>
          <a:bodyPr anchor="ctr"/>
          <a:lstStyle>
            <a:lvl1pPr>
              <a:defRPr sz="4000" i="1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Обращение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0732" y="5653415"/>
            <a:ext cx="9759768" cy="29692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100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Контакты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90731" y="6160132"/>
            <a:ext cx="9759768" cy="350123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100" b="0" i="0">
                <a:solidFill>
                  <a:schemeClr val="accent2"/>
                </a:solidFill>
                <a:latin typeface="+mj-lt"/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Сайт</a:t>
            </a: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>
            <a:off x="665172" y="4198787"/>
            <a:ext cx="10026649" cy="1"/>
          </a:xfrm>
          <a:prstGeom prst="line">
            <a:avLst/>
          </a:prstGeom>
          <a:ln w="25400" cap="rnd" cmpd="sng">
            <a:solidFill>
              <a:schemeClr val="tx1"/>
            </a:solidFill>
            <a:prstDash val="solid"/>
            <a:round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95" y="1017402"/>
            <a:ext cx="2317740" cy="39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62885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419">
          <p15:clr>
            <a:srgbClr val="FBAE40"/>
          </p15:clr>
        </p15:guide>
        <p15:guide id="2" pos="6520">
          <p15:clr>
            <a:srgbClr val="FBAE40"/>
          </p15:clr>
        </p15:guide>
        <p15:guide id="3" orient="horz" pos="635" userDrawn="1">
          <p15:clr>
            <a:srgbClr val="FBAE40"/>
          </p15:clr>
        </p15:guide>
        <p15:guide id="4" orient="horz" pos="4513" userDrawn="1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Обращение, контакты_ЦПМ&amp;ФП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0732" y="5653415"/>
            <a:ext cx="9759768" cy="29692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100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Контакты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90731" y="6160132"/>
            <a:ext cx="9759768" cy="350123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100" b="0" i="0">
                <a:solidFill>
                  <a:schemeClr val="accent2"/>
                </a:solidFill>
                <a:latin typeface="+mj-lt"/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Сайт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109" y="1155902"/>
            <a:ext cx="2317740" cy="394123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590732" y="2892774"/>
            <a:ext cx="9759768" cy="1109027"/>
          </a:xfrm>
          <a:prstGeom prst="rect">
            <a:avLst/>
          </a:prstGeom>
        </p:spPr>
        <p:txBody>
          <a:bodyPr anchor="ctr"/>
          <a:lstStyle>
            <a:lvl1pPr>
              <a:defRPr sz="4000" i="1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Обращение</a:t>
            </a:r>
            <a:endParaRPr lang="en-US" dirty="0"/>
          </a:p>
        </p:txBody>
      </p:sp>
      <p:cxnSp>
        <p:nvCxnSpPr>
          <p:cNvPr id="18" name="Прямая соединительная линия 17"/>
          <p:cNvCxnSpPr/>
          <p:nvPr userDrawn="1"/>
        </p:nvCxnSpPr>
        <p:spPr>
          <a:xfrm>
            <a:off x="665172" y="4198787"/>
            <a:ext cx="10026649" cy="1"/>
          </a:xfrm>
          <a:prstGeom prst="line">
            <a:avLst/>
          </a:prstGeom>
          <a:ln w="25400" cap="rnd" cmpd="sng">
            <a:solidFill>
              <a:schemeClr val="tx1"/>
            </a:solidFill>
            <a:prstDash val="solid"/>
            <a:round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95" y="1017394"/>
            <a:ext cx="2372897" cy="61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65810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419">
          <p15:clr>
            <a:srgbClr val="FBAE40"/>
          </p15:clr>
        </p15:guide>
        <p15:guide id="2" pos="6520">
          <p15:clr>
            <a:srgbClr val="FBAE40"/>
          </p15:clr>
        </p15:guide>
        <p15:guide id="3" orient="horz" pos="635">
          <p15:clr>
            <a:srgbClr val="FBAE40"/>
          </p15:clr>
        </p15:guide>
        <p15:guide id="4" orient="horz" pos="4513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CBA4D-43EE-4EFF-B0BD-C6C3E4F778D6}" type="datetime1">
              <a:rPr lang="en-US" smtClean="0"/>
              <a:pPr/>
              <a:t>9/3/2018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739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05569-9397-41A0-B431-F179ED25DD18}" type="datetime1">
              <a:rPr lang="en-US" smtClean="0"/>
              <a:pPr/>
              <a:t>9/3/2018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471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591" y="300987"/>
            <a:ext cx="3517533" cy="128094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202" y="300988"/>
            <a:ext cx="5977020" cy="645197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591" y="1581933"/>
            <a:ext cx="3517533" cy="5171028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3D7AD-951F-47E4-9DA9-F57107E2552B}" type="datetime1">
              <a:rPr lang="en-US" smtClean="0"/>
              <a:pPr/>
              <a:t>9/3/2018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713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670" y="5291772"/>
            <a:ext cx="6415088" cy="62472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670" y="675471"/>
            <a:ext cx="6415088" cy="4535805"/>
          </a:xfrm>
        </p:spPr>
        <p:txBody>
          <a:bodyPr/>
          <a:lstStyle>
            <a:lvl1pPr marL="0" indent="0">
              <a:buNone/>
              <a:defRPr sz="3600"/>
            </a:lvl1pPr>
            <a:lvl2pPr marL="521437" indent="0">
              <a:buNone/>
              <a:defRPr sz="3200"/>
            </a:lvl2pPr>
            <a:lvl3pPr marL="1042873" indent="0">
              <a:buNone/>
              <a:defRPr sz="2700"/>
            </a:lvl3pPr>
            <a:lvl4pPr marL="1564310" indent="0">
              <a:buNone/>
              <a:defRPr sz="2300"/>
            </a:lvl4pPr>
            <a:lvl5pPr marL="2085746" indent="0">
              <a:buNone/>
              <a:defRPr sz="2300"/>
            </a:lvl5pPr>
            <a:lvl6pPr marL="2607183" indent="0">
              <a:buNone/>
              <a:defRPr sz="2300"/>
            </a:lvl6pPr>
            <a:lvl7pPr marL="3128620" indent="0">
              <a:buNone/>
              <a:defRPr sz="2300"/>
            </a:lvl7pPr>
            <a:lvl8pPr marL="3650056" indent="0">
              <a:buNone/>
              <a:defRPr sz="2300"/>
            </a:lvl8pPr>
            <a:lvl9pPr marL="4171493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670" y="5916496"/>
            <a:ext cx="6415088" cy="887211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A1C-1D91-458E-BA7D-E9F0E9217D7A}" type="datetime1">
              <a:rPr lang="en-US" smtClean="0"/>
              <a:pPr/>
              <a:t>9/3/2018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745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591" y="302737"/>
            <a:ext cx="9622632" cy="1259946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591" y="1763925"/>
            <a:ext cx="9622632" cy="4989036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591" y="7006699"/>
            <a:ext cx="2494756" cy="402483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7D20B-6BAC-48E1-84E5-44E2BCBEE066}" type="datetime1">
              <a:rPr lang="en-US" smtClean="0"/>
              <a:pPr/>
              <a:t>9/3/2018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036" y="7006699"/>
            <a:ext cx="3385741" cy="402483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2466" y="7006699"/>
            <a:ext cx="2494756" cy="402483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425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788" r:id="rId12"/>
    <p:sldLayoutId id="2147483789" r:id="rId13"/>
    <p:sldLayoutId id="2147483790" r:id="rId14"/>
    <p:sldLayoutId id="2147483772" r:id="rId15"/>
    <p:sldLayoutId id="2147483724" r:id="rId16"/>
    <p:sldLayoutId id="2147483725" r:id="rId17"/>
    <p:sldLayoutId id="2147483719" r:id="rId18"/>
    <p:sldLayoutId id="2147483727" r:id="rId19"/>
    <p:sldLayoutId id="2147483723" r:id="rId20"/>
    <p:sldLayoutId id="2147483709" r:id="rId21"/>
    <p:sldLayoutId id="2147483718" r:id="rId22"/>
    <p:sldLayoutId id="2147483726" r:id="rId23"/>
    <p:sldLayoutId id="2147483731" r:id="rId24"/>
    <p:sldLayoutId id="2147483728" r:id="rId25"/>
    <p:sldLayoutId id="2147483729" r:id="rId26"/>
    <p:sldLayoutId id="2147483730" r:id="rId27"/>
    <p:sldLayoutId id="2147483712" r:id="rId28"/>
    <p:sldLayoutId id="2147483733" r:id="rId29"/>
    <p:sldLayoutId id="2147483734" r:id="rId30"/>
    <p:sldLayoutId id="2147483732" r:id="rId31"/>
    <p:sldLayoutId id="2147483735" r:id="rId32"/>
    <p:sldLayoutId id="2147483752" r:id="rId33"/>
    <p:sldLayoutId id="2147483753" r:id="rId34"/>
    <p:sldLayoutId id="2147483754" r:id="rId35"/>
    <p:sldLayoutId id="2147483755" r:id="rId36"/>
    <p:sldLayoutId id="2147483756" r:id="rId37"/>
    <p:sldLayoutId id="2147483711" r:id="rId38"/>
    <p:sldLayoutId id="2147483736" r:id="rId39"/>
    <p:sldLayoutId id="2147483737" r:id="rId40"/>
    <p:sldLayoutId id="2147483738" r:id="rId41"/>
    <p:sldLayoutId id="2147483739" r:id="rId42"/>
    <p:sldLayoutId id="2147483740" r:id="rId43"/>
    <p:sldLayoutId id="2147483759" r:id="rId44"/>
    <p:sldLayoutId id="2147483722" r:id="rId45"/>
    <p:sldLayoutId id="2147483741" r:id="rId46"/>
    <p:sldLayoutId id="2147483750" r:id="rId47"/>
    <p:sldLayoutId id="2147483758" r:id="rId48"/>
    <p:sldLayoutId id="2147483751" r:id="rId49"/>
    <p:sldLayoutId id="2147483745" r:id="rId50"/>
    <p:sldLayoutId id="2147483746" r:id="rId51"/>
    <p:sldLayoutId id="2147483742" r:id="rId52"/>
    <p:sldLayoutId id="2147483743" r:id="rId53"/>
    <p:sldLayoutId id="2147483720" r:id="rId54"/>
    <p:sldLayoutId id="2147483721" r:id="rId55"/>
    <p:sldLayoutId id="2147483747" r:id="rId56"/>
    <p:sldLayoutId id="2147483748" r:id="rId57"/>
    <p:sldLayoutId id="2147483715" r:id="rId58"/>
    <p:sldLayoutId id="2147483749" r:id="rId59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1042873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77" indent="-391077" algn="l" defTabSz="1042873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334" indent="-325898" algn="l" defTabSz="1042873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592" indent="-260718" algn="l" defTabSz="104287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028" indent="-260718" algn="l" defTabSz="1042873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1042873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104287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104287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104287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104287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png"/><Relationship Id="rId4" Type="http://schemas.openxmlformats.org/officeDocument/2006/relationships/image" Target="../media/image6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067818" y="7081386"/>
            <a:ext cx="2494756" cy="402483"/>
          </a:xfrm>
        </p:spPr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887" y="3709746"/>
            <a:ext cx="1677419" cy="20572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1276" y="571500"/>
            <a:ext cx="621443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Цель: создание профессионально-образовательного пространства на базе межрегионального образовательного центра для развития, распространения, выявления, накопления, инновационного опыта в области информационной </a:t>
            </a:r>
            <a:r>
              <a:rPr lang="ru-RU" sz="1600" b="1" dirty="0" smtClean="0"/>
              <a:t>безопасности</a:t>
            </a:r>
            <a:endParaRPr lang="ru-RU" sz="1600" b="1" dirty="0"/>
          </a:p>
          <a:p>
            <a:r>
              <a:rPr lang="ru-RU" sz="1600" b="1" dirty="0" smtClean="0"/>
              <a:t>                                                                                                       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                                                                     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                                                                     Причины </a:t>
            </a:r>
            <a:r>
              <a:rPr lang="ru-RU" b="1" dirty="0"/>
              <a:t>создания:</a:t>
            </a:r>
            <a:endParaRPr lang="ru-RU" dirty="0"/>
          </a:p>
          <a:p>
            <a:pPr lvl="0"/>
            <a:endParaRPr lang="ru-RU" sz="1400" dirty="0"/>
          </a:p>
        </p:txBody>
      </p:sp>
      <p:sp>
        <p:nvSpPr>
          <p:cNvPr id="5" name="Овал 4"/>
          <p:cNvSpPr/>
          <p:nvPr/>
        </p:nvSpPr>
        <p:spPr>
          <a:xfrm>
            <a:off x="454441" y="5860203"/>
            <a:ext cx="7089359" cy="1483571"/>
          </a:xfrm>
          <a:prstGeom prst="ellipse">
            <a:avLst/>
          </a:prstGeom>
          <a:solidFill>
            <a:srgbClr val="D4F1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>
                <a:solidFill>
                  <a:srgbClr val="002060"/>
                </a:solidFill>
              </a:rPr>
              <a:t>Необходимо объединение учебной, методической, научной (проектной) </a:t>
            </a:r>
            <a:r>
              <a:rPr lang="ru-RU" b="1" dirty="0" smtClean="0">
                <a:solidFill>
                  <a:srgbClr val="002060"/>
                </a:solidFill>
              </a:rPr>
              <a:t>деятельности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71449" y="1900238"/>
            <a:ext cx="3754857" cy="1685925"/>
          </a:xfrm>
          <a:prstGeom prst="ellipse">
            <a:avLst/>
          </a:prstGeom>
          <a:solidFill>
            <a:srgbClr val="EBEF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Единство подходов к нормативно-правовой и учебно-методической </a:t>
            </a:r>
            <a:r>
              <a:rPr lang="ru-RU" b="1" dirty="0" smtClean="0">
                <a:solidFill>
                  <a:srgbClr val="002060"/>
                </a:solidFill>
              </a:rPr>
              <a:t>документации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046496" y="3214688"/>
            <a:ext cx="4840329" cy="1997977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Экономия и концентрация сил, средств и ресурсов</a:t>
            </a:r>
          </a:p>
        </p:txBody>
      </p:sp>
      <p:pic>
        <p:nvPicPr>
          <p:cNvPr id="14" name="Рисунок 13" descr="C:\Users\Nun_EO.MIREA\Desktop\2016-17\2015-2016\Профессиограммы\21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711" y="584238"/>
            <a:ext cx="3222885" cy="2220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2" descr="C:\Users\Kniga_OV.MIREA\Desktop\Mos (2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392" y="5860203"/>
            <a:ext cx="1681697" cy="1085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23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386138" y="4814888"/>
            <a:ext cx="4200525" cy="1857375"/>
          </a:xfrm>
        </p:spPr>
        <p:txBody>
          <a:bodyPr>
            <a:noAutofit/>
          </a:bodyPr>
          <a:lstStyle/>
          <a:p>
            <a:r>
              <a:rPr lang="ru-RU" sz="3200" b="1" dirty="0"/>
              <a:t>Задачи межрегионального образовательного </a:t>
            </a:r>
            <a:r>
              <a:rPr lang="ru-RU" sz="3200" b="1" dirty="0" smtClean="0"/>
              <a:t>центра</a:t>
            </a:r>
            <a:endParaRPr lang="ru-RU" sz="3200" dirty="0"/>
          </a:p>
        </p:txBody>
      </p:sp>
      <p:sp>
        <p:nvSpPr>
          <p:cNvPr id="8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067818" y="7081386"/>
            <a:ext cx="2494756" cy="402483"/>
          </a:xfrm>
        </p:spPr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1" name="Picture 2" descr="C:\Users\Kniga_OV.MIREA\Desktop\Mos (2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230" y="5854931"/>
            <a:ext cx="1681697" cy="1085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ьная выноска 5"/>
          <p:cNvSpPr/>
          <p:nvPr/>
        </p:nvSpPr>
        <p:spPr>
          <a:xfrm>
            <a:off x="257176" y="2486026"/>
            <a:ext cx="2314574" cy="2214561"/>
          </a:xfrm>
          <a:prstGeom prst="wedgeEllipseCallout">
            <a:avLst/>
          </a:prstGeom>
          <a:solidFill>
            <a:srgbClr val="92D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>
                <a:solidFill>
                  <a:schemeClr val="tx1"/>
                </a:solidFill>
              </a:rPr>
              <a:t>Учебно-методические направление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Овальная выноска 11"/>
          <p:cNvSpPr/>
          <p:nvPr/>
        </p:nvSpPr>
        <p:spPr>
          <a:xfrm>
            <a:off x="5267722" y="2043112"/>
            <a:ext cx="2290365" cy="2043113"/>
          </a:xfrm>
          <a:prstGeom prst="wedgeEllipse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ДПО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Овальная выноска 12"/>
          <p:cNvSpPr/>
          <p:nvPr/>
        </p:nvSpPr>
        <p:spPr>
          <a:xfrm>
            <a:off x="7558087" y="2386014"/>
            <a:ext cx="3000376" cy="2414586"/>
          </a:xfrm>
          <a:prstGeom prst="wedgeEllipseCallou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Материально-техническое обеспечение</a:t>
            </a:r>
          </a:p>
        </p:txBody>
      </p:sp>
      <p:pic>
        <p:nvPicPr>
          <p:cNvPr id="1026" name="Picture 2" descr="https://vuzru.ru/wp-content/uploads/2018/02/d8ac3652a1586fe430824c72a80bdaf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9" y="5268811"/>
            <a:ext cx="2571749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ollinear.ru/pic/21/1280_960/40344_cWVxU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407" y="225428"/>
            <a:ext cx="1494631" cy="149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zmaylowo.vaonews.ru/wp-content/uploads/sites/8/2015/04/%D0%9E%D0%BB%D0%B8%D0%BC%D0%BF%D0%B8%D0%B0%D0%B4%D1%8B-%D0%B4%D0%BB%D1%8F-%D1%88%D0%BA%D0%BE%D0%BB%D1%8C%D0%BD%D0%B8%D0%BA%D0%BE%D0%B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16287"/>
            <a:ext cx="3286125" cy="225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dou54.edu.sarkomobr.ru/files/large/27c2a7deb594e7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794" y="0"/>
            <a:ext cx="3335679" cy="227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ьная выноска 6"/>
          <p:cNvSpPr/>
          <p:nvPr/>
        </p:nvSpPr>
        <p:spPr>
          <a:xfrm>
            <a:off x="2700338" y="1700213"/>
            <a:ext cx="2371725" cy="2386012"/>
          </a:xfrm>
          <a:prstGeom prst="wedgeEllipse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Олимпиадное </a:t>
            </a:r>
            <a:r>
              <a:rPr lang="ru-RU" b="1" dirty="0">
                <a:solidFill>
                  <a:schemeClr val="tx1"/>
                </a:solidFill>
              </a:rPr>
              <a:t>движение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08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067818" y="7081386"/>
            <a:ext cx="2494756" cy="402483"/>
          </a:xfrm>
        </p:spPr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4" name="Picture 3" descr="C:\Users\KNIGA_~1.MIR\AppData\Local\Temp\Rar$DIa0.567\коллежзелен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351" y="471488"/>
            <a:ext cx="8498050" cy="487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1271149"/>
              </p:ext>
            </p:extLst>
          </p:nvPr>
        </p:nvGraphicFramePr>
        <p:xfrm>
          <a:off x="1169233" y="5576341"/>
          <a:ext cx="8349521" cy="674557"/>
        </p:xfrm>
        <a:graphic>
          <a:graphicData uri="http://schemas.openxmlformats.org/drawingml/2006/table">
            <a:tbl>
              <a:tblPr/>
              <a:tblGrid>
                <a:gridCol w="8349521"/>
              </a:tblGrid>
              <a:tr h="674557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Bookman Old Style" panose="02050604050505020204" pitchFamily="18" charset="0"/>
                          <a:cs typeface="Aharoni" panose="02010803020104030203" pitchFamily="2" charset="-79"/>
                        </a:rPr>
                        <a:t>Спасибо за внимание</a:t>
                      </a:r>
                      <a:endParaRPr lang="ru-RU" sz="3600" b="1" dirty="0">
                        <a:latin typeface="Bookman Old Style" panose="02050604050505020204" pitchFamily="18" charset="0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683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7f1bee50c44b667a28c78b7a34fc9f5db3ae20"/>
</p:tagLst>
</file>

<file path=ppt/theme/theme1.xml><?xml version="1.0" encoding="utf-8"?>
<a:theme xmlns:a="http://schemas.openxmlformats.org/drawingml/2006/main" name="Тема Office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5667</TotalTime>
  <Words>81</Words>
  <Application>Microsoft Office PowerPoint</Application>
  <PresentationFormat>Произвольный</PresentationFormat>
  <Paragraphs>23</Paragraphs>
  <Slides>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Задачи межрегионального образовательного центра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Гаркуша Н.С.</dc:creator>
  <cp:lastModifiedBy>Нун Екатерина Олеговна</cp:lastModifiedBy>
  <cp:revision>420</cp:revision>
  <cp:lastPrinted>2018-04-10T11:02:41Z</cp:lastPrinted>
  <dcterms:created xsi:type="dcterms:W3CDTF">2017-10-02T07:24:18Z</dcterms:created>
  <dcterms:modified xsi:type="dcterms:W3CDTF">2018-09-03T13:17:27Z</dcterms:modified>
</cp:coreProperties>
</file>