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808654\Desktop\конкурс фед 2018 фото\Федеральная площадк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920880" cy="606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5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19"/>
    </mc:Choice>
    <mc:Fallback>
      <p:transition spd="slow" advTm="32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808654\Desktop\конкурс фед 2018 фото\Благодарност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87961" cy="651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2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69"/>
    </mc:Choice>
    <mc:Fallback>
      <p:transition spd="slow" advTm="28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808654\Desktop\конкурс фед 2018 фото\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5368"/>
            <a:ext cx="864096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2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84"/>
    </mc:Choice>
    <mc:Fallback>
      <p:transition spd="slow" advTm="31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808654\Desktop\конкурс фед 2018 фото\image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1046"/>
            <a:ext cx="9143998" cy="609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10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00"/>
    </mc:Choice>
    <mc:Fallback>
      <p:transition spd="slow" advTm="29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808654\Desktop\конкурс фед 2018 фото\image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5232"/>
            <a:ext cx="91440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77"/>
    </mc:Choice>
    <mc:Fallback>
      <p:transition spd="slow" advTm="31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808654\Desktop\конкурс фед 2018 фото\image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34" y="404664"/>
            <a:ext cx="9397045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3"/>
    </mc:Choice>
    <mc:Fallback>
      <p:transition spd="slow" advTm="40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6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808654</cp:lastModifiedBy>
  <cp:revision>1</cp:revision>
  <dcterms:modified xsi:type="dcterms:W3CDTF">2018-09-10T19:18:31Z</dcterms:modified>
</cp:coreProperties>
</file>