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5737F-D9A9-4A8E-A752-7BFC66FBFA3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8217E25-515F-4E1B-A5A4-CC7C82673BD0}">
      <dgm:prSet phldrT="[Текст]"/>
      <dgm:spPr/>
      <dgm:t>
        <a:bodyPr/>
        <a:lstStyle/>
        <a:p>
          <a:r>
            <a:rPr lang="ru-RU" dirty="0" smtClean="0"/>
            <a:t>проектные задачи</a:t>
          </a:r>
          <a:endParaRPr lang="ru-RU" dirty="0"/>
        </a:p>
      </dgm:t>
    </dgm:pt>
    <dgm:pt modelId="{EF5F3112-8435-41EC-8695-2F8D3079BBD8}" type="parTrans" cxnId="{8A2560A6-BAC4-4C29-A656-7F383A00B263}">
      <dgm:prSet/>
      <dgm:spPr/>
      <dgm:t>
        <a:bodyPr/>
        <a:lstStyle/>
        <a:p>
          <a:endParaRPr lang="ru-RU"/>
        </a:p>
      </dgm:t>
    </dgm:pt>
    <dgm:pt modelId="{083F72D2-7061-4E64-B697-4306B08208DB}" type="sibTrans" cxnId="{8A2560A6-BAC4-4C29-A656-7F383A00B263}">
      <dgm:prSet/>
      <dgm:spPr/>
      <dgm:t>
        <a:bodyPr/>
        <a:lstStyle/>
        <a:p>
          <a:endParaRPr lang="ru-RU"/>
        </a:p>
      </dgm:t>
    </dgm:pt>
    <dgm:pt modelId="{22559444-4D47-4D62-9143-43D7263E5088}">
      <dgm:prSet phldrT="[Текст]"/>
      <dgm:spPr/>
      <dgm:t>
        <a:bodyPr/>
        <a:lstStyle/>
        <a:p>
          <a:r>
            <a:rPr lang="ru-RU" dirty="0" smtClean="0"/>
            <a:t>метод</a:t>
          </a:r>
          <a:endParaRPr lang="ru-RU" dirty="0"/>
        </a:p>
      </dgm:t>
    </dgm:pt>
    <dgm:pt modelId="{D06CEB39-C879-4EA0-BC4D-98272B20CA47}" type="parTrans" cxnId="{FB47616B-FA74-40E6-A2B9-032E81D22917}">
      <dgm:prSet/>
      <dgm:spPr/>
      <dgm:t>
        <a:bodyPr/>
        <a:lstStyle/>
        <a:p>
          <a:endParaRPr lang="ru-RU"/>
        </a:p>
      </dgm:t>
    </dgm:pt>
    <dgm:pt modelId="{1B8B23D6-54F0-4736-B21B-568D90993B4F}" type="sibTrans" cxnId="{FB47616B-FA74-40E6-A2B9-032E81D22917}">
      <dgm:prSet/>
      <dgm:spPr/>
      <dgm:t>
        <a:bodyPr/>
        <a:lstStyle/>
        <a:p>
          <a:endParaRPr lang="ru-RU"/>
        </a:p>
      </dgm:t>
    </dgm:pt>
    <dgm:pt modelId="{4E662C05-24A6-4C93-8FC6-A06F83F42B64}">
      <dgm:prSet phldrT="[Текст]"/>
      <dgm:spPr/>
      <dgm:t>
        <a:bodyPr/>
        <a:lstStyle/>
        <a:p>
          <a:r>
            <a:rPr lang="ru-RU" dirty="0" smtClean="0"/>
            <a:t>модель</a:t>
          </a:r>
          <a:endParaRPr lang="ru-RU" dirty="0"/>
        </a:p>
      </dgm:t>
    </dgm:pt>
    <dgm:pt modelId="{766D9AFE-1466-4D77-8BC7-972D7AD90891}" type="parTrans" cxnId="{740B7CC3-06FB-41B2-B35E-FB01AF14F6DA}">
      <dgm:prSet/>
      <dgm:spPr/>
      <dgm:t>
        <a:bodyPr/>
        <a:lstStyle/>
        <a:p>
          <a:endParaRPr lang="ru-RU"/>
        </a:p>
      </dgm:t>
    </dgm:pt>
    <dgm:pt modelId="{1349462E-C73F-4C93-8071-4C7CD70E6F33}" type="sibTrans" cxnId="{740B7CC3-06FB-41B2-B35E-FB01AF14F6DA}">
      <dgm:prSet/>
      <dgm:spPr/>
      <dgm:t>
        <a:bodyPr/>
        <a:lstStyle/>
        <a:p>
          <a:endParaRPr lang="ru-RU"/>
        </a:p>
      </dgm:t>
    </dgm:pt>
    <dgm:pt modelId="{F5C18E15-3E46-4480-9E7D-43E097A41812}">
      <dgm:prSet phldrT="[Текст]"/>
      <dgm:spPr>
        <a:noFill/>
      </dgm:spPr>
      <dgm:t>
        <a:bodyPr/>
        <a:lstStyle/>
        <a:p>
          <a:r>
            <a:rPr lang="ru-RU" dirty="0" smtClean="0"/>
            <a:t>Программа внеурочной деятельности</a:t>
          </a:r>
          <a:endParaRPr lang="ru-RU" dirty="0"/>
        </a:p>
      </dgm:t>
    </dgm:pt>
    <dgm:pt modelId="{024CEF80-5F4B-4F13-8F76-2483C0FE6CA9}" type="sibTrans" cxnId="{0A2EB1D6-5C77-4426-9C63-21823A5D3D82}">
      <dgm:prSet/>
      <dgm:spPr/>
      <dgm:t>
        <a:bodyPr/>
        <a:lstStyle/>
        <a:p>
          <a:endParaRPr lang="ru-RU"/>
        </a:p>
      </dgm:t>
    </dgm:pt>
    <dgm:pt modelId="{59CAEBF2-F623-4372-9878-6C101157685D}" type="parTrans" cxnId="{0A2EB1D6-5C77-4426-9C63-21823A5D3D82}">
      <dgm:prSet/>
      <dgm:spPr/>
      <dgm:t>
        <a:bodyPr/>
        <a:lstStyle/>
        <a:p>
          <a:endParaRPr lang="ru-RU"/>
        </a:p>
      </dgm:t>
    </dgm:pt>
    <dgm:pt modelId="{98021551-70B9-4155-97A0-56C5B57F5EB7}" type="pres">
      <dgm:prSet presAssocID="{A5C5737F-D9A9-4A8E-A752-7BFC66FBFA3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0AF5F31-BD2C-40FD-9115-4618E1FCEDCF}" type="pres">
      <dgm:prSet presAssocID="{08217E25-515F-4E1B-A5A4-CC7C82673BD0}" presName="chaos" presStyleCnt="0"/>
      <dgm:spPr/>
    </dgm:pt>
    <dgm:pt modelId="{5575E75D-F563-47AB-8B94-C905473B9F95}" type="pres">
      <dgm:prSet presAssocID="{08217E25-515F-4E1B-A5A4-CC7C82673BD0}" presName="parTx1" presStyleLbl="revTx" presStyleIdx="0" presStyleCnt="3"/>
      <dgm:spPr/>
      <dgm:t>
        <a:bodyPr/>
        <a:lstStyle/>
        <a:p>
          <a:endParaRPr lang="ru-RU"/>
        </a:p>
      </dgm:t>
    </dgm:pt>
    <dgm:pt modelId="{54EE3D16-0184-4A26-B39D-D25F808D9C13}" type="pres">
      <dgm:prSet presAssocID="{08217E25-515F-4E1B-A5A4-CC7C82673BD0}" presName="desTx1" presStyleLbl="revTx" presStyleIdx="1" presStyleCnt="3" custScaleY="56029" custLinFactNeighborX="1582" custLinFactNeighborY="-3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D1A35-8D9C-4758-9B00-683C150A00D0}" type="pres">
      <dgm:prSet presAssocID="{08217E25-515F-4E1B-A5A4-CC7C82673BD0}" presName="c1" presStyleLbl="node1" presStyleIdx="0" presStyleCnt="19"/>
      <dgm:spPr/>
    </dgm:pt>
    <dgm:pt modelId="{4528E456-502E-4500-B26C-F6FD15C48AC5}" type="pres">
      <dgm:prSet presAssocID="{08217E25-515F-4E1B-A5A4-CC7C82673BD0}" presName="c2" presStyleLbl="node1" presStyleIdx="1" presStyleCnt="19"/>
      <dgm:spPr/>
    </dgm:pt>
    <dgm:pt modelId="{259FE792-9350-4261-961F-415BFF75A45B}" type="pres">
      <dgm:prSet presAssocID="{08217E25-515F-4E1B-A5A4-CC7C82673BD0}" presName="c3" presStyleLbl="node1" presStyleIdx="2" presStyleCnt="19"/>
      <dgm:spPr/>
    </dgm:pt>
    <dgm:pt modelId="{B5237775-DA65-4658-8AA6-001CE03006C3}" type="pres">
      <dgm:prSet presAssocID="{08217E25-515F-4E1B-A5A4-CC7C82673BD0}" presName="c4" presStyleLbl="node1" presStyleIdx="3" presStyleCnt="19"/>
      <dgm:spPr/>
    </dgm:pt>
    <dgm:pt modelId="{E6DD96B7-4FCE-415C-9FD6-4B8E50414634}" type="pres">
      <dgm:prSet presAssocID="{08217E25-515F-4E1B-A5A4-CC7C82673BD0}" presName="c5" presStyleLbl="node1" presStyleIdx="4" presStyleCnt="19"/>
      <dgm:spPr/>
    </dgm:pt>
    <dgm:pt modelId="{FB00D256-B597-49B4-815A-CBE28BBC39DC}" type="pres">
      <dgm:prSet presAssocID="{08217E25-515F-4E1B-A5A4-CC7C82673BD0}" presName="c6" presStyleLbl="node1" presStyleIdx="5" presStyleCnt="19"/>
      <dgm:spPr/>
    </dgm:pt>
    <dgm:pt modelId="{E9F87618-D71D-4007-887C-109CA03E4630}" type="pres">
      <dgm:prSet presAssocID="{08217E25-515F-4E1B-A5A4-CC7C82673BD0}" presName="c7" presStyleLbl="node1" presStyleIdx="6" presStyleCnt="19"/>
      <dgm:spPr/>
    </dgm:pt>
    <dgm:pt modelId="{3417F204-A3E3-416A-8C0E-ED01BECBF1C7}" type="pres">
      <dgm:prSet presAssocID="{08217E25-515F-4E1B-A5A4-CC7C82673BD0}" presName="c8" presStyleLbl="node1" presStyleIdx="7" presStyleCnt="19"/>
      <dgm:spPr/>
    </dgm:pt>
    <dgm:pt modelId="{C0A9F110-C762-4D8F-9523-A01CF7F64578}" type="pres">
      <dgm:prSet presAssocID="{08217E25-515F-4E1B-A5A4-CC7C82673BD0}" presName="c9" presStyleLbl="node1" presStyleIdx="8" presStyleCnt="19" custLinFactNeighborX="-99395" custLinFactNeighborY="526"/>
      <dgm:spPr/>
    </dgm:pt>
    <dgm:pt modelId="{2885DEAC-85BE-4A8B-92A4-2764D0E6B519}" type="pres">
      <dgm:prSet presAssocID="{08217E25-515F-4E1B-A5A4-CC7C82673BD0}" presName="c10" presStyleLbl="node1" presStyleIdx="9" presStyleCnt="19"/>
      <dgm:spPr/>
    </dgm:pt>
    <dgm:pt modelId="{94CEC577-C41C-4C45-8E77-E909E29EC754}" type="pres">
      <dgm:prSet presAssocID="{08217E25-515F-4E1B-A5A4-CC7C82673BD0}" presName="c11" presStyleLbl="node1" presStyleIdx="10" presStyleCnt="19"/>
      <dgm:spPr/>
    </dgm:pt>
    <dgm:pt modelId="{F10B0CAA-74FB-4560-98CE-5A738ECD1A26}" type="pres">
      <dgm:prSet presAssocID="{08217E25-515F-4E1B-A5A4-CC7C82673BD0}" presName="c12" presStyleLbl="node1" presStyleIdx="11" presStyleCnt="19"/>
      <dgm:spPr/>
    </dgm:pt>
    <dgm:pt modelId="{8221DEB8-B360-4BE4-8BF4-551C4C4513A8}" type="pres">
      <dgm:prSet presAssocID="{08217E25-515F-4E1B-A5A4-CC7C82673BD0}" presName="c13" presStyleLbl="node1" presStyleIdx="12" presStyleCnt="19"/>
      <dgm:spPr/>
    </dgm:pt>
    <dgm:pt modelId="{6E89B09E-4012-4CFC-8181-18DEE50F2F66}" type="pres">
      <dgm:prSet presAssocID="{08217E25-515F-4E1B-A5A4-CC7C82673BD0}" presName="c14" presStyleLbl="node1" presStyleIdx="13" presStyleCnt="19"/>
      <dgm:spPr/>
    </dgm:pt>
    <dgm:pt modelId="{EB88E0E0-6D93-4FAE-98C7-D7F41280C620}" type="pres">
      <dgm:prSet presAssocID="{08217E25-515F-4E1B-A5A4-CC7C82673BD0}" presName="c15" presStyleLbl="node1" presStyleIdx="14" presStyleCnt="19"/>
      <dgm:spPr/>
    </dgm:pt>
    <dgm:pt modelId="{C77CB74D-2240-4D58-815F-F3F23DC700E9}" type="pres">
      <dgm:prSet presAssocID="{08217E25-515F-4E1B-A5A4-CC7C82673BD0}" presName="c16" presStyleLbl="node1" presStyleIdx="15" presStyleCnt="19"/>
      <dgm:spPr/>
    </dgm:pt>
    <dgm:pt modelId="{9FDD3875-69E3-49A4-8F00-BC87009348A4}" type="pres">
      <dgm:prSet presAssocID="{08217E25-515F-4E1B-A5A4-CC7C82673BD0}" presName="c17" presStyleLbl="node1" presStyleIdx="16" presStyleCnt="19"/>
      <dgm:spPr/>
    </dgm:pt>
    <dgm:pt modelId="{175A3802-5314-4B6B-8270-0F7435C631D5}" type="pres">
      <dgm:prSet presAssocID="{08217E25-515F-4E1B-A5A4-CC7C82673BD0}" presName="c18" presStyleLbl="node1" presStyleIdx="17" presStyleCnt="19" custLinFactNeighborX="-69577" custLinFactNeighborY="-50602"/>
      <dgm:spPr/>
    </dgm:pt>
    <dgm:pt modelId="{86393A21-0CC2-41B7-957F-46D72AAD3CD3}" type="pres">
      <dgm:prSet presAssocID="{083F72D2-7061-4E64-B697-4306B08208DB}" presName="chevronComposite1" presStyleCnt="0"/>
      <dgm:spPr/>
    </dgm:pt>
    <dgm:pt modelId="{35589A69-A89C-4933-9A16-962BDFD5F7BD}" type="pres">
      <dgm:prSet presAssocID="{083F72D2-7061-4E64-B697-4306B08208DB}" presName="chevron1" presStyleLbl="sibTrans2D1" presStyleIdx="0" presStyleCnt="2" custLinFactNeighborX="-32310"/>
      <dgm:spPr/>
    </dgm:pt>
    <dgm:pt modelId="{25A92AB5-13CA-4C03-899B-1A074D835D69}" type="pres">
      <dgm:prSet presAssocID="{083F72D2-7061-4E64-B697-4306B08208DB}" presName="spChevron1" presStyleCnt="0"/>
      <dgm:spPr/>
    </dgm:pt>
    <dgm:pt modelId="{DBB9C617-3F67-4BCD-9D21-B41A2EAEFEC9}" type="pres">
      <dgm:prSet presAssocID="{083F72D2-7061-4E64-B697-4306B08208DB}" presName="overlap" presStyleCnt="0"/>
      <dgm:spPr/>
    </dgm:pt>
    <dgm:pt modelId="{41780E12-5852-484B-A201-53DDA2142FF5}" type="pres">
      <dgm:prSet presAssocID="{083F72D2-7061-4E64-B697-4306B08208DB}" presName="chevronComposite2" presStyleCnt="0"/>
      <dgm:spPr/>
    </dgm:pt>
    <dgm:pt modelId="{5D1710B1-388C-4664-8745-E48E90B5DD5C}" type="pres">
      <dgm:prSet presAssocID="{083F72D2-7061-4E64-B697-4306B08208DB}" presName="chevron2" presStyleLbl="sibTrans2D1" presStyleIdx="1" presStyleCnt="2" custLinFactNeighborX="-64545"/>
      <dgm:spPr/>
    </dgm:pt>
    <dgm:pt modelId="{0DA6A207-EF4C-4010-95BB-0C29D4B91F3C}" type="pres">
      <dgm:prSet presAssocID="{083F72D2-7061-4E64-B697-4306B08208DB}" presName="spChevron2" presStyleCnt="0"/>
      <dgm:spPr/>
    </dgm:pt>
    <dgm:pt modelId="{6E4E2425-0FEF-4D20-AF56-A07E21E3E523}" type="pres">
      <dgm:prSet presAssocID="{F5C18E15-3E46-4480-9E7D-43E097A41812}" presName="last" presStyleCnt="0"/>
      <dgm:spPr/>
    </dgm:pt>
    <dgm:pt modelId="{0C2A4EE3-09FE-4DCC-8C65-7A56AB5B4961}" type="pres">
      <dgm:prSet presAssocID="{F5C18E15-3E46-4480-9E7D-43E097A41812}" presName="circleTx" presStyleLbl="node1" presStyleIdx="18" presStyleCnt="19" custLinFactNeighborX="-1314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E1CE749-B82D-4C8E-9C6A-C1A5E033432C}" type="pres">
      <dgm:prSet presAssocID="{F5C18E15-3E46-4480-9E7D-43E097A41812}" presName="desTxN" presStyleLbl="revTx" presStyleIdx="2" presStyleCnt="3" custScaleY="56029" custLinFactNeighborX="-19901" custLinFactNeighborY="-3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6E413-3CF6-4AA7-8FBE-1C5BFC9795F3}" type="pres">
      <dgm:prSet presAssocID="{F5C18E15-3E46-4480-9E7D-43E097A41812}" presName="spN" presStyleCnt="0"/>
      <dgm:spPr/>
    </dgm:pt>
  </dgm:ptLst>
  <dgm:cxnLst>
    <dgm:cxn modelId="{ED477705-66D6-4B00-AA2A-6C373FBF0149}" type="presOf" srcId="{08217E25-515F-4E1B-A5A4-CC7C82673BD0}" destId="{5575E75D-F563-47AB-8B94-C905473B9F95}" srcOrd="0" destOrd="0" presId="urn:microsoft.com/office/officeart/2009/3/layout/RandomtoResultProcess"/>
    <dgm:cxn modelId="{8A2560A6-BAC4-4C29-A656-7F383A00B263}" srcId="{A5C5737F-D9A9-4A8E-A752-7BFC66FBFA33}" destId="{08217E25-515F-4E1B-A5A4-CC7C82673BD0}" srcOrd="0" destOrd="0" parTransId="{EF5F3112-8435-41EC-8695-2F8D3079BBD8}" sibTransId="{083F72D2-7061-4E64-B697-4306B08208DB}"/>
    <dgm:cxn modelId="{0A2EB1D6-5C77-4426-9C63-21823A5D3D82}" srcId="{A5C5737F-D9A9-4A8E-A752-7BFC66FBFA33}" destId="{F5C18E15-3E46-4480-9E7D-43E097A41812}" srcOrd="1" destOrd="0" parTransId="{59CAEBF2-F623-4372-9878-6C101157685D}" sibTransId="{024CEF80-5F4B-4F13-8F76-2483C0FE6CA9}"/>
    <dgm:cxn modelId="{740B7CC3-06FB-41B2-B35E-FB01AF14F6DA}" srcId="{F5C18E15-3E46-4480-9E7D-43E097A41812}" destId="{4E662C05-24A6-4C93-8FC6-A06F83F42B64}" srcOrd="0" destOrd="0" parTransId="{766D9AFE-1466-4D77-8BC7-972D7AD90891}" sibTransId="{1349462E-C73F-4C93-8071-4C7CD70E6F33}"/>
    <dgm:cxn modelId="{712C5A43-1B66-4913-ACB6-2213284C65DC}" type="presOf" srcId="{A5C5737F-D9A9-4A8E-A752-7BFC66FBFA33}" destId="{98021551-70B9-4155-97A0-56C5B57F5EB7}" srcOrd="0" destOrd="0" presId="urn:microsoft.com/office/officeart/2009/3/layout/RandomtoResultProcess"/>
    <dgm:cxn modelId="{F1A6B847-1EE1-436F-B664-0C6BBF991547}" type="presOf" srcId="{4E662C05-24A6-4C93-8FC6-A06F83F42B64}" destId="{0E1CE749-B82D-4C8E-9C6A-C1A5E033432C}" srcOrd="0" destOrd="0" presId="urn:microsoft.com/office/officeart/2009/3/layout/RandomtoResultProcess"/>
    <dgm:cxn modelId="{D62D0645-09C5-45AE-B45D-D453E079782D}" type="presOf" srcId="{F5C18E15-3E46-4480-9E7D-43E097A41812}" destId="{0C2A4EE3-09FE-4DCC-8C65-7A56AB5B4961}" srcOrd="0" destOrd="0" presId="urn:microsoft.com/office/officeart/2009/3/layout/RandomtoResultProcess"/>
    <dgm:cxn modelId="{FB47616B-FA74-40E6-A2B9-032E81D22917}" srcId="{08217E25-515F-4E1B-A5A4-CC7C82673BD0}" destId="{22559444-4D47-4D62-9143-43D7263E5088}" srcOrd="0" destOrd="0" parTransId="{D06CEB39-C879-4EA0-BC4D-98272B20CA47}" sibTransId="{1B8B23D6-54F0-4736-B21B-568D90993B4F}"/>
    <dgm:cxn modelId="{0A99D08D-D582-417F-915B-3DB6AA03E15E}" type="presOf" srcId="{22559444-4D47-4D62-9143-43D7263E5088}" destId="{54EE3D16-0184-4A26-B39D-D25F808D9C13}" srcOrd="0" destOrd="0" presId="urn:microsoft.com/office/officeart/2009/3/layout/RandomtoResultProcess"/>
    <dgm:cxn modelId="{F21BE6FC-4385-4ECF-8D77-09149B776390}" type="presParOf" srcId="{98021551-70B9-4155-97A0-56C5B57F5EB7}" destId="{90AF5F31-BD2C-40FD-9115-4618E1FCEDCF}" srcOrd="0" destOrd="0" presId="urn:microsoft.com/office/officeart/2009/3/layout/RandomtoResultProcess"/>
    <dgm:cxn modelId="{F03E04E2-7F8B-4702-930E-BB64FD0A441F}" type="presParOf" srcId="{90AF5F31-BD2C-40FD-9115-4618E1FCEDCF}" destId="{5575E75D-F563-47AB-8B94-C905473B9F95}" srcOrd="0" destOrd="0" presId="urn:microsoft.com/office/officeart/2009/3/layout/RandomtoResultProcess"/>
    <dgm:cxn modelId="{A7BD7119-1E14-4511-B3A0-14837B5DA702}" type="presParOf" srcId="{90AF5F31-BD2C-40FD-9115-4618E1FCEDCF}" destId="{54EE3D16-0184-4A26-B39D-D25F808D9C13}" srcOrd="1" destOrd="0" presId="urn:microsoft.com/office/officeart/2009/3/layout/RandomtoResultProcess"/>
    <dgm:cxn modelId="{9F41C584-2806-40DB-8C25-C048F19BADD1}" type="presParOf" srcId="{90AF5F31-BD2C-40FD-9115-4618E1FCEDCF}" destId="{A2FD1A35-8D9C-4758-9B00-683C150A00D0}" srcOrd="2" destOrd="0" presId="urn:microsoft.com/office/officeart/2009/3/layout/RandomtoResultProcess"/>
    <dgm:cxn modelId="{7A717409-8FBF-4876-98D5-7B76F0B27405}" type="presParOf" srcId="{90AF5F31-BD2C-40FD-9115-4618E1FCEDCF}" destId="{4528E456-502E-4500-B26C-F6FD15C48AC5}" srcOrd="3" destOrd="0" presId="urn:microsoft.com/office/officeart/2009/3/layout/RandomtoResultProcess"/>
    <dgm:cxn modelId="{D862247B-2B39-453F-9539-27BE2EC94B04}" type="presParOf" srcId="{90AF5F31-BD2C-40FD-9115-4618E1FCEDCF}" destId="{259FE792-9350-4261-961F-415BFF75A45B}" srcOrd="4" destOrd="0" presId="urn:microsoft.com/office/officeart/2009/3/layout/RandomtoResultProcess"/>
    <dgm:cxn modelId="{CFB78824-3228-4672-9165-8C61DA8BDCEA}" type="presParOf" srcId="{90AF5F31-BD2C-40FD-9115-4618E1FCEDCF}" destId="{B5237775-DA65-4658-8AA6-001CE03006C3}" srcOrd="5" destOrd="0" presId="urn:microsoft.com/office/officeart/2009/3/layout/RandomtoResultProcess"/>
    <dgm:cxn modelId="{3B579D46-DCF1-4DFE-A3E2-13AA384F2BCD}" type="presParOf" srcId="{90AF5F31-BD2C-40FD-9115-4618E1FCEDCF}" destId="{E6DD96B7-4FCE-415C-9FD6-4B8E50414634}" srcOrd="6" destOrd="0" presId="urn:microsoft.com/office/officeart/2009/3/layout/RandomtoResultProcess"/>
    <dgm:cxn modelId="{DDF65978-25A0-453B-893C-018EB83392BC}" type="presParOf" srcId="{90AF5F31-BD2C-40FD-9115-4618E1FCEDCF}" destId="{FB00D256-B597-49B4-815A-CBE28BBC39DC}" srcOrd="7" destOrd="0" presId="urn:microsoft.com/office/officeart/2009/3/layout/RandomtoResultProcess"/>
    <dgm:cxn modelId="{61355776-6331-4350-98F3-4A17CAC860AA}" type="presParOf" srcId="{90AF5F31-BD2C-40FD-9115-4618E1FCEDCF}" destId="{E9F87618-D71D-4007-887C-109CA03E4630}" srcOrd="8" destOrd="0" presId="urn:microsoft.com/office/officeart/2009/3/layout/RandomtoResultProcess"/>
    <dgm:cxn modelId="{3924D2C0-3E56-4ECD-83A7-AF148D801427}" type="presParOf" srcId="{90AF5F31-BD2C-40FD-9115-4618E1FCEDCF}" destId="{3417F204-A3E3-416A-8C0E-ED01BECBF1C7}" srcOrd="9" destOrd="0" presId="urn:microsoft.com/office/officeart/2009/3/layout/RandomtoResultProcess"/>
    <dgm:cxn modelId="{5D7C6D32-F77F-47AE-936E-2BB345DFC67A}" type="presParOf" srcId="{90AF5F31-BD2C-40FD-9115-4618E1FCEDCF}" destId="{C0A9F110-C762-4D8F-9523-A01CF7F64578}" srcOrd="10" destOrd="0" presId="urn:microsoft.com/office/officeart/2009/3/layout/RandomtoResultProcess"/>
    <dgm:cxn modelId="{F7247927-8858-4060-9EA6-59988A7B1ED3}" type="presParOf" srcId="{90AF5F31-BD2C-40FD-9115-4618E1FCEDCF}" destId="{2885DEAC-85BE-4A8B-92A4-2764D0E6B519}" srcOrd="11" destOrd="0" presId="urn:microsoft.com/office/officeart/2009/3/layout/RandomtoResultProcess"/>
    <dgm:cxn modelId="{CA2EC6C0-8DC2-46AF-B089-D2958B6E3FC5}" type="presParOf" srcId="{90AF5F31-BD2C-40FD-9115-4618E1FCEDCF}" destId="{94CEC577-C41C-4C45-8E77-E909E29EC754}" srcOrd="12" destOrd="0" presId="urn:microsoft.com/office/officeart/2009/3/layout/RandomtoResultProcess"/>
    <dgm:cxn modelId="{9A2111C8-0384-418D-8D98-673459295EC4}" type="presParOf" srcId="{90AF5F31-BD2C-40FD-9115-4618E1FCEDCF}" destId="{F10B0CAA-74FB-4560-98CE-5A738ECD1A26}" srcOrd="13" destOrd="0" presId="urn:microsoft.com/office/officeart/2009/3/layout/RandomtoResultProcess"/>
    <dgm:cxn modelId="{29B9349C-DA15-4507-8B54-A40A4D64EF87}" type="presParOf" srcId="{90AF5F31-BD2C-40FD-9115-4618E1FCEDCF}" destId="{8221DEB8-B360-4BE4-8BF4-551C4C4513A8}" srcOrd="14" destOrd="0" presId="urn:microsoft.com/office/officeart/2009/3/layout/RandomtoResultProcess"/>
    <dgm:cxn modelId="{C9473F35-DC4C-4A3B-9ABD-EBF3C26C6A8E}" type="presParOf" srcId="{90AF5F31-BD2C-40FD-9115-4618E1FCEDCF}" destId="{6E89B09E-4012-4CFC-8181-18DEE50F2F66}" srcOrd="15" destOrd="0" presId="urn:microsoft.com/office/officeart/2009/3/layout/RandomtoResultProcess"/>
    <dgm:cxn modelId="{AEBA6A15-FE62-4F1B-9FC5-D818BF04B79F}" type="presParOf" srcId="{90AF5F31-BD2C-40FD-9115-4618E1FCEDCF}" destId="{EB88E0E0-6D93-4FAE-98C7-D7F41280C620}" srcOrd="16" destOrd="0" presId="urn:microsoft.com/office/officeart/2009/3/layout/RandomtoResultProcess"/>
    <dgm:cxn modelId="{5B5DDB5C-6563-4039-B00B-6ECD91C0889F}" type="presParOf" srcId="{90AF5F31-BD2C-40FD-9115-4618E1FCEDCF}" destId="{C77CB74D-2240-4D58-815F-F3F23DC700E9}" srcOrd="17" destOrd="0" presId="urn:microsoft.com/office/officeart/2009/3/layout/RandomtoResultProcess"/>
    <dgm:cxn modelId="{5A2BBCC0-09A2-4FBB-82E2-4367B0FBFD32}" type="presParOf" srcId="{90AF5F31-BD2C-40FD-9115-4618E1FCEDCF}" destId="{9FDD3875-69E3-49A4-8F00-BC87009348A4}" srcOrd="18" destOrd="0" presId="urn:microsoft.com/office/officeart/2009/3/layout/RandomtoResultProcess"/>
    <dgm:cxn modelId="{70635B6B-1560-427E-8100-92265D4D70A3}" type="presParOf" srcId="{90AF5F31-BD2C-40FD-9115-4618E1FCEDCF}" destId="{175A3802-5314-4B6B-8270-0F7435C631D5}" srcOrd="19" destOrd="0" presId="urn:microsoft.com/office/officeart/2009/3/layout/RandomtoResultProcess"/>
    <dgm:cxn modelId="{C29539CF-A215-43B4-8754-513056EE5299}" type="presParOf" srcId="{98021551-70B9-4155-97A0-56C5B57F5EB7}" destId="{86393A21-0CC2-41B7-957F-46D72AAD3CD3}" srcOrd="1" destOrd="0" presId="urn:microsoft.com/office/officeart/2009/3/layout/RandomtoResultProcess"/>
    <dgm:cxn modelId="{F8ED18CF-5B13-4F88-ADC2-0D2B15C72B30}" type="presParOf" srcId="{86393A21-0CC2-41B7-957F-46D72AAD3CD3}" destId="{35589A69-A89C-4933-9A16-962BDFD5F7BD}" srcOrd="0" destOrd="0" presId="urn:microsoft.com/office/officeart/2009/3/layout/RandomtoResultProcess"/>
    <dgm:cxn modelId="{A0ECE6D8-E2F5-43E4-A526-E4A7190F8B36}" type="presParOf" srcId="{86393A21-0CC2-41B7-957F-46D72AAD3CD3}" destId="{25A92AB5-13CA-4C03-899B-1A074D835D69}" srcOrd="1" destOrd="0" presId="urn:microsoft.com/office/officeart/2009/3/layout/RandomtoResultProcess"/>
    <dgm:cxn modelId="{56D7B473-2DAF-4CA5-AAA4-0A6C1AC551D6}" type="presParOf" srcId="{98021551-70B9-4155-97A0-56C5B57F5EB7}" destId="{DBB9C617-3F67-4BCD-9D21-B41A2EAEFEC9}" srcOrd="2" destOrd="0" presId="urn:microsoft.com/office/officeart/2009/3/layout/RandomtoResultProcess"/>
    <dgm:cxn modelId="{E6575DB1-98D3-44DD-A36E-200D95A53A8D}" type="presParOf" srcId="{98021551-70B9-4155-97A0-56C5B57F5EB7}" destId="{41780E12-5852-484B-A201-53DDA2142FF5}" srcOrd="3" destOrd="0" presId="urn:microsoft.com/office/officeart/2009/3/layout/RandomtoResultProcess"/>
    <dgm:cxn modelId="{EFA4402C-C2AC-4C79-8534-2991A09D6890}" type="presParOf" srcId="{41780E12-5852-484B-A201-53DDA2142FF5}" destId="{5D1710B1-388C-4664-8745-E48E90B5DD5C}" srcOrd="0" destOrd="0" presId="urn:microsoft.com/office/officeart/2009/3/layout/RandomtoResultProcess"/>
    <dgm:cxn modelId="{F46A27CA-6C1F-4C47-91E2-37A7275351FB}" type="presParOf" srcId="{41780E12-5852-484B-A201-53DDA2142FF5}" destId="{0DA6A207-EF4C-4010-95BB-0C29D4B91F3C}" srcOrd="1" destOrd="0" presId="urn:microsoft.com/office/officeart/2009/3/layout/RandomtoResultProcess"/>
    <dgm:cxn modelId="{6B2D4620-4976-4B04-ADE8-59DDE49FAF56}" type="presParOf" srcId="{98021551-70B9-4155-97A0-56C5B57F5EB7}" destId="{6E4E2425-0FEF-4D20-AF56-A07E21E3E523}" srcOrd="4" destOrd="0" presId="urn:microsoft.com/office/officeart/2009/3/layout/RandomtoResultProcess"/>
    <dgm:cxn modelId="{26D969B8-F56C-4A64-AB05-B1F14F077D63}" type="presParOf" srcId="{6E4E2425-0FEF-4D20-AF56-A07E21E3E523}" destId="{0C2A4EE3-09FE-4DCC-8C65-7A56AB5B4961}" srcOrd="0" destOrd="0" presId="urn:microsoft.com/office/officeart/2009/3/layout/RandomtoResultProcess"/>
    <dgm:cxn modelId="{C987DE26-8327-47D5-BA4A-4399A6AE8584}" type="presParOf" srcId="{6E4E2425-0FEF-4D20-AF56-A07E21E3E523}" destId="{0E1CE749-B82D-4C8E-9C6A-C1A5E033432C}" srcOrd="1" destOrd="0" presId="urn:microsoft.com/office/officeart/2009/3/layout/RandomtoResultProcess"/>
    <dgm:cxn modelId="{EFAE841E-7441-4F0E-BE61-C89959C6FD7A}" type="presParOf" srcId="{6E4E2425-0FEF-4D20-AF56-A07E21E3E523}" destId="{C8E6E413-3CF6-4AA7-8FBE-1C5BFC9795F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56771B-9E85-4F8D-89D4-8C3622CAB9E1}" type="doc">
      <dgm:prSet loTypeId="urn:microsoft.com/office/officeart/2005/8/layout/hierarchy5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8467F9-3AB2-4823-9092-1019FEF4A4E0}">
      <dgm:prSet phldrT="[Текст]" custT="1"/>
      <dgm:spPr/>
      <dgm:t>
        <a:bodyPr/>
        <a:lstStyle/>
        <a:p>
          <a:r>
            <a:rPr lang="ru-RU" sz="1400" dirty="0" err="1" smtClean="0"/>
            <a:t>сформированности</a:t>
          </a:r>
          <a:r>
            <a:rPr lang="ru-RU" sz="1400" dirty="0" smtClean="0"/>
            <a:t> УУД</a:t>
          </a:r>
          <a:endParaRPr lang="ru-RU" sz="1400" dirty="0"/>
        </a:p>
      </dgm:t>
    </dgm:pt>
    <dgm:pt modelId="{8C374910-F423-4AE9-B3CF-0CA4B132AB9E}" type="parTrans" cxnId="{CD149A03-F60C-48A5-9AF8-A2733796F21B}">
      <dgm:prSet/>
      <dgm:spPr/>
      <dgm:t>
        <a:bodyPr/>
        <a:lstStyle/>
        <a:p>
          <a:endParaRPr lang="ru-RU"/>
        </a:p>
      </dgm:t>
    </dgm:pt>
    <dgm:pt modelId="{CE0B1D2D-8151-4D7B-8D15-B32637C875EC}" type="sibTrans" cxnId="{CD149A03-F60C-48A5-9AF8-A2733796F21B}">
      <dgm:prSet/>
      <dgm:spPr/>
      <dgm:t>
        <a:bodyPr/>
        <a:lstStyle/>
        <a:p>
          <a:endParaRPr lang="ru-RU"/>
        </a:p>
      </dgm:t>
    </dgm:pt>
    <dgm:pt modelId="{6A8A0DBB-1868-4FB8-900D-785E147FA8F8}">
      <dgm:prSet phldrT="[Текст]" custT="1"/>
      <dgm:spPr/>
      <dgm:t>
        <a:bodyPr/>
        <a:lstStyle/>
        <a:p>
          <a:r>
            <a:rPr lang="ru-RU" sz="1400" dirty="0" smtClean="0"/>
            <a:t>результатов обучающихся</a:t>
          </a:r>
          <a:endParaRPr lang="ru-RU" sz="1400" dirty="0"/>
        </a:p>
      </dgm:t>
    </dgm:pt>
    <dgm:pt modelId="{35DC6C0D-4CD8-4950-9303-4F95F4891D56}" type="parTrans" cxnId="{CDEA2F8A-02D8-466E-9006-A3CBEAAFDA53}">
      <dgm:prSet/>
      <dgm:spPr/>
      <dgm:t>
        <a:bodyPr/>
        <a:lstStyle/>
        <a:p>
          <a:endParaRPr lang="ru-RU"/>
        </a:p>
      </dgm:t>
    </dgm:pt>
    <dgm:pt modelId="{F6103C81-A987-4243-8C6D-636B6253B164}" type="sibTrans" cxnId="{CDEA2F8A-02D8-466E-9006-A3CBEAAFDA53}">
      <dgm:prSet/>
      <dgm:spPr/>
      <dgm:t>
        <a:bodyPr/>
        <a:lstStyle/>
        <a:p>
          <a:endParaRPr lang="ru-RU"/>
        </a:p>
      </dgm:t>
    </dgm:pt>
    <dgm:pt modelId="{189A7729-3867-462C-968F-972F023CB412}">
      <dgm:prSet phldrT="[Текст]" custT="1"/>
      <dgm:spPr/>
      <dgm:t>
        <a:bodyPr/>
        <a:lstStyle/>
        <a:p>
          <a:r>
            <a:rPr lang="ru-RU" sz="1400" dirty="0" smtClean="0"/>
            <a:t>типологии проблем обучения</a:t>
          </a:r>
          <a:endParaRPr lang="ru-RU" sz="1400" dirty="0"/>
        </a:p>
      </dgm:t>
    </dgm:pt>
    <dgm:pt modelId="{51FD8F13-EBB9-4605-8F8C-2B5C04BA00CC}" type="parTrans" cxnId="{D50ADF54-9407-4D90-A860-9C33693B1C96}">
      <dgm:prSet/>
      <dgm:spPr/>
      <dgm:t>
        <a:bodyPr/>
        <a:lstStyle/>
        <a:p>
          <a:endParaRPr lang="ru-RU"/>
        </a:p>
      </dgm:t>
    </dgm:pt>
    <dgm:pt modelId="{B0A4C3AE-0A77-49A6-ACFB-96E055FAC3CE}" type="sibTrans" cxnId="{D50ADF54-9407-4D90-A860-9C33693B1C96}">
      <dgm:prSet/>
      <dgm:spPr/>
      <dgm:t>
        <a:bodyPr/>
        <a:lstStyle/>
        <a:p>
          <a:endParaRPr lang="ru-RU"/>
        </a:p>
      </dgm:t>
    </dgm:pt>
    <dgm:pt modelId="{EE1AC36B-8BB7-4CB9-BAF3-6E1AF8078762}">
      <dgm:prSet phldrT="[Текст]" custT="1"/>
      <dgm:spPr/>
      <dgm:t>
        <a:bodyPr/>
        <a:lstStyle/>
        <a:p>
          <a:r>
            <a:rPr lang="ru-RU" sz="1400" dirty="0" smtClean="0"/>
            <a:t>динамики результатов</a:t>
          </a:r>
          <a:endParaRPr lang="ru-RU" sz="1400" dirty="0"/>
        </a:p>
      </dgm:t>
    </dgm:pt>
    <dgm:pt modelId="{48339997-ED4D-432E-B9C3-EB7A39AD5A56}" type="parTrans" cxnId="{E5977363-CE07-4630-B044-C5DF20DDB020}">
      <dgm:prSet/>
      <dgm:spPr/>
      <dgm:t>
        <a:bodyPr/>
        <a:lstStyle/>
        <a:p>
          <a:endParaRPr lang="ru-RU"/>
        </a:p>
      </dgm:t>
    </dgm:pt>
    <dgm:pt modelId="{AFDE0504-0756-4256-BF1E-367B26406373}" type="sibTrans" cxnId="{E5977363-CE07-4630-B044-C5DF20DDB020}">
      <dgm:prSet/>
      <dgm:spPr/>
      <dgm:t>
        <a:bodyPr/>
        <a:lstStyle/>
        <a:p>
          <a:endParaRPr lang="ru-RU"/>
        </a:p>
      </dgm:t>
    </dgm:pt>
    <dgm:pt modelId="{F56CD3D5-2770-4210-BEBE-B000A03F4878}">
      <dgm:prSet phldrT="[Текст]" custT="1"/>
      <dgm:spPr/>
      <dgm:t>
        <a:bodyPr/>
        <a:lstStyle/>
        <a:p>
          <a:r>
            <a:rPr lang="ru-RU" sz="1400" dirty="0" smtClean="0"/>
            <a:t>результатов труда педагога</a:t>
          </a:r>
          <a:endParaRPr lang="ru-RU" sz="1400" dirty="0"/>
        </a:p>
      </dgm:t>
    </dgm:pt>
    <dgm:pt modelId="{9C0B5CDD-5C63-451B-B0AF-440A979E067B}" type="parTrans" cxnId="{0C7E5878-777E-4D3F-BA7F-0D9742E71BB5}">
      <dgm:prSet/>
      <dgm:spPr/>
      <dgm:t>
        <a:bodyPr/>
        <a:lstStyle/>
        <a:p>
          <a:endParaRPr lang="ru-RU"/>
        </a:p>
      </dgm:t>
    </dgm:pt>
    <dgm:pt modelId="{DDCCB959-974D-4AE0-8C5F-71FE2AA72A36}" type="sibTrans" cxnId="{0C7E5878-777E-4D3F-BA7F-0D9742E71BB5}">
      <dgm:prSet/>
      <dgm:spPr/>
      <dgm:t>
        <a:bodyPr/>
        <a:lstStyle/>
        <a:p>
          <a:endParaRPr lang="ru-RU"/>
        </a:p>
      </dgm:t>
    </dgm:pt>
    <dgm:pt modelId="{E0549FC4-C17D-48C1-9EE7-4BA9D254DB4E}">
      <dgm:prSet phldrT="[Текст]" custT="1"/>
      <dgm:spPr/>
      <dgm:t>
        <a:bodyPr/>
        <a:lstStyle/>
        <a:p>
          <a:r>
            <a:rPr lang="ru-RU" sz="1400" dirty="0" smtClean="0"/>
            <a:t>рабочих программ</a:t>
          </a:r>
          <a:endParaRPr lang="ru-RU" sz="1400" dirty="0"/>
        </a:p>
      </dgm:t>
    </dgm:pt>
    <dgm:pt modelId="{13BD55F1-57AC-44D0-B058-707F33B3829E}" type="parTrans" cxnId="{A72A64E9-5BBE-4DE1-8612-68B8DE5BCE1B}">
      <dgm:prSet/>
      <dgm:spPr/>
      <dgm:t>
        <a:bodyPr/>
        <a:lstStyle/>
        <a:p>
          <a:endParaRPr lang="ru-RU"/>
        </a:p>
      </dgm:t>
    </dgm:pt>
    <dgm:pt modelId="{3ED8B668-7202-4404-9C25-10C4B26A3D7A}" type="sibTrans" cxnId="{A72A64E9-5BBE-4DE1-8612-68B8DE5BCE1B}">
      <dgm:prSet/>
      <dgm:spPr/>
      <dgm:t>
        <a:bodyPr/>
        <a:lstStyle/>
        <a:p>
          <a:endParaRPr lang="ru-RU"/>
        </a:p>
      </dgm:t>
    </dgm:pt>
    <dgm:pt modelId="{246D693D-8C05-4B62-A2D5-A31EFA494D29}">
      <dgm:prSet phldrT="[Текст]" custT="1"/>
      <dgm:spPr/>
      <dgm:t>
        <a:bodyPr/>
        <a:lstStyle/>
        <a:p>
          <a:r>
            <a:rPr lang="ru-RU" sz="1800" dirty="0" smtClean="0"/>
            <a:t>мониторинг</a:t>
          </a:r>
          <a:endParaRPr lang="ru-RU" sz="1100" dirty="0"/>
        </a:p>
      </dgm:t>
    </dgm:pt>
    <dgm:pt modelId="{E4B1A529-AC33-40FB-8B67-74764DA47D3A}" type="parTrans" cxnId="{8D4C2636-1286-43F8-8F74-4057DB98FC4C}">
      <dgm:prSet/>
      <dgm:spPr/>
      <dgm:t>
        <a:bodyPr/>
        <a:lstStyle/>
        <a:p>
          <a:endParaRPr lang="ru-RU"/>
        </a:p>
      </dgm:t>
    </dgm:pt>
    <dgm:pt modelId="{B485C3F1-0143-47B4-B8D1-70DB84522409}" type="sibTrans" cxnId="{8D4C2636-1286-43F8-8F74-4057DB98FC4C}">
      <dgm:prSet/>
      <dgm:spPr/>
      <dgm:t>
        <a:bodyPr/>
        <a:lstStyle/>
        <a:p>
          <a:endParaRPr lang="ru-RU"/>
        </a:p>
      </dgm:t>
    </dgm:pt>
    <dgm:pt modelId="{D81F59E4-4A5E-45A4-B815-81BEB17186DF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6DA2C1B2-9260-492E-82FF-862DD052751D}" type="parTrans" cxnId="{F27BC6B5-68B1-4EB1-8901-AE5920BACEAF}">
      <dgm:prSet/>
      <dgm:spPr/>
      <dgm:t>
        <a:bodyPr/>
        <a:lstStyle/>
        <a:p>
          <a:endParaRPr lang="ru-RU"/>
        </a:p>
      </dgm:t>
    </dgm:pt>
    <dgm:pt modelId="{B023D857-BFF2-48F3-BEB8-753C8ED60B18}" type="sibTrans" cxnId="{F27BC6B5-68B1-4EB1-8901-AE5920BACEAF}">
      <dgm:prSet/>
      <dgm:spPr/>
      <dgm:t>
        <a:bodyPr/>
        <a:lstStyle/>
        <a:p>
          <a:endParaRPr lang="ru-RU"/>
        </a:p>
      </dgm:t>
    </dgm:pt>
    <dgm:pt modelId="{B1C779BF-F9F1-4BF8-874D-51FDFA7CA53C}">
      <dgm:prSet phldrT="[Текст]"/>
      <dgm:spPr/>
      <dgm:t>
        <a:bodyPr/>
        <a:lstStyle/>
        <a:p>
          <a:r>
            <a:rPr lang="ru-RU" dirty="0" smtClean="0"/>
            <a:t>проектирование</a:t>
          </a:r>
          <a:endParaRPr lang="ru-RU" dirty="0"/>
        </a:p>
      </dgm:t>
    </dgm:pt>
    <dgm:pt modelId="{8829C4EE-D077-45CF-AD4C-51A0122C9167}" type="parTrans" cxnId="{0358B540-E5FE-4871-BE2E-101E870E2B3B}">
      <dgm:prSet/>
      <dgm:spPr/>
      <dgm:t>
        <a:bodyPr/>
        <a:lstStyle/>
        <a:p>
          <a:endParaRPr lang="ru-RU"/>
        </a:p>
      </dgm:t>
    </dgm:pt>
    <dgm:pt modelId="{FBAE05C2-0CD0-4878-821E-73868821BD84}" type="sibTrans" cxnId="{0358B540-E5FE-4871-BE2E-101E870E2B3B}">
      <dgm:prSet/>
      <dgm:spPr/>
      <dgm:t>
        <a:bodyPr/>
        <a:lstStyle/>
        <a:p>
          <a:endParaRPr lang="ru-RU"/>
        </a:p>
      </dgm:t>
    </dgm:pt>
    <dgm:pt modelId="{83D2FA07-2B07-428E-8B40-DC736CCB3756}">
      <dgm:prSet phldrT="[Текст]" custT="1"/>
      <dgm:spPr/>
      <dgm:t>
        <a:bodyPr/>
        <a:lstStyle/>
        <a:p>
          <a:r>
            <a:rPr lang="ru-RU" sz="1400" dirty="0" smtClean="0"/>
            <a:t>программы коррекции</a:t>
          </a:r>
          <a:endParaRPr lang="ru-RU" sz="1400" dirty="0"/>
        </a:p>
      </dgm:t>
    </dgm:pt>
    <dgm:pt modelId="{FCE934BA-8E2F-4C1C-8E76-625EE0CC0ED1}" type="parTrans" cxnId="{5D0CBA23-DA76-44B8-A441-B383883CD60E}">
      <dgm:prSet/>
      <dgm:spPr/>
      <dgm:t>
        <a:bodyPr/>
        <a:lstStyle/>
        <a:p>
          <a:endParaRPr lang="ru-RU"/>
        </a:p>
      </dgm:t>
    </dgm:pt>
    <dgm:pt modelId="{426BF3D0-3DBC-40A2-B305-9D6B05D6BE93}" type="sibTrans" cxnId="{5D0CBA23-DA76-44B8-A441-B383883CD60E}">
      <dgm:prSet/>
      <dgm:spPr/>
      <dgm:t>
        <a:bodyPr/>
        <a:lstStyle/>
        <a:p>
          <a:endParaRPr lang="ru-RU"/>
        </a:p>
      </dgm:t>
    </dgm:pt>
    <dgm:pt modelId="{AEEC9488-B668-4CE0-894B-E6D4EC53EB21}">
      <dgm:prSet phldrT="[Текст]" custT="1"/>
      <dgm:spPr/>
      <dgm:t>
        <a:bodyPr/>
        <a:lstStyle/>
        <a:p>
          <a:r>
            <a:rPr lang="ru-RU" sz="1400" dirty="0" smtClean="0"/>
            <a:t>индивидуальных</a:t>
          </a:r>
          <a:r>
            <a:rPr lang="ru-RU" sz="1200" dirty="0" smtClean="0"/>
            <a:t> </a:t>
          </a:r>
          <a:r>
            <a:rPr lang="ru-RU" sz="1400" dirty="0" smtClean="0"/>
            <a:t>образовательных траекторий</a:t>
          </a:r>
          <a:endParaRPr lang="ru-RU" sz="1200" dirty="0"/>
        </a:p>
      </dgm:t>
    </dgm:pt>
    <dgm:pt modelId="{A79326A6-BFBB-41CC-9E8E-53969051CBE8}" type="parTrans" cxnId="{07486E12-D33C-44B7-93C4-A5DAA06D1352}">
      <dgm:prSet/>
      <dgm:spPr/>
      <dgm:t>
        <a:bodyPr/>
        <a:lstStyle/>
        <a:p>
          <a:endParaRPr lang="ru-RU"/>
        </a:p>
      </dgm:t>
    </dgm:pt>
    <dgm:pt modelId="{47E3F62E-7A86-489F-BE41-32120B74A679}" type="sibTrans" cxnId="{07486E12-D33C-44B7-93C4-A5DAA06D1352}">
      <dgm:prSet/>
      <dgm:spPr/>
      <dgm:t>
        <a:bodyPr/>
        <a:lstStyle/>
        <a:p>
          <a:endParaRPr lang="ru-RU"/>
        </a:p>
      </dgm:t>
    </dgm:pt>
    <dgm:pt modelId="{8B97D349-1D66-41E6-ABBB-5070CB5F03F5}">
      <dgm:prSet phldrT="[Текст]" custT="1"/>
      <dgm:spPr/>
      <dgm:t>
        <a:bodyPr/>
        <a:lstStyle/>
        <a:p>
          <a:r>
            <a:rPr lang="ru-RU" sz="1400" dirty="0" smtClean="0"/>
            <a:t>маршрута профессионального саморазвития</a:t>
          </a:r>
          <a:endParaRPr lang="ru-RU" sz="1400" dirty="0"/>
        </a:p>
      </dgm:t>
    </dgm:pt>
    <dgm:pt modelId="{CC1E1C23-5951-495C-86BD-498B6501ED7A}" type="parTrans" cxnId="{C9E29A02-E4E9-42A2-8960-F609FE1A405C}">
      <dgm:prSet/>
      <dgm:spPr/>
      <dgm:t>
        <a:bodyPr/>
        <a:lstStyle/>
        <a:p>
          <a:endParaRPr lang="ru-RU"/>
        </a:p>
      </dgm:t>
    </dgm:pt>
    <dgm:pt modelId="{A8469439-3E70-4BAE-8E9C-31740CF6C3D4}" type="sibTrans" cxnId="{C9E29A02-E4E9-42A2-8960-F609FE1A405C}">
      <dgm:prSet/>
      <dgm:spPr/>
      <dgm:t>
        <a:bodyPr/>
        <a:lstStyle/>
        <a:p>
          <a:endParaRPr lang="ru-RU"/>
        </a:p>
      </dgm:t>
    </dgm:pt>
    <dgm:pt modelId="{16FA5E44-4083-4C7D-98F5-2904B17C0E6E}" type="pres">
      <dgm:prSet presAssocID="{B456771B-9E85-4F8D-89D4-8C3622CAB9E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ADA051-8E77-48D8-B8BA-4CC9A256CAC4}" type="pres">
      <dgm:prSet presAssocID="{B456771B-9E85-4F8D-89D4-8C3622CAB9E1}" presName="hierFlow" presStyleCnt="0"/>
      <dgm:spPr/>
    </dgm:pt>
    <dgm:pt modelId="{4D013003-3FF4-4F87-9A56-F260EB598A67}" type="pres">
      <dgm:prSet presAssocID="{B456771B-9E85-4F8D-89D4-8C3622CAB9E1}" presName="firstBuf" presStyleCnt="0"/>
      <dgm:spPr/>
    </dgm:pt>
    <dgm:pt modelId="{2426E779-8D71-4C8B-BDC3-A8AE6E7924CA}" type="pres">
      <dgm:prSet presAssocID="{B456771B-9E85-4F8D-89D4-8C3622CAB9E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87A9F9F-31DB-4F48-A3D2-FBC30BE84B3B}" type="pres">
      <dgm:prSet presAssocID="{1D8467F9-3AB2-4823-9092-1019FEF4A4E0}" presName="Name17" presStyleCnt="0"/>
      <dgm:spPr/>
    </dgm:pt>
    <dgm:pt modelId="{FAADF51D-2A98-4534-AAB6-0007B12E0D8C}" type="pres">
      <dgm:prSet presAssocID="{1D8467F9-3AB2-4823-9092-1019FEF4A4E0}" presName="level1Shape" presStyleLbl="node0" presStyleIdx="0" presStyleCnt="1" custScaleX="143859" custScaleY="99071" custLinFactY="-148024" custLinFactNeighborX="-5902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3001E8-3098-4861-9E05-1DA078BF84BE}" type="pres">
      <dgm:prSet presAssocID="{1D8467F9-3AB2-4823-9092-1019FEF4A4E0}" presName="hierChild2" presStyleCnt="0"/>
      <dgm:spPr/>
    </dgm:pt>
    <dgm:pt modelId="{567D284A-19D8-4C75-A284-14562CAD9A6D}" type="pres">
      <dgm:prSet presAssocID="{35DC6C0D-4CD8-4950-9303-4F95F4891D56}" presName="Name25" presStyleLbl="parChTrans1D2" presStyleIdx="0" presStyleCnt="3"/>
      <dgm:spPr/>
      <dgm:t>
        <a:bodyPr/>
        <a:lstStyle/>
        <a:p>
          <a:endParaRPr lang="ru-RU"/>
        </a:p>
      </dgm:t>
    </dgm:pt>
    <dgm:pt modelId="{C75DE2A2-3548-41BE-A02D-68323E3172B6}" type="pres">
      <dgm:prSet presAssocID="{35DC6C0D-4CD8-4950-9303-4F95F4891D5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02ACC70-11F0-4843-9C86-16D21FD7D049}" type="pres">
      <dgm:prSet presAssocID="{6A8A0DBB-1868-4FB8-900D-785E147FA8F8}" presName="Name30" presStyleCnt="0"/>
      <dgm:spPr/>
    </dgm:pt>
    <dgm:pt modelId="{B84F4012-211E-458F-BDAB-88F2F8DE3E1A}" type="pres">
      <dgm:prSet presAssocID="{6A8A0DBB-1868-4FB8-900D-785E147FA8F8}" presName="level2Shape" presStyleLbl="node2" presStyleIdx="0" presStyleCnt="3" custScaleX="174802" custLinFactY="-75564" custLinFactNeighborX="3153" custLinFactNeighborY="-100000"/>
      <dgm:spPr/>
      <dgm:t>
        <a:bodyPr/>
        <a:lstStyle/>
        <a:p>
          <a:endParaRPr lang="ru-RU"/>
        </a:p>
      </dgm:t>
    </dgm:pt>
    <dgm:pt modelId="{76D614FD-56FA-4493-A6A3-EF68964D9F1D}" type="pres">
      <dgm:prSet presAssocID="{6A8A0DBB-1868-4FB8-900D-785E147FA8F8}" presName="hierChild3" presStyleCnt="0"/>
      <dgm:spPr/>
    </dgm:pt>
    <dgm:pt modelId="{378542D6-8C0A-453C-B010-2B25F541983C}" type="pres">
      <dgm:prSet presAssocID="{51FD8F13-EBB9-4605-8F8C-2B5C04BA00CC}" presName="Name25" presStyleLbl="parChTrans1D3" presStyleIdx="0" presStyleCnt="5"/>
      <dgm:spPr/>
      <dgm:t>
        <a:bodyPr/>
        <a:lstStyle/>
        <a:p>
          <a:endParaRPr lang="ru-RU"/>
        </a:p>
      </dgm:t>
    </dgm:pt>
    <dgm:pt modelId="{C1DBFF1E-DB0C-4203-9CCF-8AA523D06407}" type="pres">
      <dgm:prSet presAssocID="{51FD8F13-EBB9-4605-8F8C-2B5C04BA00CC}" presName="connTx" presStyleLbl="parChTrans1D3" presStyleIdx="0" presStyleCnt="5"/>
      <dgm:spPr/>
      <dgm:t>
        <a:bodyPr/>
        <a:lstStyle/>
        <a:p>
          <a:endParaRPr lang="ru-RU"/>
        </a:p>
      </dgm:t>
    </dgm:pt>
    <dgm:pt modelId="{7372697E-8074-4187-835C-2D3306E91588}" type="pres">
      <dgm:prSet presAssocID="{189A7729-3867-462C-968F-972F023CB412}" presName="Name30" presStyleCnt="0"/>
      <dgm:spPr/>
    </dgm:pt>
    <dgm:pt modelId="{27FCF195-36DF-4A50-9C38-2EFE5C5D76A0}" type="pres">
      <dgm:prSet presAssocID="{189A7729-3867-462C-968F-972F023CB412}" presName="level2Shape" presStyleLbl="node3" presStyleIdx="0" presStyleCnt="5" custScaleX="191496" custLinFactY="-21241" custLinFactNeighborX="-286" custLinFactNeighborY="-100000"/>
      <dgm:spPr/>
      <dgm:t>
        <a:bodyPr/>
        <a:lstStyle/>
        <a:p>
          <a:endParaRPr lang="ru-RU"/>
        </a:p>
      </dgm:t>
    </dgm:pt>
    <dgm:pt modelId="{D3B23491-D142-4DBB-BEB9-FE55010255D5}" type="pres">
      <dgm:prSet presAssocID="{189A7729-3867-462C-968F-972F023CB412}" presName="hierChild3" presStyleCnt="0"/>
      <dgm:spPr/>
    </dgm:pt>
    <dgm:pt modelId="{6B8574D4-9931-4E5E-A08B-533BDDF20F85}" type="pres">
      <dgm:prSet presAssocID="{A79326A6-BFBB-41CC-9E8E-53969051CBE8}" presName="Name25" presStyleLbl="parChTrans1D3" presStyleIdx="1" presStyleCnt="5"/>
      <dgm:spPr/>
      <dgm:t>
        <a:bodyPr/>
        <a:lstStyle/>
        <a:p>
          <a:endParaRPr lang="ru-RU"/>
        </a:p>
      </dgm:t>
    </dgm:pt>
    <dgm:pt modelId="{3781D3A8-492F-4C69-B0F8-20DFD5B48AD2}" type="pres">
      <dgm:prSet presAssocID="{A79326A6-BFBB-41CC-9E8E-53969051CBE8}" presName="connTx" presStyleLbl="parChTrans1D3" presStyleIdx="1" presStyleCnt="5"/>
      <dgm:spPr/>
      <dgm:t>
        <a:bodyPr/>
        <a:lstStyle/>
        <a:p>
          <a:endParaRPr lang="ru-RU"/>
        </a:p>
      </dgm:t>
    </dgm:pt>
    <dgm:pt modelId="{AED47316-59BD-4FC6-866A-F58FE6CDE601}" type="pres">
      <dgm:prSet presAssocID="{AEEC9488-B668-4CE0-894B-E6D4EC53EB21}" presName="Name30" presStyleCnt="0"/>
      <dgm:spPr/>
    </dgm:pt>
    <dgm:pt modelId="{6F3FD084-680F-4A11-8B4F-B575F5A37A36}" type="pres">
      <dgm:prSet presAssocID="{AEEC9488-B668-4CE0-894B-E6D4EC53EB21}" presName="level2Shape" presStyleLbl="node3" presStyleIdx="1" presStyleCnt="5" custScaleX="191496" custScaleY="110964" custLinFactY="-11995" custLinFactNeighborX="-286" custLinFactNeighborY="-100000"/>
      <dgm:spPr/>
      <dgm:t>
        <a:bodyPr/>
        <a:lstStyle/>
        <a:p>
          <a:endParaRPr lang="ru-RU"/>
        </a:p>
      </dgm:t>
    </dgm:pt>
    <dgm:pt modelId="{F8E8A4A2-F47F-4D8E-AF9B-5E78E5FBAA1E}" type="pres">
      <dgm:prSet presAssocID="{AEEC9488-B668-4CE0-894B-E6D4EC53EB21}" presName="hierChild3" presStyleCnt="0"/>
      <dgm:spPr/>
    </dgm:pt>
    <dgm:pt modelId="{46D43478-BF0B-4789-AB5D-D6A6F0A5162C}" type="pres">
      <dgm:prSet presAssocID="{48339997-ED4D-432E-B9C3-EB7A39AD5A56}" presName="Name25" presStyleLbl="parChTrans1D2" presStyleIdx="1" presStyleCnt="3"/>
      <dgm:spPr/>
      <dgm:t>
        <a:bodyPr/>
        <a:lstStyle/>
        <a:p>
          <a:endParaRPr lang="ru-RU"/>
        </a:p>
      </dgm:t>
    </dgm:pt>
    <dgm:pt modelId="{6CA6A3F3-DE84-4D8A-AA00-CF5A8C7D1A6A}" type="pres">
      <dgm:prSet presAssocID="{48339997-ED4D-432E-B9C3-EB7A39AD5A5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B2E994F-7601-4920-9D7D-999E91373826}" type="pres">
      <dgm:prSet presAssocID="{EE1AC36B-8BB7-4CB9-BAF3-6E1AF8078762}" presName="Name30" presStyleCnt="0"/>
      <dgm:spPr/>
    </dgm:pt>
    <dgm:pt modelId="{2DE743F3-EBD0-4BB5-8CCB-C953E4A2C9E9}" type="pres">
      <dgm:prSet presAssocID="{EE1AC36B-8BB7-4CB9-BAF3-6E1AF8078762}" presName="level2Shape" presStyleLbl="node2" presStyleIdx="1" presStyleCnt="3" custScaleX="174802" custLinFactY="-224" custLinFactNeighborX="2430" custLinFactNeighborY="-100000"/>
      <dgm:spPr/>
      <dgm:t>
        <a:bodyPr/>
        <a:lstStyle/>
        <a:p>
          <a:endParaRPr lang="ru-RU"/>
        </a:p>
      </dgm:t>
    </dgm:pt>
    <dgm:pt modelId="{68D3C18D-C237-44BD-B983-557AED70A84F}" type="pres">
      <dgm:prSet presAssocID="{EE1AC36B-8BB7-4CB9-BAF3-6E1AF8078762}" presName="hierChild3" presStyleCnt="0"/>
      <dgm:spPr/>
    </dgm:pt>
    <dgm:pt modelId="{1B36B449-C5A4-4121-BAAC-1AAE70EEFDD8}" type="pres">
      <dgm:prSet presAssocID="{FCE934BA-8E2F-4C1C-8E76-625EE0CC0ED1}" presName="Name25" presStyleLbl="parChTrans1D3" presStyleIdx="2" presStyleCnt="5"/>
      <dgm:spPr/>
      <dgm:t>
        <a:bodyPr/>
        <a:lstStyle/>
        <a:p>
          <a:endParaRPr lang="ru-RU"/>
        </a:p>
      </dgm:t>
    </dgm:pt>
    <dgm:pt modelId="{9FDA4B46-EE54-4324-AAFB-4D066653DFC4}" type="pres">
      <dgm:prSet presAssocID="{FCE934BA-8E2F-4C1C-8E76-625EE0CC0ED1}" presName="connTx" presStyleLbl="parChTrans1D3" presStyleIdx="2" presStyleCnt="5"/>
      <dgm:spPr/>
      <dgm:t>
        <a:bodyPr/>
        <a:lstStyle/>
        <a:p>
          <a:endParaRPr lang="ru-RU"/>
        </a:p>
      </dgm:t>
    </dgm:pt>
    <dgm:pt modelId="{29C8EC4A-94F3-4181-89DA-52107F6CE9DE}" type="pres">
      <dgm:prSet presAssocID="{83D2FA07-2B07-428E-8B40-DC736CCB3756}" presName="Name30" presStyleCnt="0"/>
      <dgm:spPr/>
    </dgm:pt>
    <dgm:pt modelId="{CE467065-6FF8-4326-AF10-FB9FF25703D2}" type="pres">
      <dgm:prSet presAssocID="{83D2FA07-2B07-428E-8B40-DC736CCB3756}" presName="level2Shape" presStyleLbl="node3" presStyleIdx="2" presStyleCnt="5" custScaleX="191496" custScaleY="77525" custLinFactY="-224" custLinFactNeighborX="-286" custLinFactNeighborY="-100000"/>
      <dgm:spPr/>
      <dgm:t>
        <a:bodyPr/>
        <a:lstStyle/>
        <a:p>
          <a:endParaRPr lang="ru-RU"/>
        </a:p>
      </dgm:t>
    </dgm:pt>
    <dgm:pt modelId="{855E2E51-F71D-4E43-A1EA-C8A1C80FE009}" type="pres">
      <dgm:prSet presAssocID="{83D2FA07-2B07-428E-8B40-DC736CCB3756}" presName="hierChild3" presStyleCnt="0"/>
      <dgm:spPr/>
    </dgm:pt>
    <dgm:pt modelId="{D9E18B89-1721-40DF-B45B-7D0D4493FFF2}" type="pres">
      <dgm:prSet presAssocID="{9C0B5CDD-5C63-451B-B0AF-440A979E067B}" presName="Name25" presStyleLbl="parChTrans1D2" presStyleIdx="2" presStyleCnt="3"/>
      <dgm:spPr/>
      <dgm:t>
        <a:bodyPr/>
        <a:lstStyle/>
        <a:p>
          <a:endParaRPr lang="ru-RU"/>
        </a:p>
      </dgm:t>
    </dgm:pt>
    <dgm:pt modelId="{007059FE-F477-4CDF-BE0B-47563089D7B6}" type="pres">
      <dgm:prSet presAssocID="{9C0B5CDD-5C63-451B-B0AF-440A979E067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C2392EF-680F-4310-B915-2BD972D28706}" type="pres">
      <dgm:prSet presAssocID="{F56CD3D5-2770-4210-BEBE-B000A03F4878}" presName="Name30" presStyleCnt="0"/>
      <dgm:spPr/>
    </dgm:pt>
    <dgm:pt modelId="{271138D7-7873-476B-8FB4-91C4966549DC}" type="pres">
      <dgm:prSet presAssocID="{F56CD3D5-2770-4210-BEBE-B000A03F4878}" presName="level2Shape" presStyleLbl="node2" presStyleIdx="2" presStyleCnt="3" custScaleX="174802" custLinFactY="-45523" custLinFactNeighborX="2430" custLinFactNeighborY="-100000"/>
      <dgm:spPr/>
      <dgm:t>
        <a:bodyPr/>
        <a:lstStyle/>
        <a:p>
          <a:endParaRPr lang="ru-RU"/>
        </a:p>
      </dgm:t>
    </dgm:pt>
    <dgm:pt modelId="{18E52DBB-497D-494F-9C9C-FEC4E4377D2A}" type="pres">
      <dgm:prSet presAssocID="{F56CD3D5-2770-4210-BEBE-B000A03F4878}" presName="hierChild3" presStyleCnt="0"/>
      <dgm:spPr/>
    </dgm:pt>
    <dgm:pt modelId="{8ED1179F-2436-43DC-911D-3B2E3EC6B422}" type="pres">
      <dgm:prSet presAssocID="{13BD55F1-57AC-44D0-B058-707F33B3829E}" presName="Name25" presStyleLbl="parChTrans1D3" presStyleIdx="3" presStyleCnt="5"/>
      <dgm:spPr/>
      <dgm:t>
        <a:bodyPr/>
        <a:lstStyle/>
        <a:p>
          <a:endParaRPr lang="ru-RU"/>
        </a:p>
      </dgm:t>
    </dgm:pt>
    <dgm:pt modelId="{7C21969B-C298-4C4B-B247-A1001373AB97}" type="pres">
      <dgm:prSet presAssocID="{13BD55F1-57AC-44D0-B058-707F33B3829E}" presName="connTx" presStyleLbl="parChTrans1D3" presStyleIdx="3" presStyleCnt="5"/>
      <dgm:spPr/>
      <dgm:t>
        <a:bodyPr/>
        <a:lstStyle/>
        <a:p>
          <a:endParaRPr lang="ru-RU"/>
        </a:p>
      </dgm:t>
    </dgm:pt>
    <dgm:pt modelId="{C4A5C21A-C3DE-485D-BFDF-87D78DB49180}" type="pres">
      <dgm:prSet presAssocID="{E0549FC4-C17D-48C1-9EE7-4BA9D254DB4E}" presName="Name30" presStyleCnt="0"/>
      <dgm:spPr/>
    </dgm:pt>
    <dgm:pt modelId="{72EBADD4-9D7E-42D8-B40F-42A261305D35}" type="pres">
      <dgm:prSet presAssocID="{E0549FC4-C17D-48C1-9EE7-4BA9D254DB4E}" presName="level2Shape" presStyleLbl="node3" presStyleIdx="3" presStyleCnt="5" custScaleX="191496" custLinFactNeighborX="-285" custLinFactNeighborY="-96393"/>
      <dgm:spPr/>
      <dgm:t>
        <a:bodyPr/>
        <a:lstStyle/>
        <a:p>
          <a:endParaRPr lang="ru-RU"/>
        </a:p>
      </dgm:t>
    </dgm:pt>
    <dgm:pt modelId="{D6013697-7CBE-495E-8E98-E618E87A9F2B}" type="pres">
      <dgm:prSet presAssocID="{E0549FC4-C17D-48C1-9EE7-4BA9D254DB4E}" presName="hierChild3" presStyleCnt="0"/>
      <dgm:spPr/>
    </dgm:pt>
    <dgm:pt modelId="{012517E7-5600-453A-9164-E20B0001E761}" type="pres">
      <dgm:prSet presAssocID="{CC1E1C23-5951-495C-86BD-498B6501ED7A}" presName="Name25" presStyleLbl="parChTrans1D3" presStyleIdx="4" presStyleCnt="5"/>
      <dgm:spPr/>
      <dgm:t>
        <a:bodyPr/>
        <a:lstStyle/>
        <a:p>
          <a:endParaRPr lang="ru-RU"/>
        </a:p>
      </dgm:t>
    </dgm:pt>
    <dgm:pt modelId="{D6D38E12-E20E-4EBB-868B-3FFC9A5CA9D7}" type="pres">
      <dgm:prSet presAssocID="{CC1E1C23-5951-495C-86BD-498B6501ED7A}" presName="connTx" presStyleLbl="parChTrans1D3" presStyleIdx="4" presStyleCnt="5"/>
      <dgm:spPr/>
      <dgm:t>
        <a:bodyPr/>
        <a:lstStyle/>
        <a:p>
          <a:endParaRPr lang="ru-RU"/>
        </a:p>
      </dgm:t>
    </dgm:pt>
    <dgm:pt modelId="{586F8BD0-2AB9-48B2-9AE8-0707E7565B40}" type="pres">
      <dgm:prSet presAssocID="{8B97D349-1D66-41E6-ABBB-5070CB5F03F5}" presName="Name30" presStyleCnt="0"/>
      <dgm:spPr/>
    </dgm:pt>
    <dgm:pt modelId="{E493E997-6073-420C-BEC9-761EF62B06D7}" type="pres">
      <dgm:prSet presAssocID="{8B97D349-1D66-41E6-ABBB-5070CB5F03F5}" presName="level2Shape" presStyleLbl="node3" presStyleIdx="4" presStyleCnt="5" custScaleX="191496" custScaleY="143967" custLinFactNeighborX="761" custLinFactNeighborY="-79796"/>
      <dgm:spPr/>
      <dgm:t>
        <a:bodyPr/>
        <a:lstStyle/>
        <a:p>
          <a:endParaRPr lang="ru-RU"/>
        </a:p>
      </dgm:t>
    </dgm:pt>
    <dgm:pt modelId="{10783738-8C94-4218-BCA1-EB7CF90F52A1}" type="pres">
      <dgm:prSet presAssocID="{8B97D349-1D66-41E6-ABBB-5070CB5F03F5}" presName="hierChild3" presStyleCnt="0"/>
      <dgm:spPr/>
    </dgm:pt>
    <dgm:pt modelId="{3F56FF26-A67D-446A-94B6-3A1EA6047AC7}" type="pres">
      <dgm:prSet presAssocID="{B456771B-9E85-4F8D-89D4-8C3622CAB9E1}" presName="bgShapesFlow" presStyleCnt="0"/>
      <dgm:spPr/>
    </dgm:pt>
    <dgm:pt modelId="{D7FD8207-176B-445D-8103-D9B924B8C6F5}" type="pres">
      <dgm:prSet presAssocID="{246D693D-8C05-4B62-A2D5-A31EFA494D29}" presName="rectComp" presStyleCnt="0"/>
      <dgm:spPr/>
    </dgm:pt>
    <dgm:pt modelId="{DED88A4F-A408-4096-9448-5C73AEA5CEA8}" type="pres">
      <dgm:prSet presAssocID="{246D693D-8C05-4B62-A2D5-A31EFA494D29}" presName="bgRect" presStyleLbl="bgShp" presStyleIdx="0" presStyleCnt="3" custScaleX="146831" custLinFactNeighborX="-81" custLinFactNeighborY="-4400"/>
      <dgm:spPr/>
      <dgm:t>
        <a:bodyPr/>
        <a:lstStyle/>
        <a:p>
          <a:endParaRPr lang="ru-RU"/>
        </a:p>
      </dgm:t>
    </dgm:pt>
    <dgm:pt modelId="{2B82CEA7-80F8-4C7C-8CD5-B995A02E480E}" type="pres">
      <dgm:prSet presAssocID="{246D693D-8C05-4B62-A2D5-A31EFA494D2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1FC42-2844-496F-AC44-ED0542A8DD5E}" type="pres">
      <dgm:prSet presAssocID="{246D693D-8C05-4B62-A2D5-A31EFA494D29}" presName="spComp" presStyleCnt="0"/>
      <dgm:spPr/>
    </dgm:pt>
    <dgm:pt modelId="{B56DABB5-D096-4094-BE27-7FD416FC90A3}" type="pres">
      <dgm:prSet presAssocID="{246D693D-8C05-4B62-A2D5-A31EFA494D29}" presName="hSp" presStyleCnt="0"/>
      <dgm:spPr/>
    </dgm:pt>
    <dgm:pt modelId="{87B982A1-87BD-4E80-8EE9-ED920DC9B1C9}" type="pres">
      <dgm:prSet presAssocID="{D81F59E4-4A5E-45A4-B815-81BEB17186DF}" presName="rectComp" presStyleCnt="0"/>
      <dgm:spPr/>
    </dgm:pt>
    <dgm:pt modelId="{B23EFEA1-4FEE-47FA-A6BA-FEA8BFDD15ED}" type="pres">
      <dgm:prSet presAssocID="{D81F59E4-4A5E-45A4-B815-81BEB17186DF}" presName="bgRect" presStyleLbl="bgShp" presStyleIdx="1" presStyleCnt="3" custScaleX="187026" custLinFactNeighborX="5690" custLinFactNeighborY="-1061"/>
      <dgm:spPr/>
      <dgm:t>
        <a:bodyPr/>
        <a:lstStyle/>
        <a:p>
          <a:endParaRPr lang="ru-RU"/>
        </a:p>
      </dgm:t>
    </dgm:pt>
    <dgm:pt modelId="{E69C9102-BFD5-4AFF-8D3E-8688D33C315A}" type="pres">
      <dgm:prSet presAssocID="{D81F59E4-4A5E-45A4-B815-81BEB17186DF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736D9-2B5B-4369-98A0-9BE5E4D59573}" type="pres">
      <dgm:prSet presAssocID="{D81F59E4-4A5E-45A4-B815-81BEB17186DF}" presName="spComp" presStyleCnt="0"/>
      <dgm:spPr/>
    </dgm:pt>
    <dgm:pt modelId="{AF2924DF-E86F-4928-B501-40164AF5EABD}" type="pres">
      <dgm:prSet presAssocID="{D81F59E4-4A5E-45A4-B815-81BEB17186DF}" presName="hSp" presStyleCnt="0"/>
      <dgm:spPr/>
    </dgm:pt>
    <dgm:pt modelId="{1999AD6F-44C4-4CCA-A913-3C61737DEAFF}" type="pres">
      <dgm:prSet presAssocID="{B1C779BF-F9F1-4BF8-874D-51FDFA7CA53C}" presName="rectComp" presStyleCnt="0"/>
      <dgm:spPr/>
    </dgm:pt>
    <dgm:pt modelId="{472C3BDA-2A42-4D11-9D71-B06E34091DF7}" type="pres">
      <dgm:prSet presAssocID="{B1C779BF-F9F1-4BF8-874D-51FDFA7CA53C}" presName="bgRect" presStyleLbl="bgShp" presStyleIdx="2" presStyleCnt="3" custScaleX="204761" custLinFactNeighborX="-2873" custLinFactNeighborY="1821"/>
      <dgm:spPr/>
      <dgm:t>
        <a:bodyPr/>
        <a:lstStyle/>
        <a:p>
          <a:endParaRPr lang="ru-RU"/>
        </a:p>
      </dgm:t>
    </dgm:pt>
    <dgm:pt modelId="{AE34E384-D6BA-4AD6-BE59-FC573C2B28B6}" type="pres">
      <dgm:prSet presAssocID="{B1C779BF-F9F1-4BF8-874D-51FDFA7CA53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7253D-8647-40D4-ACDB-F8665BED7B9F}" type="presOf" srcId="{48339997-ED4D-432E-B9C3-EB7A39AD5A56}" destId="{6CA6A3F3-DE84-4D8A-AA00-CF5A8C7D1A6A}" srcOrd="1" destOrd="0" presId="urn:microsoft.com/office/officeart/2005/8/layout/hierarchy5"/>
    <dgm:cxn modelId="{A39355C2-58E1-46A7-81BF-41F4AAC33A11}" type="presOf" srcId="{D81F59E4-4A5E-45A4-B815-81BEB17186DF}" destId="{B23EFEA1-4FEE-47FA-A6BA-FEA8BFDD15ED}" srcOrd="0" destOrd="0" presId="urn:microsoft.com/office/officeart/2005/8/layout/hierarchy5"/>
    <dgm:cxn modelId="{42C11475-EC88-47E4-B92B-7C195E846764}" type="presOf" srcId="{AEEC9488-B668-4CE0-894B-E6D4EC53EB21}" destId="{6F3FD084-680F-4A11-8B4F-B575F5A37A36}" srcOrd="0" destOrd="0" presId="urn:microsoft.com/office/officeart/2005/8/layout/hierarchy5"/>
    <dgm:cxn modelId="{8DABC275-2CBF-442C-AA00-EE9AEF36D12B}" type="presOf" srcId="{F56CD3D5-2770-4210-BEBE-B000A03F4878}" destId="{271138D7-7873-476B-8FB4-91C4966549DC}" srcOrd="0" destOrd="0" presId="urn:microsoft.com/office/officeart/2005/8/layout/hierarchy5"/>
    <dgm:cxn modelId="{44293FAC-50AD-4EA3-86D2-56E72F52664F}" type="presOf" srcId="{8B97D349-1D66-41E6-ABBB-5070CB5F03F5}" destId="{E493E997-6073-420C-BEC9-761EF62B06D7}" srcOrd="0" destOrd="0" presId="urn:microsoft.com/office/officeart/2005/8/layout/hierarchy5"/>
    <dgm:cxn modelId="{5D0CBA23-DA76-44B8-A441-B383883CD60E}" srcId="{EE1AC36B-8BB7-4CB9-BAF3-6E1AF8078762}" destId="{83D2FA07-2B07-428E-8B40-DC736CCB3756}" srcOrd="0" destOrd="0" parTransId="{FCE934BA-8E2F-4C1C-8E76-625EE0CC0ED1}" sibTransId="{426BF3D0-3DBC-40A2-B305-9D6B05D6BE93}"/>
    <dgm:cxn modelId="{F27BC6B5-68B1-4EB1-8901-AE5920BACEAF}" srcId="{B456771B-9E85-4F8D-89D4-8C3622CAB9E1}" destId="{D81F59E4-4A5E-45A4-B815-81BEB17186DF}" srcOrd="2" destOrd="0" parTransId="{6DA2C1B2-9260-492E-82FF-862DD052751D}" sibTransId="{B023D857-BFF2-48F3-BEB8-753C8ED60B18}"/>
    <dgm:cxn modelId="{E5977363-CE07-4630-B044-C5DF20DDB020}" srcId="{1D8467F9-3AB2-4823-9092-1019FEF4A4E0}" destId="{EE1AC36B-8BB7-4CB9-BAF3-6E1AF8078762}" srcOrd="1" destOrd="0" parTransId="{48339997-ED4D-432E-B9C3-EB7A39AD5A56}" sibTransId="{AFDE0504-0756-4256-BF1E-367B26406373}"/>
    <dgm:cxn modelId="{33F5B935-8872-4E49-8562-7B25B9BFADDC}" type="presOf" srcId="{1D8467F9-3AB2-4823-9092-1019FEF4A4E0}" destId="{FAADF51D-2A98-4534-AAB6-0007B12E0D8C}" srcOrd="0" destOrd="0" presId="urn:microsoft.com/office/officeart/2005/8/layout/hierarchy5"/>
    <dgm:cxn modelId="{273DB52E-8477-4DC8-9873-4FA0A4E4F32F}" type="presOf" srcId="{13BD55F1-57AC-44D0-B058-707F33B3829E}" destId="{7C21969B-C298-4C4B-B247-A1001373AB97}" srcOrd="1" destOrd="0" presId="urn:microsoft.com/office/officeart/2005/8/layout/hierarchy5"/>
    <dgm:cxn modelId="{2535FC81-EE04-4970-81B3-372B276C3E6E}" type="presOf" srcId="{A79326A6-BFBB-41CC-9E8E-53969051CBE8}" destId="{6B8574D4-9931-4E5E-A08B-533BDDF20F85}" srcOrd="0" destOrd="0" presId="urn:microsoft.com/office/officeart/2005/8/layout/hierarchy5"/>
    <dgm:cxn modelId="{125580A4-9C0B-461C-A106-F40DD5870A28}" type="presOf" srcId="{9C0B5CDD-5C63-451B-B0AF-440A979E067B}" destId="{D9E18B89-1721-40DF-B45B-7D0D4493FFF2}" srcOrd="0" destOrd="0" presId="urn:microsoft.com/office/officeart/2005/8/layout/hierarchy5"/>
    <dgm:cxn modelId="{10E24215-B05B-49DE-BE66-E9CAD356A67F}" type="presOf" srcId="{13BD55F1-57AC-44D0-B058-707F33B3829E}" destId="{8ED1179F-2436-43DC-911D-3B2E3EC6B422}" srcOrd="0" destOrd="0" presId="urn:microsoft.com/office/officeart/2005/8/layout/hierarchy5"/>
    <dgm:cxn modelId="{6E8189CA-1113-4BE8-A756-8162DFB99C28}" type="presOf" srcId="{189A7729-3867-462C-968F-972F023CB412}" destId="{27FCF195-36DF-4A50-9C38-2EFE5C5D76A0}" srcOrd="0" destOrd="0" presId="urn:microsoft.com/office/officeart/2005/8/layout/hierarchy5"/>
    <dgm:cxn modelId="{07486E12-D33C-44B7-93C4-A5DAA06D1352}" srcId="{6A8A0DBB-1868-4FB8-900D-785E147FA8F8}" destId="{AEEC9488-B668-4CE0-894B-E6D4EC53EB21}" srcOrd="1" destOrd="0" parTransId="{A79326A6-BFBB-41CC-9E8E-53969051CBE8}" sibTransId="{47E3F62E-7A86-489F-BE41-32120B74A679}"/>
    <dgm:cxn modelId="{0C7E5878-777E-4D3F-BA7F-0D9742E71BB5}" srcId="{1D8467F9-3AB2-4823-9092-1019FEF4A4E0}" destId="{F56CD3D5-2770-4210-BEBE-B000A03F4878}" srcOrd="2" destOrd="0" parTransId="{9C0B5CDD-5C63-451B-B0AF-440A979E067B}" sibTransId="{DDCCB959-974D-4AE0-8C5F-71FE2AA72A36}"/>
    <dgm:cxn modelId="{FD2B883A-8133-4FD4-9FBD-B662E62FFA77}" type="presOf" srcId="{51FD8F13-EBB9-4605-8F8C-2B5C04BA00CC}" destId="{C1DBFF1E-DB0C-4203-9CCF-8AA523D06407}" srcOrd="1" destOrd="0" presId="urn:microsoft.com/office/officeart/2005/8/layout/hierarchy5"/>
    <dgm:cxn modelId="{D19C31F1-2C48-49C8-8796-6BC2176A625B}" type="presOf" srcId="{B1C779BF-F9F1-4BF8-874D-51FDFA7CA53C}" destId="{472C3BDA-2A42-4D11-9D71-B06E34091DF7}" srcOrd="0" destOrd="0" presId="urn:microsoft.com/office/officeart/2005/8/layout/hierarchy5"/>
    <dgm:cxn modelId="{9A3340A4-EB7D-40BA-B39A-E44EB73B9683}" type="presOf" srcId="{E0549FC4-C17D-48C1-9EE7-4BA9D254DB4E}" destId="{72EBADD4-9D7E-42D8-B40F-42A261305D35}" srcOrd="0" destOrd="0" presId="urn:microsoft.com/office/officeart/2005/8/layout/hierarchy5"/>
    <dgm:cxn modelId="{CD149A03-F60C-48A5-9AF8-A2733796F21B}" srcId="{B456771B-9E85-4F8D-89D4-8C3622CAB9E1}" destId="{1D8467F9-3AB2-4823-9092-1019FEF4A4E0}" srcOrd="0" destOrd="0" parTransId="{8C374910-F423-4AE9-B3CF-0CA4B132AB9E}" sibTransId="{CE0B1D2D-8151-4D7B-8D15-B32637C875EC}"/>
    <dgm:cxn modelId="{E2391F88-03EC-4AD7-8536-2C50407584BC}" type="presOf" srcId="{CC1E1C23-5951-495C-86BD-498B6501ED7A}" destId="{012517E7-5600-453A-9164-E20B0001E761}" srcOrd="0" destOrd="0" presId="urn:microsoft.com/office/officeart/2005/8/layout/hierarchy5"/>
    <dgm:cxn modelId="{36DB6A82-305C-4227-A87A-7074E456F23B}" type="presOf" srcId="{9C0B5CDD-5C63-451B-B0AF-440A979E067B}" destId="{007059FE-F477-4CDF-BE0B-47563089D7B6}" srcOrd="1" destOrd="0" presId="urn:microsoft.com/office/officeart/2005/8/layout/hierarchy5"/>
    <dgm:cxn modelId="{FEF47A28-01F9-47F7-9D0D-8931430CB1BD}" type="presOf" srcId="{6A8A0DBB-1868-4FB8-900D-785E147FA8F8}" destId="{B84F4012-211E-458F-BDAB-88F2F8DE3E1A}" srcOrd="0" destOrd="0" presId="urn:microsoft.com/office/officeart/2005/8/layout/hierarchy5"/>
    <dgm:cxn modelId="{0358B540-E5FE-4871-BE2E-101E870E2B3B}" srcId="{B456771B-9E85-4F8D-89D4-8C3622CAB9E1}" destId="{B1C779BF-F9F1-4BF8-874D-51FDFA7CA53C}" srcOrd="3" destOrd="0" parTransId="{8829C4EE-D077-45CF-AD4C-51A0122C9167}" sibTransId="{FBAE05C2-0CD0-4878-821E-73868821BD84}"/>
    <dgm:cxn modelId="{C9E29A02-E4E9-42A2-8960-F609FE1A405C}" srcId="{F56CD3D5-2770-4210-BEBE-B000A03F4878}" destId="{8B97D349-1D66-41E6-ABBB-5070CB5F03F5}" srcOrd="1" destOrd="0" parTransId="{CC1E1C23-5951-495C-86BD-498B6501ED7A}" sibTransId="{A8469439-3E70-4BAE-8E9C-31740CF6C3D4}"/>
    <dgm:cxn modelId="{AD1B9AF5-0A4E-48A2-B166-8F2CBC3E6804}" type="presOf" srcId="{A79326A6-BFBB-41CC-9E8E-53969051CBE8}" destId="{3781D3A8-492F-4C69-B0F8-20DFD5B48AD2}" srcOrd="1" destOrd="0" presId="urn:microsoft.com/office/officeart/2005/8/layout/hierarchy5"/>
    <dgm:cxn modelId="{3AF2FEB5-C6BF-4FBD-AE15-CBD36CA6BE9D}" type="presOf" srcId="{EE1AC36B-8BB7-4CB9-BAF3-6E1AF8078762}" destId="{2DE743F3-EBD0-4BB5-8CCB-C953E4A2C9E9}" srcOrd="0" destOrd="0" presId="urn:microsoft.com/office/officeart/2005/8/layout/hierarchy5"/>
    <dgm:cxn modelId="{DF394F85-69E7-4A7C-B8F5-F555F5DD4D93}" type="presOf" srcId="{246D693D-8C05-4B62-A2D5-A31EFA494D29}" destId="{DED88A4F-A408-4096-9448-5C73AEA5CEA8}" srcOrd="0" destOrd="0" presId="urn:microsoft.com/office/officeart/2005/8/layout/hierarchy5"/>
    <dgm:cxn modelId="{D8089C6D-1FF3-4C7F-8FE7-2B57673CFF72}" type="presOf" srcId="{D81F59E4-4A5E-45A4-B815-81BEB17186DF}" destId="{E69C9102-BFD5-4AFF-8D3E-8688D33C315A}" srcOrd="1" destOrd="0" presId="urn:microsoft.com/office/officeart/2005/8/layout/hierarchy5"/>
    <dgm:cxn modelId="{027CDFB8-61B9-4281-B459-9A38FE12D3CB}" type="presOf" srcId="{CC1E1C23-5951-495C-86BD-498B6501ED7A}" destId="{D6D38E12-E20E-4EBB-868B-3FFC9A5CA9D7}" srcOrd="1" destOrd="0" presId="urn:microsoft.com/office/officeart/2005/8/layout/hierarchy5"/>
    <dgm:cxn modelId="{0B580901-67D5-4F4B-9C3F-443F847B8C2E}" type="presOf" srcId="{83D2FA07-2B07-428E-8B40-DC736CCB3756}" destId="{CE467065-6FF8-4326-AF10-FB9FF25703D2}" srcOrd="0" destOrd="0" presId="urn:microsoft.com/office/officeart/2005/8/layout/hierarchy5"/>
    <dgm:cxn modelId="{F95A7167-C5C0-4B46-B878-BCD20DA0C122}" type="presOf" srcId="{B456771B-9E85-4F8D-89D4-8C3622CAB9E1}" destId="{16FA5E44-4083-4C7D-98F5-2904B17C0E6E}" srcOrd="0" destOrd="0" presId="urn:microsoft.com/office/officeart/2005/8/layout/hierarchy5"/>
    <dgm:cxn modelId="{01B2A81C-5A42-4C3D-AC76-6D1BD9D1964A}" type="presOf" srcId="{35DC6C0D-4CD8-4950-9303-4F95F4891D56}" destId="{C75DE2A2-3548-41BE-A02D-68323E3172B6}" srcOrd="1" destOrd="0" presId="urn:microsoft.com/office/officeart/2005/8/layout/hierarchy5"/>
    <dgm:cxn modelId="{610551E1-8AD0-444F-9174-E4BF417FA53C}" type="presOf" srcId="{246D693D-8C05-4B62-A2D5-A31EFA494D29}" destId="{2B82CEA7-80F8-4C7C-8CD5-B995A02E480E}" srcOrd="1" destOrd="0" presId="urn:microsoft.com/office/officeart/2005/8/layout/hierarchy5"/>
    <dgm:cxn modelId="{CDEA2F8A-02D8-466E-9006-A3CBEAAFDA53}" srcId="{1D8467F9-3AB2-4823-9092-1019FEF4A4E0}" destId="{6A8A0DBB-1868-4FB8-900D-785E147FA8F8}" srcOrd="0" destOrd="0" parTransId="{35DC6C0D-4CD8-4950-9303-4F95F4891D56}" sibTransId="{F6103C81-A987-4243-8C6D-636B6253B164}"/>
    <dgm:cxn modelId="{042710F1-3EE3-4B3E-B8CE-967D730CD6D3}" type="presOf" srcId="{B1C779BF-F9F1-4BF8-874D-51FDFA7CA53C}" destId="{AE34E384-D6BA-4AD6-BE59-FC573C2B28B6}" srcOrd="1" destOrd="0" presId="urn:microsoft.com/office/officeart/2005/8/layout/hierarchy5"/>
    <dgm:cxn modelId="{B6A6DD7B-019C-4AFE-BA54-0B2061510944}" type="presOf" srcId="{48339997-ED4D-432E-B9C3-EB7A39AD5A56}" destId="{46D43478-BF0B-4789-AB5D-D6A6F0A5162C}" srcOrd="0" destOrd="0" presId="urn:microsoft.com/office/officeart/2005/8/layout/hierarchy5"/>
    <dgm:cxn modelId="{E713FB73-B59F-4CDC-AA3D-C3ABC795B790}" type="presOf" srcId="{FCE934BA-8E2F-4C1C-8E76-625EE0CC0ED1}" destId="{9FDA4B46-EE54-4324-AAFB-4D066653DFC4}" srcOrd="1" destOrd="0" presId="urn:microsoft.com/office/officeart/2005/8/layout/hierarchy5"/>
    <dgm:cxn modelId="{7A21D5F2-96C4-489C-B565-F9D87B1FF118}" type="presOf" srcId="{35DC6C0D-4CD8-4950-9303-4F95F4891D56}" destId="{567D284A-19D8-4C75-A284-14562CAD9A6D}" srcOrd="0" destOrd="0" presId="urn:microsoft.com/office/officeart/2005/8/layout/hierarchy5"/>
    <dgm:cxn modelId="{A799D2E6-C733-471D-AD64-83906E96BCB6}" type="presOf" srcId="{51FD8F13-EBB9-4605-8F8C-2B5C04BA00CC}" destId="{378542D6-8C0A-453C-B010-2B25F541983C}" srcOrd="0" destOrd="0" presId="urn:microsoft.com/office/officeart/2005/8/layout/hierarchy5"/>
    <dgm:cxn modelId="{8D4C2636-1286-43F8-8F74-4057DB98FC4C}" srcId="{B456771B-9E85-4F8D-89D4-8C3622CAB9E1}" destId="{246D693D-8C05-4B62-A2D5-A31EFA494D29}" srcOrd="1" destOrd="0" parTransId="{E4B1A529-AC33-40FB-8B67-74764DA47D3A}" sibTransId="{B485C3F1-0143-47B4-B8D1-70DB84522409}"/>
    <dgm:cxn modelId="{A72A64E9-5BBE-4DE1-8612-68B8DE5BCE1B}" srcId="{F56CD3D5-2770-4210-BEBE-B000A03F4878}" destId="{E0549FC4-C17D-48C1-9EE7-4BA9D254DB4E}" srcOrd="0" destOrd="0" parTransId="{13BD55F1-57AC-44D0-B058-707F33B3829E}" sibTransId="{3ED8B668-7202-4404-9C25-10C4B26A3D7A}"/>
    <dgm:cxn modelId="{73589947-B801-4535-BDB3-C467CF5ACE0B}" type="presOf" srcId="{FCE934BA-8E2F-4C1C-8E76-625EE0CC0ED1}" destId="{1B36B449-C5A4-4121-BAAC-1AAE70EEFDD8}" srcOrd="0" destOrd="0" presId="urn:microsoft.com/office/officeart/2005/8/layout/hierarchy5"/>
    <dgm:cxn modelId="{D50ADF54-9407-4D90-A860-9C33693B1C96}" srcId="{6A8A0DBB-1868-4FB8-900D-785E147FA8F8}" destId="{189A7729-3867-462C-968F-972F023CB412}" srcOrd="0" destOrd="0" parTransId="{51FD8F13-EBB9-4605-8F8C-2B5C04BA00CC}" sibTransId="{B0A4C3AE-0A77-49A6-ACFB-96E055FAC3CE}"/>
    <dgm:cxn modelId="{A417F9EA-4A06-4434-A147-D360FDB3C37E}" type="presParOf" srcId="{16FA5E44-4083-4C7D-98F5-2904B17C0E6E}" destId="{F9ADA051-8E77-48D8-B8BA-4CC9A256CAC4}" srcOrd="0" destOrd="0" presId="urn:microsoft.com/office/officeart/2005/8/layout/hierarchy5"/>
    <dgm:cxn modelId="{EDFFB42E-7053-4D34-816D-4A790BC4329B}" type="presParOf" srcId="{F9ADA051-8E77-48D8-B8BA-4CC9A256CAC4}" destId="{4D013003-3FF4-4F87-9A56-F260EB598A67}" srcOrd="0" destOrd="0" presId="urn:microsoft.com/office/officeart/2005/8/layout/hierarchy5"/>
    <dgm:cxn modelId="{420C53BF-30DA-432D-9CC4-AAA1E5BFE27D}" type="presParOf" srcId="{F9ADA051-8E77-48D8-B8BA-4CC9A256CAC4}" destId="{2426E779-8D71-4C8B-BDC3-A8AE6E7924CA}" srcOrd="1" destOrd="0" presId="urn:microsoft.com/office/officeart/2005/8/layout/hierarchy5"/>
    <dgm:cxn modelId="{52232A03-97A1-4217-8E45-21AB9CCA9167}" type="presParOf" srcId="{2426E779-8D71-4C8B-BDC3-A8AE6E7924CA}" destId="{E87A9F9F-31DB-4F48-A3D2-FBC30BE84B3B}" srcOrd="0" destOrd="0" presId="urn:microsoft.com/office/officeart/2005/8/layout/hierarchy5"/>
    <dgm:cxn modelId="{C382744C-4E37-4EC2-A2E2-FBDB6E6E6198}" type="presParOf" srcId="{E87A9F9F-31DB-4F48-A3D2-FBC30BE84B3B}" destId="{FAADF51D-2A98-4534-AAB6-0007B12E0D8C}" srcOrd="0" destOrd="0" presId="urn:microsoft.com/office/officeart/2005/8/layout/hierarchy5"/>
    <dgm:cxn modelId="{DC9F4D14-34A3-420B-80D2-0FA6D063E146}" type="presParOf" srcId="{E87A9F9F-31DB-4F48-A3D2-FBC30BE84B3B}" destId="{E03001E8-3098-4861-9E05-1DA078BF84BE}" srcOrd="1" destOrd="0" presId="urn:microsoft.com/office/officeart/2005/8/layout/hierarchy5"/>
    <dgm:cxn modelId="{8960932A-F35C-437C-81DC-F8C1DAB3059E}" type="presParOf" srcId="{E03001E8-3098-4861-9E05-1DA078BF84BE}" destId="{567D284A-19D8-4C75-A284-14562CAD9A6D}" srcOrd="0" destOrd="0" presId="urn:microsoft.com/office/officeart/2005/8/layout/hierarchy5"/>
    <dgm:cxn modelId="{41857465-34EB-4549-B04B-4049EF3EE908}" type="presParOf" srcId="{567D284A-19D8-4C75-A284-14562CAD9A6D}" destId="{C75DE2A2-3548-41BE-A02D-68323E3172B6}" srcOrd="0" destOrd="0" presId="urn:microsoft.com/office/officeart/2005/8/layout/hierarchy5"/>
    <dgm:cxn modelId="{7151B0F1-AB1E-4A7B-BEEB-61BB95C01479}" type="presParOf" srcId="{E03001E8-3098-4861-9E05-1DA078BF84BE}" destId="{702ACC70-11F0-4843-9C86-16D21FD7D049}" srcOrd="1" destOrd="0" presId="urn:microsoft.com/office/officeart/2005/8/layout/hierarchy5"/>
    <dgm:cxn modelId="{47AF5EA7-D46A-41DC-970B-4A5855A3EE0C}" type="presParOf" srcId="{702ACC70-11F0-4843-9C86-16D21FD7D049}" destId="{B84F4012-211E-458F-BDAB-88F2F8DE3E1A}" srcOrd="0" destOrd="0" presId="urn:microsoft.com/office/officeart/2005/8/layout/hierarchy5"/>
    <dgm:cxn modelId="{F8D1CD40-7FC7-4AE1-A876-3E01287460B6}" type="presParOf" srcId="{702ACC70-11F0-4843-9C86-16D21FD7D049}" destId="{76D614FD-56FA-4493-A6A3-EF68964D9F1D}" srcOrd="1" destOrd="0" presId="urn:microsoft.com/office/officeart/2005/8/layout/hierarchy5"/>
    <dgm:cxn modelId="{6801A0CF-2EE3-4441-BD90-E013D393844A}" type="presParOf" srcId="{76D614FD-56FA-4493-A6A3-EF68964D9F1D}" destId="{378542D6-8C0A-453C-B010-2B25F541983C}" srcOrd="0" destOrd="0" presId="urn:microsoft.com/office/officeart/2005/8/layout/hierarchy5"/>
    <dgm:cxn modelId="{184823B2-3D22-43F9-91AA-C99078CD2F58}" type="presParOf" srcId="{378542D6-8C0A-453C-B010-2B25F541983C}" destId="{C1DBFF1E-DB0C-4203-9CCF-8AA523D06407}" srcOrd="0" destOrd="0" presId="urn:microsoft.com/office/officeart/2005/8/layout/hierarchy5"/>
    <dgm:cxn modelId="{631D616A-5C49-4198-801B-36814458F25E}" type="presParOf" srcId="{76D614FD-56FA-4493-A6A3-EF68964D9F1D}" destId="{7372697E-8074-4187-835C-2D3306E91588}" srcOrd="1" destOrd="0" presId="urn:microsoft.com/office/officeart/2005/8/layout/hierarchy5"/>
    <dgm:cxn modelId="{5202714E-CF04-4BAE-8D83-424007BD33C8}" type="presParOf" srcId="{7372697E-8074-4187-835C-2D3306E91588}" destId="{27FCF195-36DF-4A50-9C38-2EFE5C5D76A0}" srcOrd="0" destOrd="0" presId="urn:microsoft.com/office/officeart/2005/8/layout/hierarchy5"/>
    <dgm:cxn modelId="{C6A3F56D-179C-4F45-8773-82F2C4A30A89}" type="presParOf" srcId="{7372697E-8074-4187-835C-2D3306E91588}" destId="{D3B23491-D142-4DBB-BEB9-FE55010255D5}" srcOrd="1" destOrd="0" presId="urn:microsoft.com/office/officeart/2005/8/layout/hierarchy5"/>
    <dgm:cxn modelId="{FE579C38-4B57-47E6-BAE1-0F31F877DF7F}" type="presParOf" srcId="{76D614FD-56FA-4493-A6A3-EF68964D9F1D}" destId="{6B8574D4-9931-4E5E-A08B-533BDDF20F85}" srcOrd="2" destOrd="0" presId="urn:microsoft.com/office/officeart/2005/8/layout/hierarchy5"/>
    <dgm:cxn modelId="{A1EBBEFE-D164-4316-8C51-50DE1D9B9DE5}" type="presParOf" srcId="{6B8574D4-9931-4E5E-A08B-533BDDF20F85}" destId="{3781D3A8-492F-4C69-B0F8-20DFD5B48AD2}" srcOrd="0" destOrd="0" presId="urn:microsoft.com/office/officeart/2005/8/layout/hierarchy5"/>
    <dgm:cxn modelId="{B62DB7FE-5905-4746-8B24-0F5F4158F743}" type="presParOf" srcId="{76D614FD-56FA-4493-A6A3-EF68964D9F1D}" destId="{AED47316-59BD-4FC6-866A-F58FE6CDE601}" srcOrd="3" destOrd="0" presId="urn:microsoft.com/office/officeart/2005/8/layout/hierarchy5"/>
    <dgm:cxn modelId="{275BAD75-95E4-49FB-93D5-23569E3082D4}" type="presParOf" srcId="{AED47316-59BD-4FC6-866A-F58FE6CDE601}" destId="{6F3FD084-680F-4A11-8B4F-B575F5A37A36}" srcOrd="0" destOrd="0" presId="urn:microsoft.com/office/officeart/2005/8/layout/hierarchy5"/>
    <dgm:cxn modelId="{1F63FFC4-9689-4403-BB72-BCBB7B7FB7AB}" type="presParOf" srcId="{AED47316-59BD-4FC6-866A-F58FE6CDE601}" destId="{F8E8A4A2-F47F-4D8E-AF9B-5E78E5FBAA1E}" srcOrd="1" destOrd="0" presId="urn:microsoft.com/office/officeart/2005/8/layout/hierarchy5"/>
    <dgm:cxn modelId="{38ADAFEB-7AA1-4D1C-9123-019332BF697E}" type="presParOf" srcId="{E03001E8-3098-4861-9E05-1DA078BF84BE}" destId="{46D43478-BF0B-4789-AB5D-D6A6F0A5162C}" srcOrd="2" destOrd="0" presId="urn:microsoft.com/office/officeart/2005/8/layout/hierarchy5"/>
    <dgm:cxn modelId="{47BABEFF-F122-4E7A-9BAA-251E54D16A9A}" type="presParOf" srcId="{46D43478-BF0B-4789-AB5D-D6A6F0A5162C}" destId="{6CA6A3F3-DE84-4D8A-AA00-CF5A8C7D1A6A}" srcOrd="0" destOrd="0" presId="urn:microsoft.com/office/officeart/2005/8/layout/hierarchy5"/>
    <dgm:cxn modelId="{AC547A68-10A4-4B93-84DD-61C5A6390424}" type="presParOf" srcId="{E03001E8-3098-4861-9E05-1DA078BF84BE}" destId="{EB2E994F-7601-4920-9D7D-999E91373826}" srcOrd="3" destOrd="0" presId="urn:microsoft.com/office/officeart/2005/8/layout/hierarchy5"/>
    <dgm:cxn modelId="{C4C45E6B-2272-4217-8F11-26C29B7C0BD0}" type="presParOf" srcId="{EB2E994F-7601-4920-9D7D-999E91373826}" destId="{2DE743F3-EBD0-4BB5-8CCB-C953E4A2C9E9}" srcOrd="0" destOrd="0" presId="urn:microsoft.com/office/officeart/2005/8/layout/hierarchy5"/>
    <dgm:cxn modelId="{EC497EE4-C09B-437E-9FE6-91DDDA3C5B07}" type="presParOf" srcId="{EB2E994F-7601-4920-9D7D-999E91373826}" destId="{68D3C18D-C237-44BD-B983-557AED70A84F}" srcOrd="1" destOrd="0" presId="urn:microsoft.com/office/officeart/2005/8/layout/hierarchy5"/>
    <dgm:cxn modelId="{AC5BAE02-4D07-4A28-8A16-23ED57AEAB0E}" type="presParOf" srcId="{68D3C18D-C237-44BD-B983-557AED70A84F}" destId="{1B36B449-C5A4-4121-BAAC-1AAE70EEFDD8}" srcOrd="0" destOrd="0" presId="urn:microsoft.com/office/officeart/2005/8/layout/hierarchy5"/>
    <dgm:cxn modelId="{E52F82AD-32E5-415F-924B-3CBF8259BDD4}" type="presParOf" srcId="{1B36B449-C5A4-4121-BAAC-1AAE70EEFDD8}" destId="{9FDA4B46-EE54-4324-AAFB-4D066653DFC4}" srcOrd="0" destOrd="0" presId="urn:microsoft.com/office/officeart/2005/8/layout/hierarchy5"/>
    <dgm:cxn modelId="{B5B82F57-76D7-410B-8488-E71EB8316CD6}" type="presParOf" srcId="{68D3C18D-C237-44BD-B983-557AED70A84F}" destId="{29C8EC4A-94F3-4181-89DA-52107F6CE9DE}" srcOrd="1" destOrd="0" presId="urn:microsoft.com/office/officeart/2005/8/layout/hierarchy5"/>
    <dgm:cxn modelId="{9E75C59C-C700-4D74-99F1-6C7719EBCBE3}" type="presParOf" srcId="{29C8EC4A-94F3-4181-89DA-52107F6CE9DE}" destId="{CE467065-6FF8-4326-AF10-FB9FF25703D2}" srcOrd="0" destOrd="0" presId="urn:microsoft.com/office/officeart/2005/8/layout/hierarchy5"/>
    <dgm:cxn modelId="{03F012E8-A6D3-46FA-94F9-CF97AD3B7725}" type="presParOf" srcId="{29C8EC4A-94F3-4181-89DA-52107F6CE9DE}" destId="{855E2E51-F71D-4E43-A1EA-C8A1C80FE009}" srcOrd="1" destOrd="0" presId="urn:microsoft.com/office/officeart/2005/8/layout/hierarchy5"/>
    <dgm:cxn modelId="{FB145599-6A65-4A26-ADE0-FD308824951E}" type="presParOf" srcId="{E03001E8-3098-4861-9E05-1DA078BF84BE}" destId="{D9E18B89-1721-40DF-B45B-7D0D4493FFF2}" srcOrd="4" destOrd="0" presId="urn:microsoft.com/office/officeart/2005/8/layout/hierarchy5"/>
    <dgm:cxn modelId="{A0565537-B420-46FE-B686-EEBF0677F31E}" type="presParOf" srcId="{D9E18B89-1721-40DF-B45B-7D0D4493FFF2}" destId="{007059FE-F477-4CDF-BE0B-47563089D7B6}" srcOrd="0" destOrd="0" presId="urn:microsoft.com/office/officeart/2005/8/layout/hierarchy5"/>
    <dgm:cxn modelId="{44D4BE9C-BDFE-4E83-968E-BB62C29616A2}" type="presParOf" srcId="{E03001E8-3098-4861-9E05-1DA078BF84BE}" destId="{9C2392EF-680F-4310-B915-2BD972D28706}" srcOrd="5" destOrd="0" presId="urn:microsoft.com/office/officeart/2005/8/layout/hierarchy5"/>
    <dgm:cxn modelId="{3DC53FCA-E927-4053-BA1A-60A91596DFDC}" type="presParOf" srcId="{9C2392EF-680F-4310-B915-2BD972D28706}" destId="{271138D7-7873-476B-8FB4-91C4966549DC}" srcOrd="0" destOrd="0" presId="urn:microsoft.com/office/officeart/2005/8/layout/hierarchy5"/>
    <dgm:cxn modelId="{967E85F8-7D19-40FE-A996-3858265CABF1}" type="presParOf" srcId="{9C2392EF-680F-4310-B915-2BD972D28706}" destId="{18E52DBB-497D-494F-9C9C-FEC4E4377D2A}" srcOrd="1" destOrd="0" presId="urn:microsoft.com/office/officeart/2005/8/layout/hierarchy5"/>
    <dgm:cxn modelId="{CCABDEB1-28F2-4AAA-8E0A-876B513A7E31}" type="presParOf" srcId="{18E52DBB-497D-494F-9C9C-FEC4E4377D2A}" destId="{8ED1179F-2436-43DC-911D-3B2E3EC6B422}" srcOrd="0" destOrd="0" presId="urn:microsoft.com/office/officeart/2005/8/layout/hierarchy5"/>
    <dgm:cxn modelId="{E0B4DF2B-E92F-434F-B08A-69D4CABDA6CC}" type="presParOf" srcId="{8ED1179F-2436-43DC-911D-3B2E3EC6B422}" destId="{7C21969B-C298-4C4B-B247-A1001373AB97}" srcOrd="0" destOrd="0" presId="urn:microsoft.com/office/officeart/2005/8/layout/hierarchy5"/>
    <dgm:cxn modelId="{56D21557-17D7-405E-B426-61CF98CEA8BF}" type="presParOf" srcId="{18E52DBB-497D-494F-9C9C-FEC4E4377D2A}" destId="{C4A5C21A-C3DE-485D-BFDF-87D78DB49180}" srcOrd="1" destOrd="0" presId="urn:microsoft.com/office/officeart/2005/8/layout/hierarchy5"/>
    <dgm:cxn modelId="{A95B589A-8BEE-4B56-8964-C4FD91F45921}" type="presParOf" srcId="{C4A5C21A-C3DE-485D-BFDF-87D78DB49180}" destId="{72EBADD4-9D7E-42D8-B40F-42A261305D35}" srcOrd="0" destOrd="0" presId="urn:microsoft.com/office/officeart/2005/8/layout/hierarchy5"/>
    <dgm:cxn modelId="{AD29EA16-8E33-4BED-BD10-3A33835F79B8}" type="presParOf" srcId="{C4A5C21A-C3DE-485D-BFDF-87D78DB49180}" destId="{D6013697-7CBE-495E-8E98-E618E87A9F2B}" srcOrd="1" destOrd="0" presId="urn:microsoft.com/office/officeart/2005/8/layout/hierarchy5"/>
    <dgm:cxn modelId="{6C7A6065-D68C-48B1-9FC3-0024291A10D3}" type="presParOf" srcId="{18E52DBB-497D-494F-9C9C-FEC4E4377D2A}" destId="{012517E7-5600-453A-9164-E20B0001E761}" srcOrd="2" destOrd="0" presId="urn:microsoft.com/office/officeart/2005/8/layout/hierarchy5"/>
    <dgm:cxn modelId="{D8628995-2537-4422-BE38-8D0DAA7B4370}" type="presParOf" srcId="{012517E7-5600-453A-9164-E20B0001E761}" destId="{D6D38E12-E20E-4EBB-868B-3FFC9A5CA9D7}" srcOrd="0" destOrd="0" presId="urn:microsoft.com/office/officeart/2005/8/layout/hierarchy5"/>
    <dgm:cxn modelId="{A90DBA4C-1BBC-4470-9801-5D1578F8E1DA}" type="presParOf" srcId="{18E52DBB-497D-494F-9C9C-FEC4E4377D2A}" destId="{586F8BD0-2AB9-48B2-9AE8-0707E7565B40}" srcOrd="3" destOrd="0" presId="urn:microsoft.com/office/officeart/2005/8/layout/hierarchy5"/>
    <dgm:cxn modelId="{0565838F-1983-4225-A94C-49A2D8284BF6}" type="presParOf" srcId="{586F8BD0-2AB9-48B2-9AE8-0707E7565B40}" destId="{E493E997-6073-420C-BEC9-761EF62B06D7}" srcOrd="0" destOrd="0" presId="urn:microsoft.com/office/officeart/2005/8/layout/hierarchy5"/>
    <dgm:cxn modelId="{69F26BA7-8757-4EDD-9CB1-69A34CED1C87}" type="presParOf" srcId="{586F8BD0-2AB9-48B2-9AE8-0707E7565B40}" destId="{10783738-8C94-4218-BCA1-EB7CF90F52A1}" srcOrd="1" destOrd="0" presId="urn:microsoft.com/office/officeart/2005/8/layout/hierarchy5"/>
    <dgm:cxn modelId="{B812E24B-DAD3-46A3-903F-A9AB2D6E3839}" type="presParOf" srcId="{16FA5E44-4083-4C7D-98F5-2904B17C0E6E}" destId="{3F56FF26-A67D-446A-94B6-3A1EA6047AC7}" srcOrd="1" destOrd="0" presId="urn:microsoft.com/office/officeart/2005/8/layout/hierarchy5"/>
    <dgm:cxn modelId="{8E7E2A90-0318-4D42-9D02-63331CC18FCA}" type="presParOf" srcId="{3F56FF26-A67D-446A-94B6-3A1EA6047AC7}" destId="{D7FD8207-176B-445D-8103-D9B924B8C6F5}" srcOrd="0" destOrd="0" presId="urn:microsoft.com/office/officeart/2005/8/layout/hierarchy5"/>
    <dgm:cxn modelId="{8B0AA82E-5021-43C5-A40E-794E8D2AF50B}" type="presParOf" srcId="{D7FD8207-176B-445D-8103-D9B924B8C6F5}" destId="{DED88A4F-A408-4096-9448-5C73AEA5CEA8}" srcOrd="0" destOrd="0" presId="urn:microsoft.com/office/officeart/2005/8/layout/hierarchy5"/>
    <dgm:cxn modelId="{740FE8C3-41B4-4154-B8AA-8D816FC02AEB}" type="presParOf" srcId="{D7FD8207-176B-445D-8103-D9B924B8C6F5}" destId="{2B82CEA7-80F8-4C7C-8CD5-B995A02E480E}" srcOrd="1" destOrd="0" presId="urn:microsoft.com/office/officeart/2005/8/layout/hierarchy5"/>
    <dgm:cxn modelId="{D74A6647-8C1E-4791-A3B7-7B7079EAACC2}" type="presParOf" srcId="{3F56FF26-A67D-446A-94B6-3A1EA6047AC7}" destId="{59A1FC42-2844-496F-AC44-ED0542A8DD5E}" srcOrd="1" destOrd="0" presId="urn:microsoft.com/office/officeart/2005/8/layout/hierarchy5"/>
    <dgm:cxn modelId="{20BA4D5D-3D89-472C-BBFA-0FC2E47232FA}" type="presParOf" srcId="{59A1FC42-2844-496F-AC44-ED0542A8DD5E}" destId="{B56DABB5-D096-4094-BE27-7FD416FC90A3}" srcOrd="0" destOrd="0" presId="urn:microsoft.com/office/officeart/2005/8/layout/hierarchy5"/>
    <dgm:cxn modelId="{C46B8991-96FA-4DAA-8E3A-7A7EBF06E664}" type="presParOf" srcId="{3F56FF26-A67D-446A-94B6-3A1EA6047AC7}" destId="{87B982A1-87BD-4E80-8EE9-ED920DC9B1C9}" srcOrd="2" destOrd="0" presId="urn:microsoft.com/office/officeart/2005/8/layout/hierarchy5"/>
    <dgm:cxn modelId="{F0A63EC1-F3EA-4045-A08C-E539F6763684}" type="presParOf" srcId="{87B982A1-87BD-4E80-8EE9-ED920DC9B1C9}" destId="{B23EFEA1-4FEE-47FA-A6BA-FEA8BFDD15ED}" srcOrd="0" destOrd="0" presId="urn:microsoft.com/office/officeart/2005/8/layout/hierarchy5"/>
    <dgm:cxn modelId="{12AB8F27-21C1-42C8-AF62-EE220F3A41C2}" type="presParOf" srcId="{87B982A1-87BD-4E80-8EE9-ED920DC9B1C9}" destId="{E69C9102-BFD5-4AFF-8D3E-8688D33C315A}" srcOrd="1" destOrd="0" presId="urn:microsoft.com/office/officeart/2005/8/layout/hierarchy5"/>
    <dgm:cxn modelId="{CE6DE766-02D5-47CB-A5B7-74A89CB9CE8C}" type="presParOf" srcId="{3F56FF26-A67D-446A-94B6-3A1EA6047AC7}" destId="{676736D9-2B5B-4369-98A0-9BE5E4D59573}" srcOrd="3" destOrd="0" presId="urn:microsoft.com/office/officeart/2005/8/layout/hierarchy5"/>
    <dgm:cxn modelId="{6868A18E-11ED-4069-A4B9-3C3BC363B44E}" type="presParOf" srcId="{676736D9-2B5B-4369-98A0-9BE5E4D59573}" destId="{AF2924DF-E86F-4928-B501-40164AF5EABD}" srcOrd="0" destOrd="0" presId="urn:microsoft.com/office/officeart/2005/8/layout/hierarchy5"/>
    <dgm:cxn modelId="{BD2425F3-D75D-4889-8A04-0C23FADC5254}" type="presParOf" srcId="{3F56FF26-A67D-446A-94B6-3A1EA6047AC7}" destId="{1999AD6F-44C4-4CCA-A913-3C61737DEAFF}" srcOrd="4" destOrd="0" presId="urn:microsoft.com/office/officeart/2005/8/layout/hierarchy5"/>
    <dgm:cxn modelId="{5F06B224-6BC2-418D-9B26-FF899F112D63}" type="presParOf" srcId="{1999AD6F-44C4-4CCA-A913-3C61737DEAFF}" destId="{472C3BDA-2A42-4D11-9D71-B06E34091DF7}" srcOrd="0" destOrd="0" presId="urn:microsoft.com/office/officeart/2005/8/layout/hierarchy5"/>
    <dgm:cxn modelId="{B6571E87-659C-4284-BC75-64612928E7E2}" type="presParOf" srcId="{1999AD6F-44C4-4CCA-A913-3C61737DEAFF}" destId="{AE34E384-D6BA-4AD6-BE59-FC573C2B28B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7905E1-BFC4-403B-A5B4-88EFB3E313D4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61221C-35FB-4088-AD28-9ED069E152EC}">
      <dgm:prSet phldrT="[Текст]" custT="1"/>
      <dgm:spPr/>
      <dgm:t>
        <a:bodyPr/>
        <a:lstStyle/>
        <a:p>
          <a:r>
            <a:rPr lang="ru-RU" sz="1600" b="1" dirty="0" smtClean="0"/>
            <a:t>Метафолио</a:t>
          </a:r>
          <a:endParaRPr lang="ru-RU" sz="1600" b="1" dirty="0"/>
        </a:p>
      </dgm:t>
    </dgm:pt>
    <dgm:pt modelId="{FBC4FE1F-E7B5-4285-8D47-94B5521E5950}" type="parTrans" cxnId="{05C037BD-3387-412F-A9B4-89313245CCF5}">
      <dgm:prSet/>
      <dgm:spPr/>
      <dgm:t>
        <a:bodyPr/>
        <a:lstStyle/>
        <a:p>
          <a:endParaRPr lang="ru-RU" sz="1400"/>
        </a:p>
      </dgm:t>
    </dgm:pt>
    <dgm:pt modelId="{E39F6A92-D1F9-4B09-9C1B-9E857CCAB2BD}" type="sibTrans" cxnId="{05C037BD-3387-412F-A9B4-89313245CCF5}">
      <dgm:prSet/>
      <dgm:spPr/>
      <dgm:t>
        <a:bodyPr/>
        <a:lstStyle/>
        <a:p>
          <a:endParaRPr lang="ru-RU" sz="1400"/>
        </a:p>
      </dgm:t>
    </dgm:pt>
    <dgm:pt modelId="{E0093BF8-DF91-4F53-854C-CCAA36C65603}">
      <dgm:prSet phldrT="[Текст]" custT="1"/>
      <dgm:spPr/>
      <dgm:t>
        <a:bodyPr/>
        <a:lstStyle/>
        <a:p>
          <a:r>
            <a:rPr lang="ru-RU" sz="1400" dirty="0" smtClean="0"/>
            <a:t>Приложение наблюдателя</a:t>
          </a:r>
        </a:p>
        <a:p>
          <a:r>
            <a:rPr lang="ru-RU" sz="1400" dirty="0" smtClean="0"/>
            <a:t>(экспертиза)</a:t>
          </a:r>
          <a:endParaRPr lang="ru-RU" sz="1400" dirty="0"/>
        </a:p>
      </dgm:t>
    </dgm:pt>
    <dgm:pt modelId="{5805A90B-495C-41F4-811D-ADA61BD3B67C}" type="parTrans" cxnId="{B7E47B21-6C6E-4937-8712-BD144C6F75F2}">
      <dgm:prSet/>
      <dgm:spPr/>
      <dgm:t>
        <a:bodyPr/>
        <a:lstStyle/>
        <a:p>
          <a:endParaRPr lang="ru-RU" sz="1400"/>
        </a:p>
      </dgm:t>
    </dgm:pt>
    <dgm:pt modelId="{7C905801-8E7E-4F8A-95A1-BF12C0CB9C43}" type="sibTrans" cxnId="{B7E47B21-6C6E-4937-8712-BD144C6F75F2}">
      <dgm:prSet/>
      <dgm:spPr/>
      <dgm:t>
        <a:bodyPr/>
        <a:lstStyle/>
        <a:p>
          <a:endParaRPr lang="ru-RU" sz="1400"/>
        </a:p>
      </dgm:t>
    </dgm:pt>
    <dgm:pt modelId="{2A6A98C8-4723-465F-8EB5-68E4092661D4}">
      <dgm:prSet phldrT="[Текст]" custT="1"/>
      <dgm:spPr/>
      <dgm:t>
        <a:bodyPr/>
        <a:lstStyle/>
        <a:p>
          <a:r>
            <a:rPr lang="ru-RU" sz="1400" dirty="0" smtClean="0"/>
            <a:t>Блок ввода данных об обучающихся</a:t>
          </a:r>
          <a:endParaRPr lang="ru-RU" sz="1400" dirty="0"/>
        </a:p>
      </dgm:t>
    </dgm:pt>
    <dgm:pt modelId="{C50D827C-4A88-4A20-8C56-887582610341}" type="parTrans" cxnId="{E7DECF6D-A6CF-4579-A255-03D201A51084}">
      <dgm:prSet/>
      <dgm:spPr/>
      <dgm:t>
        <a:bodyPr/>
        <a:lstStyle/>
        <a:p>
          <a:endParaRPr lang="ru-RU" sz="1400"/>
        </a:p>
      </dgm:t>
    </dgm:pt>
    <dgm:pt modelId="{F1041206-E768-4240-801B-34FAFF21D741}" type="sibTrans" cxnId="{E7DECF6D-A6CF-4579-A255-03D201A51084}">
      <dgm:prSet/>
      <dgm:spPr/>
      <dgm:t>
        <a:bodyPr/>
        <a:lstStyle/>
        <a:p>
          <a:endParaRPr lang="ru-RU" sz="1400"/>
        </a:p>
      </dgm:t>
    </dgm:pt>
    <dgm:pt modelId="{1A2A8298-EF6E-4112-86EB-6B31D62231F0}">
      <dgm:prSet phldrT="[Текст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ru-RU" sz="1400" dirty="0" smtClean="0"/>
            <a:t>Интеграция данных на основе кодификаторов УУД</a:t>
          </a:r>
          <a:endParaRPr lang="ru-RU" sz="1400" dirty="0"/>
        </a:p>
      </dgm:t>
    </dgm:pt>
    <dgm:pt modelId="{02539FE9-A817-43DC-AB9F-BB8BD726B254}" type="parTrans" cxnId="{1D34317D-F89E-49D8-AD02-398576CD4EB0}">
      <dgm:prSet/>
      <dgm:spPr/>
      <dgm:t>
        <a:bodyPr/>
        <a:lstStyle/>
        <a:p>
          <a:endParaRPr lang="ru-RU" sz="1400"/>
        </a:p>
      </dgm:t>
    </dgm:pt>
    <dgm:pt modelId="{63685D52-3B96-4C9C-967F-8621B8927E1B}" type="sibTrans" cxnId="{1D34317D-F89E-49D8-AD02-398576CD4EB0}">
      <dgm:prSet/>
      <dgm:spPr/>
      <dgm:t>
        <a:bodyPr/>
        <a:lstStyle/>
        <a:p>
          <a:endParaRPr lang="ru-RU" sz="1400"/>
        </a:p>
      </dgm:t>
    </dgm:pt>
    <dgm:pt modelId="{BD83DB08-2E0F-41D1-B3B3-F80DE4590898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dirty="0" smtClean="0"/>
            <a:t>Блок анализа данных</a:t>
          </a:r>
        </a:p>
        <a:p>
          <a:r>
            <a:rPr lang="ru-RU" sz="1400" dirty="0" smtClean="0"/>
            <a:t>(рейтинги и инфографика)</a:t>
          </a:r>
          <a:endParaRPr lang="ru-RU" sz="1400" dirty="0"/>
        </a:p>
      </dgm:t>
    </dgm:pt>
    <dgm:pt modelId="{61A787D1-92F6-4729-8B51-D76B3D2BA235}" type="parTrans" cxnId="{250491ED-C1CE-4E5D-8693-43D6CE0C2BF2}">
      <dgm:prSet/>
      <dgm:spPr/>
      <dgm:t>
        <a:bodyPr/>
        <a:lstStyle/>
        <a:p>
          <a:endParaRPr lang="ru-RU" sz="1400"/>
        </a:p>
      </dgm:t>
    </dgm:pt>
    <dgm:pt modelId="{360DC4CB-1D76-4F58-9AFB-FE2A75152729}" type="sibTrans" cxnId="{250491ED-C1CE-4E5D-8693-43D6CE0C2BF2}">
      <dgm:prSet/>
      <dgm:spPr/>
      <dgm:t>
        <a:bodyPr/>
        <a:lstStyle/>
        <a:p>
          <a:endParaRPr lang="ru-RU" sz="1400"/>
        </a:p>
      </dgm:t>
    </dgm:pt>
    <dgm:pt modelId="{479859ED-26FA-49B3-A090-3BA86E2B1240}" type="pres">
      <dgm:prSet presAssocID="{3E7905E1-BFC4-403B-A5B4-88EFB3E313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FC80F-A224-4362-94C6-A2F2F0353CC5}" type="pres">
      <dgm:prSet presAssocID="{3E7905E1-BFC4-403B-A5B4-88EFB3E313D4}" presName="matrix" presStyleCnt="0"/>
      <dgm:spPr/>
    </dgm:pt>
    <dgm:pt modelId="{1B23AE2E-B098-4D4C-81D9-E378562C5F26}" type="pres">
      <dgm:prSet presAssocID="{3E7905E1-BFC4-403B-A5B4-88EFB3E313D4}" presName="tile1" presStyleLbl="node1" presStyleIdx="0" presStyleCnt="4"/>
      <dgm:spPr/>
      <dgm:t>
        <a:bodyPr/>
        <a:lstStyle/>
        <a:p>
          <a:endParaRPr lang="ru-RU"/>
        </a:p>
      </dgm:t>
    </dgm:pt>
    <dgm:pt modelId="{EB5FD3C4-F5F0-4BCE-B62B-540735F774E4}" type="pres">
      <dgm:prSet presAssocID="{3E7905E1-BFC4-403B-A5B4-88EFB3E313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04F33-29E5-4C71-B369-E001B8CEEF88}" type="pres">
      <dgm:prSet presAssocID="{3E7905E1-BFC4-403B-A5B4-88EFB3E313D4}" presName="tile2" presStyleLbl="node1" presStyleIdx="1" presStyleCnt="4" custLinFactNeighborX="82830" custLinFactNeighborY="-57104"/>
      <dgm:spPr/>
      <dgm:t>
        <a:bodyPr/>
        <a:lstStyle/>
        <a:p>
          <a:endParaRPr lang="ru-RU"/>
        </a:p>
      </dgm:t>
    </dgm:pt>
    <dgm:pt modelId="{BE95B51D-5234-4492-9615-82AE3347071D}" type="pres">
      <dgm:prSet presAssocID="{3E7905E1-BFC4-403B-A5B4-88EFB3E313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284A2-36FB-488F-864B-93E24121518F}" type="pres">
      <dgm:prSet presAssocID="{3E7905E1-BFC4-403B-A5B4-88EFB3E313D4}" presName="tile3" presStyleLbl="node1" presStyleIdx="2" presStyleCnt="4"/>
      <dgm:spPr/>
      <dgm:t>
        <a:bodyPr/>
        <a:lstStyle/>
        <a:p>
          <a:endParaRPr lang="ru-RU"/>
        </a:p>
      </dgm:t>
    </dgm:pt>
    <dgm:pt modelId="{71A34D51-2FAB-4A2F-B091-DEC837F309CF}" type="pres">
      <dgm:prSet presAssocID="{3E7905E1-BFC4-403B-A5B4-88EFB3E313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5E825-599A-45D4-A668-67FE89151D9B}" type="pres">
      <dgm:prSet presAssocID="{3E7905E1-BFC4-403B-A5B4-88EFB3E313D4}" presName="tile4" presStyleLbl="node1" presStyleIdx="3" presStyleCnt="4"/>
      <dgm:spPr/>
      <dgm:t>
        <a:bodyPr/>
        <a:lstStyle/>
        <a:p>
          <a:endParaRPr lang="ru-RU"/>
        </a:p>
      </dgm:t>
    </dgm:pt>
    <dgm:pt modelId="{3305AE25-21A6-4BDB-A6FF-AF7ECAA614CD}" type="pres">
      <dgm:prSet presAssocID="{3E7905E1-BFC4-403B-A5B4-88EFB3E313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180EF-FC9B-4644-B004-F7C90416BC44}" type="pres">
      <dgm:prSet presAssocID="{3E7905E1-BFC4-403B-A5B4-88EFB3E313D4}" presName="centerTile" presStyleLbl="fgShp" presStyleIdx="0" presStyleCnt="1" custScaleX="168869" custScaleY="8538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037BD-3387-412F-A9B4-89313245CCF5}" srcId="{3E7905E1-BFC4-403B-A5B4-88EFB3E313D4}" destId="{6461221C-35FB-4088-AD28-9ED069E152EC}" srcOrd="0" destOrd="0" parTransId="{FBC4FE1F-E7B5-4285-8D47-94B5521E5950}" sibTransId="{E39F6A92-D1F9-4B09-9C1B-9E857CCAB2BD}"/>
    <dgm:cxn modelId="{ECF2BC03-2786-4E2B-82A4-DEC965095AD7}" type="presOf" srcId="{BD83DB08-2E0F-41D1-B3B3-F80DE4590898}" destId="{6E15E825-599A-45D4-A668-67FE89151D9B}" srcOrd="0" destOrd="0" presId="urn:microsoft.com/office/officeart/2005/8/layout/matrix1"/>
    <dgm:cxn modelId="{250491ED-C1CE-4E5D-8693-43D6CE0C2BF2}" srcId="{6461221C-35FB-4088-AD28-9ED069E152EC}" destId="{BD83DB08-2E0F-41D1-B3B3-F80DE4590898}" srcOrd="3" destOrd="0" parTransId="{61A787D1-92F6-4729-8B51-D76B3D2BA235}" sibTransId="{360DC4CB-1D76-4F58-9AFB-FE2A75152729}"/>
    <dgm:cxn modelId="{17D534E1-1101-4F40-8574-4117F589927E}" type="presOf" srcId="{6461221C-35FB-4088-AD28-9ED069E152EC}" destId="{EAE180EF-FC9B-4644-B004-F7C90416BC44}" srcOrd="0" destOrd="0" presId="urn:microsoft.com/office/officeart/2005/8/layout/matrix1"/>
    <dgm:cxn modelId="{67AD4F01-FE7E-4E06-ADCB-2C4B0DA79842}" type="presOf" srcId="{1A2A8298-EF6E-4112-86EB-6B31D62231F0}" destId="{FDF284A2-36FB-488F-864B-93E24121518F}" srcOrd="0" destOrd="0" presId="urn:microsoft.com/office/officeart/2005/8/layout/matrix1"/>
    <dgm:cxn modelId="{8265061B-B4D0-484C-B0B2-7D0B28BF62B0}" type="presOf" srcId="{E0093BF8-DF91-4F53-854C-CCAA36C65603}" destId="{1B23AE2E-B098-4D4C-81D9-E378562C5F26}" srcOrd="0" destOrd="0" presId="urn:microsoft.com/office/officeart/2005/8/layout/matrix1"/>
    <dgm:cxn modelId="{B7E47B21-6C6E-4937-8712-BD144C6F75F2}" srcId="{6461221C-35FB-4088-AD28-9ED069E152EC}" destId="{E0093BF8-DF91-4F53-854C-CCAA36C65603}" srcOrd="0" destOrd="0" parTransId="{5805A90B-495C-41F4-811D-ADA61BD3B67C}" sibTransId="{7C905801-8E7E-4F8A-95A1-BF12C0CB9C43}"/>
    <dgm:cxn modelId="{1D34317D-F89E-49D8-AD02-398576CD4EB0}" srcId="{6461221C-35FB-4088-AD28-9ED069E152EC}" destId="{1A2A8298-EF6E-4112-86EB-6B31D62231F0}" srcOrd="2" destOrd="0" parTransId="{02539FE9-A817-43DC-AB9F-BB8BD726B254}" sibTransId="{63685D52-3B96-4C9C-967F-8621B8927E1B}"/>
    <dgm:cxn modelId="{0B0F1F4A-C499-44C5-85DE-F06055F09105}" type="presOf" srcId="{2A6A98C8-4723-465F-8EB5-68E4092661D4}" destId="{93E04F33-29E5-4C71-B369-E001B8CEEF88}" srcOrd="0" destOrd="0" presId="urn:microsoft.com/office/officeart/2005/8/layout/matrix1"/>
    <dgm:cxn modelId="{E7DECF6D-A6CF-4579-A255-03D201A51084}" srcId="{6461221C-35FB-4088-AD28-9ED069E152EC}" destId="{2A6A98C8-4723-465F-8EB5-68E4092661D4}" srcOrd="1" destOrd="0" parTransId="{C50D827C-4A88-4A20-8C56-887582610341}" sibTransId="{F1041206-E768-4240-801B-34FAFF21D741}"/>
    <dgm:cxn modelId="{7379F7C5-B313-4E82-B50F-7CBB6F270993}" type="presOf" srcId="{1A2A8298-EF6E-4112-86EB-6B31D62231F0}" destId="{71A34D51-2FAB-4A2F-B091-DEC837F309CF}" srcOrd="1" destOrd="0" presId="urn:microsoft.com/office/officeart/2005/8/layout/matrix1"/>
    <dgm:cxn modelId="{0869F388-9178-432E-92E0-59A5A6E26941}" type="presOf" srcId="{E0093BF8-DF91-4F53-854C-CCAA36C65603}" destId="{EB5FD3C4-F5F0-4BCE-B62B-540735F774E4}" srcOrd="1" destOrd="0" presId="urn:microsoft.com/office/officeart/2005/8/layout/matrix1"/>
    <dgm:cxn modelId="{95F047BC-01DE-4C88-9735-D70D069299ED}" type="presOf" srcId="{2A6A98C8-4723-465F-8EB5-68E4092661D4}" destId="{BE95B51D-5234-4492-9615-82AE3347071D}" srcOrd="1" destOrd="0" presId="urn:microsoft.com/office/officeart/2005/8/layout/matrix1"/>
    <dgm:cxn modelId="{D2B6C3E2-253B-4613-9360-14BAA38DF609}" type="presOf" srcId="{BD83DB08-2E0F-41D1-B3B3-F80DE4590898}" destId="{3305AE25-21A6-4BDB-A6FF-AF7ECAA614CD}" srcOrd="1" destOrd="0" presId="urn:microsoft.com/office/officeart/2005/8/layout/matrix1"/>
    <dgm:cxn modelId="{E8A3B4F5-3070-4247-A289-F80ECF86DCC3}" type="presOf" srcId="{3E7905E1-BFC4-403B-A5B4-88EFB3E313D4}" destId="{479859ED-26FA-49B3-A090-3BA86E2B1240}" srcOrd="0" destOrd="0" presId="urn:microsoft.com/office/officeart/2005/8/layout/matrix1"/>
    <dgm:cxn modelId="{0D9B6207-961D-4CFD-9BB6-5E2956886282}" type="presParOf" srcId="{479859ED-26FA-49B3-A090-3BA86E2B1240}" destId="{341FC80F-A224-4362-94C6-A2F2F0353CC5}" srcOrd="0" destOrd="0" presId="urn:microsoft.com/office/officeart/2005/8/layout/matrix1"/>
    <dgm:cxn modelId="{646B2E06-F467-4576-BF3C-38FEC14DEFB3}" type="presParOf" srcId="{341FC80F-A224-4362-94C6-A2F2F0353CC5}" destId="{1B23AE2E-B098-4D4C-81D9-E378562C5F26}" srcOrd="0" destOrd="0" presId="urn:microsoft.com/office/officeart/2005/8/layout/matrix1"/>
    <dgm:cxn modelId="{9AEC50EB-5262-42ED-85D7-F5E889538A15}" type="presParOf" srcId="{341FC80F-A224-4362-94C6-A2F2F0353CC5}" destId="{EB5FD3C4-F5F0-4BCE-B62B-540735F774E4}" srcOrd="1" destOrd="0" presId="urn:microsoft.com/office/officeart/2005/8/layout/matrix1"/>
    <dgm:cxn modelId="{1BD77BF7-B9D9-49D7-83A3-C7F901E38841}" type="presParOf" srcId="{341FC80F-A224-4362-94C6-A2F2F0353CC5}" destId="{93E04F33-29E5-4C71-B369-E001B8CEEF88}" srcOrd="2" destOrd="0" presId="urn:microsoft.com/office/officeart/2005/8/layout/matrix1"/>
    <dgm:cxn modelId="{6938E15C-4422-4132-B73F-9AC0446B5E2A}" type="presParOf" srcId="{341FC80F-A224-4362-94C6-A2F2F0353CC5}" destId="{BE95B51D-5234-4492-9615-82AE3347071D}" srcOrd="3" destOrd="0" presId="urn:microsoft.com/office/officeart/2005/8/layout/matrix1"/>
    <dgm:cxn modelId="{B9FA1220-B203-4E79-8918-293975B9ADB4}" type="presParOf" srcId="{341FC80F-A224-4362-94C6-A2F2F0353CC5}" destId="{FDF284A2-36FB-488F-864B-93E24121518F}" srcOrd="4" destOrd="0" presId="urn:microsoft.com/office/officeart/2005/8/layout/matrix1"/>
    <dgm:cxn modelId="{6832E7E3-3C2B-4894-9B14-C5E7FA40F517}" type="presParOf" srcId="{341FC80F-A224-4362-94C6-A2F2F0353CC5}" destId="{71A34D51-2FAB-4A2F-B091-DEC837F309CF}" srcOrd="5" destOrd="0" presId="urn:microsoft.com/office/officeart/2005/8/layout/matrix1"/>
    <dgm:cxn modelId="{B702ACEF-E9D6-4008-8AB2-16EA1793BDEE}" type="presParOf" srcId="{341FC80F-A224-4362-94C6-A2F2F0353CC5}" destId="{6E15E825-599A-45D4-A668-67FE89151D9B}" srcOrd="6" destOrd="0" presId="urn:microsoft.com/office/officeart/2005/8/layout/matrix1"/>
    <dgm:cxn modelId="{D00FEDF0-E2B7-4FE6-9C82-D52F655648BC}" type="presParOf" srcId="{341FC80F-A224-4362-94C6-A2F2F0353CC5}" destId="{3305AE25-21A6-4BDB-A6FF-AF7ECAA614CD}" srcOrd="7" destOrd="0" presId="urn:microsoft.com/office/officeart/2005/8/layout/matrix1"/>
    <dgm:cxn modelId="{64E63561-CA1B-4024-9056-37F18775C168}" type="presParOf" srcId="{479859ED-26FA-49B3-A090-3BA86E2B1240}" destId="{EAE180EF-FC9B-4644-B004-F7C90416BC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A36269-1EE2-4C9C-BB0F-9B98784A4706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3050EFA-7D5C-4FF5-873D-60C094187CBB}">
      <dgm:prSet phldrT="[Текст]"/>
      <dgm:spPr/>
      <dgm:t>
        <a:bodyPr/>
        <a:lstStyle/>
        <a:p>
          <a:r>
            <a:rPr lang="ru-RU" dirty="0" smtClean="0"/>
            <a:t>Банк проектных задач</a:t>
          </a:r>
          <a:endParaRPr lang="ru-RU" dirty="0"/>
        </a:p>
      </dgm:t>
    </dgm:pt>
    <dgm:pt modelId="{2FC49E0D-32CE-47AE-A032-15219DD126F8}" type="parTrans" cxnId="{6A0435ED-9923-4B4F-AF05-CBD33AF9425C}">
      <dgm:prSet/>
      <dgm:spPr/>
      <dgm:t>
        <a:bodyPr/>
        <a:lstStyle/>
        <a:p>
          <a:endParaRPr lang="ru-RU"/>
        </a:p>
      </dgm:t>
    </dgm:pt>
    <dgm:pt modelId="{624B28DD-721C-4CCE-943B-C31F4EC93435}" type="sibTrans" cxnId="{6A0435ED-9923-4B4F-AF05-CBD33AF9425C}">
      <dgm:prSet/>
      <dgm:spPr/>
      <dgm:t>
        <a:bodyPr/>
        <a:lstStyle/>
        <a:p>
          <a:endParaRPr lang="ru-RU"/>
        </a:p>
      </dgm:t>
    </dgm:pt>
    <dgm:pt modelId="{468987A3-84EE-4274-A4B1-63F6A7CA1C52}">
      <dgm:prSet phldrT="[Текст]"/>
      <dgm:spPr/>
      <dgm:t>
        <a:bodyPr/>
        <a:lstStyle/>
        <a:p>
          <a:r>
            <a:rPr lang="ru-RU" dirty="0" smtClean="0"/>
            <a:t>Программа внеурочной деятельности</a:t>
          </a:r>
          <a:endParaRPr lang="ru-RU" dirty="0"/>
        </a:p>
      </dgm:t>
    </dgm:pt>
    <dgm:pt modelId="{7E851628-04C1-4CF0-9607-8169DFD2024B}" type="parTrans" cxnId="{7C8B1F85-B641-4355-880A-DA124D752368}">
      <dgm:prSet/>
      <dgm:spPr/>
      <dgm:t>
        <a:bodyPr/>
        <a:lstStyle/>
        <a:p>
          <a:endParaRPr lang="ru-RU"/>
        </a:p>
      </dgm:t>
    </dgm:pt>
    <dgm:pt modelId="{2F278FCD-4810-4135-A0BD-F53CB1332C3D}" type="sibTrans" cxnId="{7C8B1F85-B641-4355-880A-DA124D752368}">
      <dgm:prSet/>
      <dgm:spPr/>
      <dgm:t>
        <a:bodyPr/>
        <a:lstStyle/>
        <a:p>
          <a:endParaRPr lang="ru-RU"/>
        </a:p>
      </dgm:t>
    </dgm:pt>
    <dgm:pt modelId="{A61E747B-E290-457D-BA47-FD218D34E72F}" type="pres">
      <dgm:prSet presAssocID="{9AA36269-1EE2-4C9C-BB0F-9B98784A47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2BB4B-ED96-4647-A5AF-C7B6DED1781E}" type="pres">
      <dgm:prSet presAssocID="{E3050EFA-7D5C-4FF5-873D-60C094187CBB}" presName="Name5" presStyleLbl="vennNode1" presStyleIdx="0" presStyleCnt="2" custLinFactNeighborX="643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04B24B5-24D8-4592-B563-6576EBA4490E}" type="pres">
      <dgm:prSet presAssocID="{624B28DD-721C-4CCE-943B-C31F4EC93435}" presName="space" presStyleCnt="0"/>
      <dgm:spPr/>
    </dgm:pt>
    <dgm:pt modelId="{F4FE55FB-68F8-4331-95E1-D3BEFFBDAC91}" type="pres">
      <dgm:prSet presAssocID="{468987A3-84EE-4274-A4B1-63F6A7CA1C52}" presName="Name5" presStyleLbl="venn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13085661-137F-42D9-AC8A-F35C6801F67F}" type="presOf" srcId="{E3050EFA-7D5C-4FF5-873D-60C094187CBB}" destId="{D322BB4B-ED96-4647-A5AF-C7B6DED1781E}" srcOrd="0" destOrd="0" presId="urn:microsoft.com/office/officeart/2005/8/layout/venn3"/>
    <dgm:cxn modelId="{7C8B1F85-B641-4355-880A-DA124D752368}" srcId="{9AA36269-1EE2-4C9C-BB0F-9B98784A4706}" destId="{468987A3-84EE-4274-A4B1-63F6A7CA1C52}" srcOrd="1" destOrd="0" parTransId="{7E851628-04C1-4CF0-9607-8169DFD2024B}" sibTransId="{2F278FCD-4810-4135-A0BD-F53CB1332C3D}"/>
    <dgm:cxn modelId="{33717AA8-E1B7-4540-9D45-C3C14ED30EE7}" type="presOf" srcId="{9AA36269-1EE2-4C9C-BB0F-9B98784A4706}" destId="{A61E747B-E290-457D-BA47-FD218D34E72F}" srcOrd="0" destOrd="0" presId="urn:microsoft.com/office/officeart/2005/8/layout/venn3"/>
    <dgm:cxn modelId="{6A0435ED-9923-4B4F-AF05-CBD33AF9425C}" srcId="{9AA36269-1EE2-4C9C-BB0F-9B98784A4706}" destId="{E3050EFA-7D5C-4FF5-873D-60C094187CBB}" srcOrd="0" destOrd="0" parTransId="{2FC49E0D-32CE-47AE-A032-15219DD126F8}" sibTransId="{624B28DD-721C-4CCE-943B-C31F4EC93435}"/>
    <dgm:cxn modelId="{D429BC01-D631-478A-B9FE-57E18CB571E1}" type="presOf" srcId="{468987A3-84EE-4274-A4B1-63F6A7CA1C52}" destId="{F4FE55FB-68F8-4331-95E1-D3BEFFBDAC91}" srcOrd="0" destOrd="0" presId="urn:microsoft.com/office/officeart/2005/8/layout/venn3"/>
    <dgm:cxn modelId="{71CA80C3-761E-43C8-92E4-D759EC6661BD}" type="presParOf" srcId="{A61E747B-E290-457D-BA47-FD218D34E72F}" destId="{D322BB4B-ED96-4647-A5AF-C7B6DED1781E}" srcOrd="0" destOrd="0" presId="urn:microsoft.com/office/officeart/2005/8/layout/venn3"/>
    <dgm:cxn modelId="{FA028961-CE99-4B8B-9381-F4B51F18663B}" type="presParOf" srcId="{A61E747B-E290-457D-BA47-FD218D34E72F}" destId="{C04B24B5-24D8-4592-B563-6576EBA4490E}" srcOrd="1" destOrd="0" presId="urn:microsoft.com/office/officeart/2005/8/layout/venn3"/>
    <dgm:cxn modelId="{16436923-8594-48D1-8057-7CAB95C8515C}" type="presParOf" srcId="{A61E747B-E290-457D-BA47-FD218D34E72F}" destId="{F4FE55FB-68F8-4331-95E1-D3BEFFBDAC9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0D43B-0A6B-4F6A-A0D4-526FAE28C912}" type="doc">
      <dgm:prSet loTypeId="urn:microsoft.com/office/officeart/2005/8/layout/lProcess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39CAA25-B0E4-4A95-AD8D-86E42F53B679}">
      <dgm:prSet phldrT="[Текст]"/>
      <dgm:spPr/>
      <dgm:t>
        <a:bodyPr/>
        <a:lstStyle/>
        <a:p>
          <a:r>
            <a:rPr lang="ru-RU" b="1" dirty="0" smtClean="0"/>
            <a:t>Апробация электронного сервиса «Метафолио»</a:t>
          </a:r>
          <a:endParaRPr lang="ru-RU" dirty="0"/>
        </a:p>
      </dgm:t>
    </dgm:pt>
    <dgm:pt modelId="{302326C1-E314-4BE7-9F00-2E4252ABC856}" type="parTrans" cxnId="{C482D201-8064-46A1-9F55-14BD65770422}">
      <dgm:prSet/>
      <dgm:spPr/>
      <dgm:t>
        <a:bodyPr/>
        <a:lstStyle/>
        <a:p>
          <a:endParaRPr lang="ru-RU"/>
        </a:p>
      </dgm:t>
    </dgm:pt>
    <dgm:pt modelId="{F36CFD56-7E57-4329-B994-CBCEC8069167}" type="sibTrans" cxnId="{C482D201-8064-46A1-9F55-14BD65770422}">
      <dgm:prSet/>
      <dgm:spPr/>
      <dgm:t>
        <a:bodyPr/>
        <a:lstStyle/>
        <a:p>
          <a:endParaRPr lang="ru-RU"/>
        </a:p>
      </dgm:t>
    </dgm:pt>
    <dgm:pt modelId="{EE162A05-993C-46A3-A918-317DF99E9EFD}">
      <dgm:prSet phldrT="[Текст]"/>
      <dgm:spPr/>
      <dgm:t>
        <a:bodyPr/>
        <a:lstStyle/>
        <a:p>
          <a:r>
            <a:rPr lang="ru-RU" dirty="0" smtClean="0"/>
            <a:t>Анализ успешных практик деятельности педагогов по мониторингу результатов</a:t>
          </a:r>
          <a:endParaRPr lang="ru-RU" dirty="0"/>
        </a:p>
      </dgm:t>
    </dgm:pt>
    <dgm:pt modelId="{9A24A039-CF06-40C7-AEE0-9FC08B083DE2}" type="parTrans" cxnId="{5FC9F820-8D1D-48A4-A1F5-A3D3346EE611}">
      <dgm:prSet/>
      <dgm:spPr/>
      <dgm:t>
        <a:bodyPr/>
        <a:lstStyle/>
        <a:p>
          <a:endParaRPr lang="ru-RU"/>
        </a:p>
      </dgm:t>
    </dgm:pt>
    <dgm:pt modelId="{56832594-1D95-4754-9EF1-7EF2033A651B}" type="sibTrans" cxnId="{5FC9F820-8D1D-48A4-A1F5-A3D3346EE611}">
      <dgm:prSet/>
      <dgm:spPr/>
      <dgm:t>
        <a:bodyPr/>
        <a:lstStyle/>
        <a:p>
          <a:endParaRPr lang="ru-RU"/>
        </a:p>
      </dgm:t>
    </dgm:pt>
    <dgm:pt modelId="{6F8F038D-82F7-40B8-A3A6-412E74BDC8DB}">
      <dgm:prSet phldrT="[Текст]"/>
      <dgm:spPr/>
      <dgm:t>
        <a:bodyPr/>
        <a:lstStyle/>
        <a:p>
          <a:r>
            <a:rPr lang="ru-RU" dirty="0" smtClean="0"/>
            <a:t>Анализ релевантности автоматизированных оценок</a:t>
          </a:r>
          <a:endParaRPr lang="ru-RU" dirty="0"/>
        </a:p>
      </dgm:t>
    </dgm:pt>
    <dgm:pt modelId="{98E62044-8D6F-45A2-B135-4CCB2F1A3218}" type="parTrans" cxnId="{F01878FF-DA54-4E36-A375-62C377FBCA7F}">
      <dgm:prSet/>
      <dgm:spPr/>
      <dgm:t>
        <a:bodyPr/>
        <a:lstStyle/>
        <a:p>
          <a:endParaRPr lang="ru-RU"/>
        </a:p>
      </dgm:t>
    </dgm:pt>
    <dgm:pt modelId="{44EC8184-24D1-4852-B9A9-916EF8FE794A}" type="sibTrans" cxnId="{F01878FF-DA54-4E36-A375-62C377FBCA7F}">
      <dgm:prSet/>
      <dgm:spPr/>
      <dgm:t>
        <a:bodyPr/>
        <a:lstStyle/>
        <a:p>
          <a:endParaRPr lang="ru-RU"/>
        </a:p>
      </dgm:t>
    </dgm:pt>
    <dgm:pt modelId="{2B0C105F-4316-4722-BA96-9C45E6845B4C}">
      <dgm:prSet phldrT="[Текст]"/>
      <dgm:spPr/>
      <dgm:t>
        <a:bodyPr/>
        <a:lstStyle/>
        <a:p>
          <a:r>
            <a:rPr lang="ru-RU" dirty="0" smtClean="0"/>
            <a:t>Коррекция модели</a:t>
          </a:r>
          <a:endParaRPr lang="ru-RU" dirty="0"/>
        </a:p>
      </dgm:t>
    </dgm:pt>
    <dgm:pt modelId="{7C9AC194-2097-49FD-934C-BA986C3323E2}" type="parTrans" cxnId="{104E8B1F-F098-43E7-A865-7E0293E3CE23}">
      <dgm:prSet/>
      <dgm:spPr/>
      <dgm:t>
        <a:bodyPr/>
        <a:lstStyle/>
        <a:p>
          <a:endParaRPr lang="ru-RU"/>
        </a:p>
      </dgm:t>
    </dgm:pt>
    <dgm:pt modelId="{D0AD302B-B86B-4CB0-BB01-423DE1AE4331}" type="sibTrans" cxnId="{104E8B1F-F098-43E7-A865-7E0293E3CE23}">
      <dgm:prSet/>
      <dgm:spPr/>
      <dgm:t>
        <a:bodyPr/>
        <a:lstStyle/>
        <a:p>
          <a:endParaRPr lang="ru-RU"/>
        </a:p>
      </dgm:t>
    </dgm:pt>
    <dgm:pt modelId="{BEFAF510-882C-49D0-993B-21C121A4ADE7}" type="pres">
      <dgm:prSet presAssocID="{8240D43B-0A6B-4F6A-A0D4-526FAE28C9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B60BB-127C-45D9-A38B-CCC9CE15F165}" type="pres">
      <dgm:prSet presAssocID="{039CAA25-B0E4-4A95-AD8D-86E42F53B679}" presName="vertFlow" presStyleCnt="0"/>
      <dgm:spPr/>
    </dgm:pt>
    <dgm:pt modelId="{3C59585A-6C26-4A15-AAF2-A65832C20704}" type="pres">
      <dgm:prSet presAssocID="{039CAA25-B0E4-4A95-AD8D-86E42F53B679}" presName="header" presStyleLbl="node1" presStyleIdx="0" presStyleCnt="1" custScaleX="141940" custLinFactNeighborX="-5512"/>
      <dgm:spPr/>
      <dgm:t>
        <a:bodyPr/>
        <a:lstStyle/>
        <a:p>
          <a:endParaRPr lang="ru-RU"/>
        </a:p>
      </dgm:t>
    </dgm:pt>
    <dgm:pt modelId="{EFBFF72E-347E-49E4-B913-A5C333641189}" type="pres">
      <dgm:prSet presAssocID="{9A24A039-CF06-40C7-AEE0-9FC08B083DE2}" presName="parTrans" presStyleLbl="sibTrans2D1" presStyleIdx="0" presStyleCnt="3"/>
      <dgm:spPr/>
      <dgm:t>
        <a:bodyPr/>
        <a:lstStyle/>
        <a:p>
          <a:endParaRPr lang="ru-RU"/>
        </a:p>
      </dgm:t>
    </dgm:pt>
    <dgm:pt modelId="{5E13F503-A955-4E6B-A96E-8D07F21EEC6A}" type="pres">
      <dgm:prSet presAssocID="{EE162A05-993C-46A3-A918-317DF99E9EFD}" presName="child" presStyleLbl="alignAccFollowNode1" presStyleIdx="0" presStyleCnt="3" custScaleX="141940" custLinFactNeighborX="-5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BCA77-3189-4A64-9A92-92DCC460C55D}" type="pres">
      <dgm:prSet presAssocID="{56832594-1D95-4754-9EF1-7EF2033A651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531B8FD-BE9C-46C0-9325-CD8F83704BEA}" type="pres">
      <dgm:prSet presAssocID="{6F8F038D-82F7-40B8-A3A6-412E74BDC8DB}" presName="child" presStyleLbl="alignAccFollowNode1" presStyleIdx="1" presStyleCnt="3" custScaleX="141940" custLinFactNeighborX="-5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728BB-9FC7-4F3D-ACF9-A155F9E38BBA}" type="pres">
      <dgm:prSet presAssocID="{44EC8184-24D1-4852-B9A9-916EF8FE794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896709E-8BEC-4625-A06A-CC75E08CAE0B}" type="pres">
      <dgm:prSet presAssocID="{2B0C105F-4316-4722-BA96-9C45E6845B4C}" presName="child" presStyleLbl="alignAccFollowNode1" presStyleIdx="2" presStyleCnt="3" custScaleX="141940" custLinFactNeighborX="-5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F86571-B52C-4196-9DD3-D8933921C040}" type="presOf" srcId="{44EC8184-24D1-4852-B9A9-916EF8FE794A}" destId="{E4B728BB-9FC7-4F3D-ACF9-A155F9E38BBA}" srcOrd="0" destOrd="0" presId="urn:microsoft.com/office/officeart/2005/8/layout/lProcess1"/>
    <dgm:cxn modelId="{7DEBDC72-6F8D-4E35-87F1-317F8C351FFD}" type="presOf" srcId="{6F8F038D-82F7-40B8-A3A6-412E74BDC8DB}" destId="{2531B8FD-BE9C-46C0-9325-CD8F83704BEA}" srcOrd="0" destOrd="0" presId="urn:microsoft.com/office/officeart/2005/8/layout/lProcess1"/>
    <dgm:cxn modelId="{5FC9F820-8D1D-48A4-A1F5-A3D3346EE611}" srcId="{039CAA25-B0E4-4A95-AD8D-86E42F53B679}" destId="{EE162A05-993C-46A3-A918-317DF99E9EFD}" srcOrd="0" destOrd="0" parTransId="{9A24A039-CF06-40C7-AEE0-9FC08B083DE2}" sibTransId="{56832594-1D95-4754-9EF1-7EF2033A651B}"/>
    <dgm:cxn modelId="{5C5699C2-8F74-472A-81B1-2259E6499714}" type="presOf" srcId="{2B0C105F-4316-4722-BA96-9C45E6845B4C}" destId="{D896709E-8BEC-4625-A06A-CC75E08CAE0B}" srcOrd="0" destOrd="0" presId="urn:microsoft.com/office/officeart/2005/8/layout/lProcess1"/>
    <dgm:cxn modelId="{28E59A70-1186-44B9-97E9-405FB96DE9DD}" type="presOf" srcId="{EE162A05-993C-46A3-A918-317DF99E9EFD}" destId="{5E13F503-A955-4E6B-A96E-8D07F21EEC6A}" srcOrd="0" destOrd="0" presId="urn:microsoft.com/office/officeart/2005/8/layout/lProcess1"/>
    <dgm:cxn modelId="{15B355C4-5BE6-47F6-988A-BA5AC3D77B22}" type="presOf" srcId="{9A24A039-CF06-40C7-AEE0-9FC08B083DE2}" destId="{EFBFF72E-347E-49E4-B913-A5C333641189}" srcOrd="0" destOrd="0" presId="urn:microsoft.com/office/officeart/2005/8/layout/lProcess1"/>
    <dgm:cxn modelId="{E1C2B7CA-7CB4-4827-A103-98730F2BB04E}" type="presOf" srcId="{8240D43B-0A6B-4F6A-A0D4-526FAE28C912}" destId="{BEFAF510-882C-49D0-993B-21C121A4ADE7}" srcOrd="0" destOrd="0" presId="urn:microsoft.com/office/officeart/2005/8/layout/lProcess1"/>
    <dgm:cxn modelId="{104E8B1F-F098-43E7-A865-7E0293E3CE23}" srcId="{039CAA25-B0E4-4A95-AD8D-86E42F53B679}" destId="{2B0C105F-4316-4722-BA96-9C45E6845B4C}" srcOrd="2" destOrd="0" parTransId="{7C9AC194-2097-49FD-934C-BA986C3323E2}" sibTransId="{D0AD302B-B86B-4CB0-BB01-423DE1AE4331}"/>
    <dgm:cxn modelId="{61A49463-6AB4-4D41-B9AF-000846D07D69}" type="presOf" srcId="{039CAA25-B0E4-4A95-AD8D-86E42F53B679}" destId="{3C59585A-6C26-4A15-AAF2-A65832C20704}" srcOrd="0" destOrd="0" presId="urn:microsoft.com/office/officeart/2005/8/layout/lProcess1"/>
    <dgm:cxn modelId="{B790757D-89EF-4112-9C3E-D5AC776EEC2D}" type="presOf" srcId="{56832594-1D95-4754-9EF1-7EF2033A651B}" destId="{976BCA77-3189-4A64-9A92-92DCC460C55D}" srcOrd="0" destOrd="0" presId="urn:microsoft.com/office/officeart/2005/8/layout/lProcess1"/>
    <dgm:cxn modelId="{C482D201-8064-46A1-9F55-14BD65770422}" srcId="{8240D43B-0A6B-4F6A-A0D4-526FAE28C912}" destId="{039CAA25-B0E4-4A95-AD8D-86E42F53B679}" srcOrd="0" destOrd="0" parTransId="{302326C1-E314-4BE7-9F00-2E4252ABC856}" sibTransId="{F36CFD56-7E57-4329-B994-CBCEC8069167}"/>
    <dgm:cxn modelId="{F01878FF-DA54-4E36-A375-62C377FBCA7F}" srcId="{039CAA25-B0E4-4A95-AD8D-86E42F53B679}" destId="{6F8F038D-82F7-40B8-A3A6-412E74BDC8DB}" srcOrd="1" destOrd="0" parTransId="{98E62044-8D6F-45A2-B135-4CCB2F1A3218}" sibTransId="{44EC8184-24D1-4852-B9A9-916EF8FE794A}"/>
    <dgm:cxn modelId="{5B97171C-C0D9-41E6-A8AA-269DA682781F}" type="presParOf" srcId="{BEFAF510-882C-49D0-993B-21C121A4ADE7}" destId="{447B60BB-127C-45D9-A38B-CCC9CE15F165}" srcOrd="0" destOrd="0" presId="urn:microsoft.com/office/officeart/2005/8/layout/lProcess1"/>
    <dgm:cxn modelId="{65AA7187-C06A-40B2-9BBE-9D081BBEBF05}" type="presParOf" srcId="{447B60BB-127C-45D9-A38B-CCC9CE15F165}" destId="{3C59585A-6C26-4A15-AAF2-A65832C20704}" srcOrd="0" destOrd="0" presId="urn:microsoft.com/office/officeart/2005/8/layout/lProcess1"/>
    <dgm:cxn modelId="{4EA336F0-CC30-468F-A781-F1ED92F52744}" type="presParOf" srcId="{447B60BB-127C-45D9-A38B-CCC9CE15F165}" destId="{EFBFF72E-347E-49E4-B913-A5C333641189}" srcOrd="1" destOrd="0" presId="urn:microsoft.com/office/officeart/2005/8/layout/lProcess1"/>
    <dgm:cxn modelId="{AB0D8AB9-F881-4C38-AFB3-92F0B52D8B70}" type="presParOf" srcId="{447B60BB-127C-45D9-A38B-CCC9CE15F165}" destId="{5E13F503-A955-4E6B-A96E-8D07F21EEC6A}" srcOrd="2" destOrd="0" presId="urn:microsoft.com/office/officeart/2005/8/layout/lProcess1"/>
    <dgm:cxn modelId="{5B8360F3-BC94-4448-84C3-56DA709ED95D}" type="presParOf" srcId="{447B60BB-127C-45D9-A38B-CCC9CE15F165}" destId="{976BCA77-3189-4A64-9A92-92DCC460C55D}" srcOrd="3" destOrd="0" presId="urn:microsoft.com/office/officeart/2005/8/layout/lProcess1"/>
    <dgm:cxn modelId="{3D61A068-5AAA-4847-8BBD-CCD43E504790}" type="presParOf" srcId="{447B60BB-127C-45D9-A38B-CCC9CE15F165}" destId="{2531B8FD-BE9C-46C0-9325-CD8F83704BEA}" srcOrd="4" destOrd="0" presId="urn:microsoft.com/office/officeart/2005/8/layout/lProcess1"/>
    <dgm:cxn modelId="{A70F7062-8B9E-4AE6-A038-07C804B89AD2}" type="presParOf" srcId="{447B60BB-127C-45D9-A38B-CCC9CE15F165}" destId="{E4B728BB-9FC7-4F3D-ACF9-A155F9E38BBA}" srcOrd="5" destOrd="0" presId="urn:microsoft.com/office/officeart/2005/8/layout/lProcess1"/>
    <dgm:cxn modelId="{FDE623B6-9D7F-42F2-806E-D5397A5474ED}" type="presParOf" srcId="{447B60BB-127C-45D9-A38B-CCC9CE15F165}" destId="{D896709E-8BEC-4625-A06A-CC75E08CAE0B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87768E-A187-4AD0-9CD6-7DB71697743D}" type="doc">
      <dgm:prSet loTypeId="urn:microsoft.com/office/officeart/2005/8/layout/vList4#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F30EB78-CB68-459E-8130-35BFDD811036}">
      <dgm:prSet phldrT="[Текст]"/>
      <dgm:spPr/>
      <dgm:t>
        <a:bodyPr/>
        <a:lstStyle/>
        <a:p>
          <a:r>
            <a:rPr lang="ru-RU" dirty="0" smtClean="0"/>
            <a:t>Создание отторгаемой копии ЭС «Метафолио»</a:t>
          </a:r>
          <a:endParaRPr lang="ru-RU" dirty="0"/>
        </a:p>
      </dgm:t>
    </dgm:pt>
    <dgm:pt modelId="{DF11DF7A-4FDF-479F-9112-06463644A648}" type="parTrans" cxnId="{0FFE61F8-9050-41A4-9141-80715D2ED6D9}">
      <dgm:prSet/>
      <dgm:spPr/>
      <dgm:t>
        <a:bodyPr/>
        <a:lstStyle/>
        <a:p>
          <a:endParaRPr lang="ru-RU"/>
        </a:p>
      </dgm:t>
    </dgm:pt>
    <dgm:pt modelId="{A52E5C51-2832-42D7-93D2-ACBB3D0DD7F4}" type="sibTrans" cxnId="{0FFE61F8-9050-41A4-9141-80715D2ED6D9}">
      <dgm:prSet/>
      <dgm:spPr/>
      <dgm:t>
        <a:bodyPr/>
        <a:lstStyle/>
        <a:p>
          <a:endParaRPr lang="ru-RU"/>
        </a:p>
      </dgm:t>
    </dgm:pt>
    <dgm:pt modelId="{452B2D89-936C-4653-A22B-408449CE98C3}">
      <dgm:prSet phldrT="[Текст]"/>
      <dgm:spPr/>
      <dgm:t>
        <a:bodyPr/>
        <a:lstStyle/>
        <a:p>
          <a:r>
            <a:rPr lang="ru-RU" dirty="0" smtClean="0"/>
            <a:t>Методические рекомендации для образовательных организаций по внедрению ЭС «Метафолио»</a:t>
          </a:r>
          <a:endParaRPr lang="ru-RU" dirty="0"/>
        </a:p>
      </dgm:t>
    </dgm:pt>
    <dgm:pt modelId="{B60704A7-4ED4-4AE0-9BC7-B17F02DFAD0C}" type="parTrans" cxnId="{6B72A210-8640-46BA-AE14-5300D1FD63B9}">
      <dgm:prSet/>
      <dgm:spPr/>
      <dgm:t>
        <a:bodyPr/>
        <a:lstStyle/>
        <a:p>
          <a:endParaRPr lang="ru-RU"/>
        </a:p>
      </dgm:t>
    </dgm:pt>
    <dgm:pt modelId="{037DEC97-69C1-4A4C-98CF-FD77B7BB544F}" type="sibTrans" cxnId="{6B72A210-8640-46BA-AE14-5300D1FD63B9}">
      <dgm:prSet/>
      <dgm:spPr/>
      <dgm:t>
        <a:bodyPr/>
        <a:lstStyle/>
        <a:p>
          <a:endParaRPr lang="ru-RU"/>
        </a:p>
      </dgm:t>
    </dgm:pt>
    <dgm:pt modelId="{7871DED6-A1C8-4507-AADA-7F4568CC251E}" type="pres">
      <dgm:prSet presAssocID="{6B87768E-A187-4AD0-9CD6-7DB7169774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DBCB8-A0A1-4D0E-8D29-919B066F0B64}" type="pres">
      <dgm:prSet presAssocID="{3F30EB78-CB68-459E-8130-35BFDD811036}" presName="comp" presStyleCnt="0"/>
      <dgm:spPr/>
    </dgm:pt>
    <dgm:pt modelId="{BD20936E-F409-4F36-8817-6CB3AD6CD214}" type="pres">
      <dgm:prSet presAssocID="{3F30EB78-CB68-459E-8130-35BFDD811036}" presName="box" presStyleLbl="node1" presStyleIdx="0" presStyleCnt="2"/>
      <dgm:spPr/>
      <dgm:t>
        <a:bodyPr/>
        <a:lstStyle/>
        <a:p>
          <a:endParaRPr lang="ru-RU"/>
        </a:p>
      </dgm:t>
    </dgm:pt>
    <dgm:pt modelId="{61FA1A72-D889-4EA6-B822-A242B1DAD094}" type="pres">
      <dgm:prSet presAssocID="{3F30EB78-CB68-459E-8130-35BFDD811036}" presName="img" presStyleLbl="fgImgPlace1" presStyleIdx="0" presStyleCnt="2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CEE8BC1A-CBFB-463C-828F-AF4D1902C354}" type="pres">
      <dgm:prSet presAssocID="{3F30EB78-CB68-459E-8130-35BFDD81103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55A09-497B-4A30-8FE4-84DC24F0162E}" type="pres">
      <dgm:prSet presAssocID="{A52E5C51-2832-42D7-93D2-ACBB3D0DD7F4}" presName="spacer" presStyleCnt="0"/>
      <dgm:spPr/>
    </dgm:pt>
    <dgm:pt modelId="{BF9804C7-6D7C-484C-994F-109E2EA7E464}" type="pres">
      <dgm:prSet presAssocID="{452B2D89-936C-4653-A22B-408449CE98C3}" presName="comp" presStyleCnt="0"/>
      <dgm:spPr/>
    </dgm:pt>
    <dgm:pt modelId="{7FCB4424-CDF1-4F1B-8191-4FC6165E0938}" type="pres">
      <dgm:prSet presAssocID="{452B2D89-936C-4653-A22B-408449CE98C3}" presName="box" presStyleLbl="node1" presStyleIdx="1" presStyleCnt="2"/>
      <dgm:spPr/>
      <dgm:t>
        <a:bodyPr/>
        <a:lstStyle/>
        <a:p>
          <a:endParaRPr lang="ru-RU"/>
        </a:p>
      </dgm:t>
    </dgm:pt>
    <dgm:pt modelId="{5511C021-8020-4B96-89D3-A80EACDC50A1}" type="pres">
      <dgm:prSet presAssocID="{452B2D89-936C-4653-A22B-408449CE98C3}" presName="img" presStyleLbl="fgImgPlace1" presStyleIdx="1" presStyleCnt="2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  <dgm:pt modelId="{4DF4EF9E-CDE3-4C73-97A3-18098EE6B553}" type="pres">
      <dgm:prSet presAssocID="{452B2D89-936C-4653-A22B-408449CE98C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CA796F-286B-4C1F-9B59-BC2D4AFFFD2B}" type="presOf" srcId="{3F30EB78-CB68-459E-8130-35BFDD811036}" destId="{CEE8BC1A-CBFB-463C-828F-AF4D1902C354}" srcOrd="1" destOrd="0" presId="urn:microsoft.com/office/officeart/2005/8/layout/vList4#1"/>
    <dgm:cxn modelId="{0FFE61F8-9050-41A4-9141-80715D2ED6D9}" srcId="{6B87768E-A187-4AD0-9CD6-7DB71697743D}" destId="{3F30EB78-CB68-459E-8130-35BFDD811036}" srcOrd="0" destOrd="0" parTransId="{DF11DF7A-4FDF-479F-9112-06463644A648}" sibTransId="{A52E5C51-2832-42D7-93D2-ACBB3D0DD7F4}"/>
    <dgm:cxn modelId="{325930B6-95F9-495D-A495-A85F9802540F}" type="presOf" srcId="{6B87768E-A187-4AD0-9CD6-7DB71697743D}" destId="{7871DED6-A1C8-4507-AADA-7F4568CC251E}" srcOrd="0" destOrd="0" presId="urn:microsoft.com/office/officeart/2005/8/layout/vList4#1"/>
    <dgm:cxn modelId="{A77E768A-F875-4E75-AF13-87C6A09A74CB}" type="presOf" srcId="{3F30EB78-CB68-459E-8130-35BFDD811036}" destId="{BD20936E-F409-4F36-8817-6CB3AD6CD214}" srcOrd="0" destOrd="0" presId="urn:microsoft.com/office/officeart/2005/8/layout/vList4#1"/>
    <dgm:cxn modelId="{6EDDD0E1-0AAE-4220-BD1D-EE067D4BD3D3}" type="presOf" srcId="{452B2D89-936C-4653-A22B-408449CE98C3}" destId="{7FCB4424-CDF1-4F1B-8191-4FC6165E0938}" srcOrd="0" destOrd="0" presId="urn:microsoft.com/office/officeart/2005/8/layout/vList4#1"/>
    <dgm:cxn modelId="{CD6790B1-8610-4AF9-824D-DAEEC641E483}" type="presOf" srcId="{452B2D89-936C-4653-A22B-408449CE98C3}" destId="{4DF4EF9E-CDE3-4C73-97A3-18098EE6B553}" srcOrd="1" destOrd="0" presId="urn:microsoft.com/office/officeart/2005/8/layout/vList4#1"/>
    <dgm:cxn modelId="{6B72A210-8640-46BA-AE14-5300D1FD63B9}" srcId="{6B87768E-A187-4AD0-9CD6-7DB71697743D}" destId="{452B2D89-936C-4653-A22B-408449CE98C3}" srcOrd="1" destOrd="0" parTransId="{B60704A7-4ED4-4AE0-9BC7-B17F02DFAD0C}" sibTransId="{037DEC97-69C1-4A4C-98CF-FD77B7BB544F}"/>
    <dgm:cxn modelId="{2FE5D509-20B1-4239-8568-96A79501C706}" type="presParOf" srcId="{7871DED6-A1C8-4507-AADA-7F4568CC251E}" destId="{7EEDBCB8-A0A1-4D0E-8D29-919B066F0B64}" srcOrd="0" destOrd="0" presId="urn:microsoft.com/office/officeart/2005/8/layout/vList4#1"/>
    <dgm:cxn modelId="{0EAEEE64-9DA4-488E-BE42-007E2F7CF788}" type="presParOf" srcId="{7EEDBCB8-A0A1-4D0E-8D29-919B066F0B64}" destId="{BD20936E-F409-4F36-8817-6CB3AD6CD214}" srcOrd="0" destOrd="0" presId="urn:microsoft.com/office/officeart/2005/8/layout/vList4#1"/>
    <dgm:cxn modelId="{CFE68DF1-88A5-4E6F-AE1B-BD42579523E9}" type="presParOf" srcId="{7EEDBCB8-A0A1-4D0E-8D29-919B066F0B64}" destId="{61FA1A72-D889-4EA6-B822-A242B1DAD094}" srcOrd="1" destOrd="0" presId="urn:microsoft.com/office/officeart/2005/8/layout/vList4#1"/>
    <dgm:cxn modelId="{8D44F86B-FFF5-4141-B95F-9C1777E79011}" type="presParOf" srcId="{7EEDBCB8-A0A1-4D0E-8D29-919B066F0B64}" destId="{CEE8BC1A-CBFB-463C-828F-AF4D1902C354}" srcOrd="2" destOrd="0" presId="urn:microsoft.com/office/officeart/2005/8/layout/vList4#1"/>
    <dgm:cxn modelId="{E61E1AB7-3234-45A4-A1F6-9338CA42EFF1}" type="presParOf" srcId="{7871DED6-A1C8-4507-AADA-7F4568CC251E}" destId="{69B55A09-497B-4A30-8FE4-84DC24F0162E}" srcOrd="1" destOrd="0" presId="urn:microsoft.com/office/officeart/2005/8/layout/vList4#1"/>
    <dgm:cxn modelId="{8D0EAA54-10F6-4639-83C1-20338925BE34}" type="presParOf" srcId="{7871DED6-A1C8-4507-AADA-7F4568CC251E}" destId="{BF9804C7-6D7C-484C-994F-109E2EA7E464}" srcOrd="2" destOrd="0" presId="urn:microsoft.com/office/officeart/2005/8/layout/vList4#1"/>
    <dgm:cxn modelId="{39866306-2B1A-4618-9AEA-072F0431109F}" type="presParOf" srcId="{BF9804C7-6D7C-484C-994F-109E2EA7E464}" destId="{7FCB4424-CDF1-4F1B-8191-4FC6165E0938}" srcOrd="0" destOrd="0" presId="urn:microsoft.com/office/officeart/2005/8/layout/vList4#1"/>
    <dgm:cxn modelId="{CBE7B4E5-0129-4494-B3EC-6950D87A5215}" type="presParOf" srcId="{BF9804C7-6D7C-484C-994F-109E2EA7E464}" destId="{5511C021-8020-4B96-89D3-A80EACDC50A1}" srcOrd="1" destOrd="0" presId="urn:microsoft.com/office/officeart/2005/8/layout/vList4#1"/>
    <dgm:cxn modelId="{5E7B1CF2-8643-49B3-9B16-7E29559BBB42}" type="presParOf" srcId="{BF9804C7-6D7C-484C-994F-109E2EA7E464}" destId="{4DF4EF9E-CDE3-4C73-97A3-18098EE6B55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639E4B-258B-46E3-AD91-A23BABE52F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B7C589D-F3B5-4429-8A53-B7C03B98C4D5}">
      <dgm:prSet phldrT="[Текст]"/>
      <dgm:spPr/>
      <dgm:t>
        <a:bodyPr/>
        <a:lstStyle/>
        <a:p>
          <a:pPr rtl="0"/>
          <a:r>
            <a:rPr lang="ru-RU" b="1" dirty="0" smtClean="0"/>
            <a:t>проектные задачи позволяют, в отличие от стандартизированных работ, сепарировать образовательные результаты на предметные  </a:t>
          </a:r>
          <a:br>
            <a:rPr lang="ru-RU" b="1" dirty="0" smtClean="0"/>
          </a:br>
          <a:r>
            <a:rPr lang="ru-RU" b="1" dirty="0" smtClean="0"/>
            <a:t>и метапредметные</a:t>
          </a:r>
          <a:endParaRPr lang="ru-RU" b="1" dirty="0"/>
        </a:p>
      </dgm:t>
    </dgm:pt>
    <dgm:pt modelId="{DE905390-E2DF-4010-98DC-0969159A0E52}" type="parTrans" cxnId="{D166DB37-CBA1-4711-90A2-BE07D9FBE05A}">
      <dgm:prSet/>
      <dgm:spPr/>
      <dgm:t>
        <a:bodyPr/>
        <a:lstStyle/>
        <a:p>
          <a:endParaRPr lang="ru-RU" b="1"/>
        </a:p>
      </dgm:t>
    </dgm:pt>
    <dgm:pt modelId="{A0E51040-D29E-4D16-8B7A-D2B0E6CBCDE3}" type="sibTrans" cxnId="{D166DB37-CBA1-4711-90A2-BE07D9FBE05A}">
      <dgm:prSet/>
      <dgm:spPr/>
      <dgm:t>
        <a:bodyPr/>
        <a:lstStyle/>
        <a:p>
          <a:endParaRPr lang="ru-RU" b="1"/>
        </a:p>
      </dgm:t>
    </dgm:pt>
    <dgm:pt modelId="{D9E86D1F-C1BC-49F7-B927-B40EAE0D2E1F}">
      <dgm:prSet/>
      <dgm:spPr/>
      <dgm:t>
        <a:bodyPr/>
        <a:lstStyle/>
        <a:p>
          <a:pPr rtl="0"/>
          <a:r>
            <a:rPr lang="ru-RU" b="1" dirty="0" smtClean="0"/>
            <a:t>проектные задачи позволяют учесть образовательные потребности и возможности обучающихся</a:t>
          </a:r>
          <a:endParaRPr lang="ru-RU" b="1" dirty="0"/>
        </a:p>
      </dgm:t>
    </dgm:pt>
    <dgm:pt modelId="{79EC90C9-FE62-40E7-9A99-EF0A6D74337D}" type="parTrans" cxnId="{8FABAE47-F3FC-4BB4-9225-588A3F4F7A58}">
      <dgm:prSet/>
      <dgm:spPr/>
      <dgm:t>
        <a:bodyPr/>
        <a:lstStyle/>
        <a:p>
          <a:endParaRPr lang="ru-RU" b="1"/>
        </a:p>
      </dgm:t>
    </dgm:pt>
    <dgm:pt modelId="{B9425B84-2290-474E-975A-8DDC66D63AA4}" type="sibTrans" cxnId="{8FABAE47-F3FC-4BB4-9225-588A3F4F7A58}">
      <dgm:prSet/>
      <dgm:spPr/>
      <dgm:t>
        <a:bodyPr/>
        <a:lstStyle/>
        <a:p>
          <a:endParaRPr lang="ru-RU" b="1"/>
        </a:p>
      </dgm:t>
    </dgm:pt>
    <dgm:pt modelId="{9951C3AC-B96E-459C-9834-86D34FF9AD52}">
      <dgm:prSet/>
      <dgm:spPr/>
      <dgm:t>
        <a:bodyPr/>
        <a:lstStyle/>
        <a:p>
          <a:pPr rtl="0"/>
          <a:r>
            <a:rPr lang="ru-RU" b="1" dirty="0" smtClean="0"/>
            <a:t>проектно-исследовательская деятельности является  одним из ведущих видов деятельности в соответствии с  ФГОС НОО</a:t>
          </a:r>
          <a:endParaRPr lang="ru-RU" b="1" dirty="0"/>
        </a:p>
      </dgm:t>
    </dgm:pt>
    <dgm:pt modelId="{57B7F85D-40C3-4EA0-8040-EFBC2BD31E5E}" type="parTrans" cxnId="{E1F3AD55-A93A-4EBC-8CB6-663D503398A2}">
      <dgm:prSet/>
      <dgm:spPr/>
      <dgm:t>
        <a:bodyPr/>
        <a:lstStyle/>
        <a:p>
          <a:endParaRPr lang="ru-RU" b="1"/>
        </a:p>
      </dgm:t>
    </dgm:pt>
    <dgm:pt modelId="{3DA54091-1963-4284-AA8C-3DA891967E49}" type="sibTrans" cxnId="{E1F3AD55-A93A-4EBC-8CB6-663D503398A2}">
      <dgm:prSet/>
      <dgm:spPr/>
      <dgm:t>
        <a:bodyPr/>
        <a:lstStyle/>
        <a:p>
          <a:endParaRPr lang="ru-RU" b="1"/>
        </a:p>
      </dgm:t>
    </dgm:pt>
    <dgm:pt modelId="{F24C7913-5E84-44EB-A861-87B9242B8710}">
      <dgm:prSet/>
      <dgm:spPr/>
      <dgm:t>
        <a:bodyPr/>
        <a:lstStyle/>
        <a:p>
          <a:pPr rtl="0"/>
          <a:r>
            <a:rPr lang="ru-RU" b="1" dirty="0" smtClean="0"/>
            <a:t>проектные задачи соответствуют возрастным особенностям младших школьников</a:t>
          </a:r>
          <a:endParaRPr lang="ru-RU" b="1" dirty="0"/>
        </a:p>
      </dgm:t>
    </dgm:pt>
    <dgm:pt modelId="{2A4AD70E-32CA-418C-8469-C078F637E726}" type="parTrans" cxnId="{3E8AF2A4-C690-4EBD-BFCC-6D995C6534C8}">
      <dgm:prSet/>
      <dgm:spPr/>
      <dgm:t>
        <a:bodyPr/>
        <a:lstStyle/>
        <a:p>
          <a:endParaRPr lang="ru-RU" b="1"/>
        </a:p>
      </dgm:t>
    </dgm:pt>
    <dgm:pt modelId="{0A12E21E-13A8-4575-9CA1-44AC781C8F39}" type="sibTrans" cxnId="{3E8AF2A4-C690-4EBD-BFCC-6D995C6534C8}">
      <dgm:prSet/>
      <dgm:spPr/>
      <dgm:t>
        <a:bodyPr/>
        <a:lstStyle/>
        <a:p>
          <a:endParaRPr lang="ru-RU" b="1"/>
        </a:p>
      </dgm:t>
    </dgm:pt>
    <dgm:pt modelId="{F3E4FDB4-D008-4393-96D2-63E27E96D0FD}" type="pres">
      <dgm:prSet presAssocID="{58639E4B-258B-46E3-AD91-A23BABE52F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C5FFB7E-A880-476D-80FB-3F7FD5772763}" type="pres">
      <dgm:prSet presAssocID="{58639E4B-258B-46E3-AD91-A23BABE52F12}" presName="Name1" presStyleCnt="0"/>
      <dgm:spPr/>
    </dgm:pt>
    <dgm:pt modelId="{E22E6AFF-9C94-45BA-8626-E8F1C3C14143}" type="pres">
      <dgm:prSet presAssocID="{58639E4B-258B-46E3-AD91-A23BABE52F12}" presName="cycle" presStyleCnt="0"/>
      <dgm:spPr/>
    </dgm:pt>
    <dgm:pt modelId="{D67B09B4-AB32-404D-AB69-F52FF01D7068}" type="pres">
      <dgm:prSet presAssocID="{58639E4B-258B-46E3-AD91-A23BABE52F12}" presName="srcNode" presStyleLbl="node1" presStyleIdx="0" presStyleCnt="4"/>
      <dgm:spPr/>
    </dgm:pt>
    <dgm:pt modelId="{739774C7-5AF9-400A-8F31-94EC6560BD7D}" type="pres">
      <dgm:prSet presAssocID="{58639E4B-258B-46E3-AD91-A23BABE52F12}" presName="conn" presStyleLbl="parChTrans1D2" presStyleIdx="0" presStyleCnt="1"/>
      <dgm:spPr/>
      <dgm:t>
        <a:bodyPr/>
        <a:lstStyle/>
        <a:p>
          <a:endParaRPr lang="ru-RU"/>
        </a:p>
      </dgm:t>
    </dgm:pt>
    <dgm:pt modelId="{5185A391-6F57-44EC-9B63-092FDC0EE879}" type="pres">
      <dgm:prSet presAssocID="{58639E4B-258B-46E3-AD91-A23BABE52F12}" presName="extraNode" presStyleLbl="node1" presStyleIdx="0" presStyleCnt="4"/>
      <dgm:spPr/>
    </dgm:pt>
    <dgm:pt modelId="{937FE589-8529-41D4-8D1E-BEA667576A34}" type="pres">
      <dgm:prSet presAssocID="{58639E4B-258B-46E3-AD91-A23BABE52F12}" presName="dstNode" presStyleLbl="node1" presStyleIdx="0" presStyleCnt="4"/>
      <dgm:spPr/>
    </dgm:pt>
    <dgm:pt modelId="{D58EF0ED-D035-4DA5-9502-9463D89DCA95}" type="pres">
      <dgm:prSet presAssocID="{8B7C589D-F3B5-4429-8A53-B7C03B98C4D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16E9D-48DF-41CE-8ADC-CE2C535CA92A}" type="pres">
      <dgm:prSet presAssocID="{8B7C589D-F3B5-4429-8A53-B7C03B98C4D5}" presName="accent_1" presStyleCnt="0"/>
      <dgm:spPr/>
    </dgm:pt>
    <dgm:pt modelId="{E5BC540E-C761-4CC1-982C-8BE5A70B7BAF}" type="pres">
      <dgm:prSet presAssocID="{8B7C589D-F3B5-4429-8A53-B7C03B98C4D5}" presName="accentRepeatNode" presStyleLbl="solidFgAcc1" presStyleIdx="0" presStyleCnt="4"/>
      <dgm:spPr/>
    </dgm:pt>
    <dgm:pt modelId="{782FE801-4606-43C8-A128-4928F80E72F2}" type="pres">
      <dgm:prSet presAssocID="{D9E86D1F-C1BC-49F7-B927-B40EAE0D2E1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1C351-6716-44D8-BAD7-FD467474296D}" type="pres">
      <dgm:prSet presAssocID="{D9E86D1F-C1BC-49F7-B927-B40EAE0D2E1F}" presName="accent_2" presStyleCnt="0"/>
      <dgm:spPr/>
    </dgm:pt>
    <dgm:pt modelId="{5935C1B7-5264-44D8-A930-2F96CC606E21}" type="pres">
      <dgm:prSet presAssocID="{D9E86D1F-C1BC-49F7-B927-B40EAE0D2E1F}" presName="accentRepeatNode" presStyleLbl="solidFgAcc1" presStyleIdx="1" presStyleCnt="4"/>
      <dgm:spPr/>
    </dgm:pt>
    <dgm:pt modelId="{2C5BEDE8-C789-4777-8530-2577DFA73298}" type="pres">
      <dgm:prSet presAssocID="{9951C3AC-B96E-459C-9834-86D34FF9AD5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70A2D-9B5D-45D4-8BAE-39A542756A93}" type="pres">
      <dgm:prSet presAssocID="{9951C3AC-B96E-459C-9834-86D34FF9AD52}" presName="accent_3" presStyleCnt="0"/>
      <dgm:spPr/>
    </dgm:pt>
    <dgm:pt modelId="{8F9E3F71-B16F-4009-9714-22F5FBCC1AC6}" type="pres">
      <dgm:prSet presAssocID="{9951C3AC-B96E-459C-9834-86D34FF9AD52}" presName="accentRepeatNode" presStyleLbl="solidFgAcc1" presStyleIdx="2" presStyleCnt="4"/>
      <dgm:spPr/>
    </dgm:pt>
    <dgm:pt modelId="{10FF28F2-8E8A-413A-BAFE-14A3EED44A9F}" type="pres">
      <dgm:prSet presAssocID="{F24C7913-5E84-44EB-A861-87B9242B871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20A11-ECCA-434E-A327-D99179BFB115}" type="pres">
      <dgm:prSet presAssocID="{F24C7913-5E84-44EB-A861-87B9242B8710}" presName="accent_4" presStyleCnt="0"/>
      <dgm:spPr/>
    </dgm:pt>
    <dgm:pt modelId="{2516A0F4-6D99-4338-8229-2958BB838C79}" type="pres">
      <dgm:prSet presAssocID="{F24C7913-5E84-44EB-A861-87B9242B8710}" presName="accentRepeatNode" presStyleLbl="solidFgAcc1" presStyleIdx="3" presStyleCnt="4"/>
      <dgm:spPr/>
    </dgm:pt>
  </dgm:ptLst>
  <dgm:cxnLst>
    <dgm:cxn modelId="{84AAAD2A-FDA6-44CE-BD53-D83062B3C5AD}" type="presOf" srcId="{A0E51040-D29E-4D16-8B7A-D2B0E6CBCDE3}" destId="{739774C7-5AF9-400A-8F31-94EC6560BD7D}" srcOrd="0" destOrd="0" presId="urn:microsoft.com/office/officeart/2008/layout/VerticalCurvedList"/>
    <dgm:cxn modelId="{D6A046BF-4831-4430-8AEE-EB11B57741B7}" type="presOf" srcId="{8B7C589D-F3B5-4429-8A53-B7C03B98C4D5}" destId="{D58EF0ED-D035-4DA5-9502-9463D89DCA95}" srcOrd="0" destOrd="0" presId="urn:microsoft.com/office/officeart/2008/layout/VerticalCurvedList"/>
    <dgm:cxn modelId="{465FAF19-44D1-4519-8EE2-EFFDD6545517}" type="presOf" srcId="{9951C3AC-B96E-459C-9834-86D34FF9AD52}" destId="{2C5BEDE8-C789-4777-8530-2577DFA73298}" srcOrd="0" destOrd="0" presId="urn:microsoft.com/office/officeart/2008/layout/VerticalCurvedList"/>
    <dgm:cxn modelId="{5B252445-86D4-4306-B0AB-CDA53454EFE6}" type="presOf" srcId="{D9E86D1F-C1BC-49F7-B927-B40EAE0D2E1F}" destId="{782FE801-4606-43C8-A128-4928F80E72F2}" srcOrd="0" destOrd="0" presId="urn:microsoft.com/office/officeart/2008/layout/VerticalCurvedList"/>
    <dgm:cxn modelId="{B7698F9A-3ED3-4A73-A33E-463E04921519}" type="presOf" srcId="{58639E4B-258B-46E3-AD91-A23BABE52F12}" destId="{F3E4FDB4-D008-4393-96D2-63E27E96D0FD}" srcOrd="0" destOrd="0" presId="urn:microsoft.com/office/officeart/2008/layout/VerticalCurvedList"/>
    <dgm:cxn modelId="{E1F3AD55-A93A-4EBC-8CB6-663D503398A2}" srcId="{58639E4B-258B-46E3-AD91-A23BABE52F12}" destId="{9951C3AC-B96E-459C-9834-86D34FF9AD52}" srcOrd="2" destOrd="0" parTransId="{57B7F85D-40C3-4EA0-8040-EFBC2BD31E5E}" sibTransId="{3DA54091-1963-4284-AA8C-3DA891967E49}"/>
    <dgm:cxn modelId="{D166DB37-CBA1-4711-90A2-BE07D9FBE05A}" srcId="{58639E4B-258B-46E3-AD91-A23BABE52F12}" destId="{8B7C589D-F3B5-4429-8A53-B7C03B98C4D5}" srcOrd="0" destOrd="0" parTransId="{DE905390-E2DF-4010-98DC-0969159A0E52}" sibTransId="{A0E51040-D29E-4D16-8B7A-D2B0E6CBCDE3}"/>
    <dgm:cxn modelId="{BDC18B96-5C00-4696-BD02-0A9D731CCFCD}" type="presOf" srcId="{F24C7913-5E84-44EB-A861-87B9242B8710}" destId="{10FF28F2-8E8A-413A-BAFE-14A3EED44A9F}" srcOrd="0" destOrd="0" presId="urn:microsoft.com/office/officeart/2008/layout/VerticalCurvedList"/>
    <dgm:cxn modelId="{8FABAE47-F3FC-4BB4-9225-588A3F4F7A58}" srcId="{58639E4B-258B-46E3-AD91-A23BABE52F12}" destId="{D9E86D1F-C1BC-49F7-B927-B40EAE0D2E1F}" srcOrd="1" destOrd="0" parTransId="{79EC90C9-FE62-40E7-9A99-EF0A6D74337D}" sibTransId="{B9425B84-2290-474E-975A-8DDC66D63AA4}"/>
    <dgm:cxn modelId="{3E8AF2A4-C690-4EBD-BFCC-6D995C6534C8}" srcId="{58639E4B-258B-46E3-AD91-A23BABE52F12}" destId="{F24C7913-5E84-44EB-A861-87B9242B8710}" srcOrd="3" destOrd="0" parTransId="{2A4AD70E-32CA-418C-8469-C078F637E726}" sibTransId="{0A12E21E-13A8-4575-9CA1-44AC781C8F39}"/>
    <dgm:cxn modelId="{23E4B821-7A45-4729-B521-03805D3E4CC0}" type="presParOf" srcId="{F3E4FDB4-D008-4393-96D2-63E27E96D0FD}" destId="{0C5FFB7E-A880-476D-80FB-3F7FD5772763}" srcOrd="0" destOrd="0" presId="urn:microsoft.com/office/officeart/2008/layout/VerticalCurvedList"/>
    <dgm:cxn modelId="{797C31D4-7DC7-403B-9ADC-302C993CA302}" type="presParOf" srcId="{0C5FFB7E-A880-476D-80FB-3F7FD5772763}" destId="{E22E6AFF-9C94-45BA-8626-E8F1C3C14143}" srcOrd="0" destOrd="0" presId="urn:microsoft.com/office/officeart/2008/layout/VerticalCurvedList"/>
    <dgm:cxn modelId="{AFD8433A-A422-494E-8D3F-A6DEF2D6C677}" type="presParOf" srcId="{E22E6AFF-9C94-45BA-8626-E8F1C3C14143}" destId="{D67B09B4-AB32-404D-AB69-F52FF01D7068}" srcOrd="0" destOrd="0" presId="urn:microsoft.com/office/officeart/2008/layout/VerticalCurvedList"/>
    <dgm:cxn modelId="{E1DC4759-2BE7-405E-BA59-508C5E084FFE}" type="presParOf" srcId="{E22E6AFF-9C94-45BA-8626-E8F1C3C14143}" destId="{739774C7-5AF9-400A-8F31-94EC6560BD7D}" srcOrd="1" destOrd="0" presId="urn:microsoft.com/office/officeart/2008/layout/VerticalCurvedList"/>
    <dgm:cxn modelId="{067DC7BB-C41B-4154-87B5-8B5EF2E4D592}" type="presParOf" srcId="{E22E6AFF-9C94-45BA-8626-E8F1C3C14143}" destId="{5185A391-6F57-44EC-9B63-092FDC0EE879}" srcOrd="2" destOrd="0" presId="urn:microsoft.com/office/officeart/2008/layout/VerticalCurvedList"/>
    <dgm:cxn modelId="{B79445AA-433E-4F7D-AB4C-E975FEFB13DB}" type="presParOf" srcId="{E22E6AFF-9C94-45BA-8626-E8F1C3C14143}" destId="{937FE589-8529-41D4-8D1E-BEA667576A34}" srcOrd="3" destOrd="0" presId="urn:microsoft.com/office/officeart/2008/layout/VerticalCurvedList"/>
    <dgm:cxn modelId="{5AB9367D-E620-40E2-8D8B-E931CBFD760C}" type="presParOf" srcId="{0C5FFB7E-A880-476D-80FB-3F7FD5772763}" destId="{D58EF0ED-D035-4DA5-9502-9463D89DCA95}" srcOrd="1" destOrd="0" presId="urn:microsoft.com/office/officeart/2008/layout/VerticalCurvedList"/>
    <dgm:cxn modelId="{7FC7C37E-E457-49ED-9903-1163ADA32626}" type="presParOf" srcId="{0C5FFB7E-A880-476D-80FB-3F7FD5772763}" destId="{DAA16E9D-48DF-41CE-8ADC-CE2C535CA92A}" srcOrd="2" destOrd="0" presId="urn:microsoft.com/office/officeart/2008/layout/VerticalCurvedList"/>
    <dgm:cxn modelId="{BC9AE095-ACF2-47AB-A925-9E40F45A27A4}" type="presParOf" srcId="{DAA16E9D-48DF-41CE-8ADC-CE2C535CA92A}" destId="{E5BC540E-C761-4CC1-982C-8BE5A70B7BAF}" srcOrd="0" destOrd="0" presId="urn:microsoft.com/office/officeart/2008/layout/VerticalCurvedList"/>
    <dgm:cxn modelId="{D5DBBA95-7EE6-4C41-95A6-F0C720A14D04}" type="presParOf" srcId="{0C5FFB7E-A880-476D-80FB-3F7FD5772763}" destId="{782FE801-4606-43C8-A128-4928F80E72F2}" srcOrd="3" destOrd="0" presId="urn:microsoft.com/office/officeart/2008/layout/VerticalCurvedList"/>
    <dgm:cxn modelId="{4A8BC8F1-03E4-40B7-8670-5D182149DBEE}" type="presParOf" srcId="{0C5FFB7E-A880-476D-80FB-3F7FD5772763}" destId="{1B71C351-6716-44D8-BAD7-FD467474296D}" srcOrd="4" destOrd="0" presId="urn:microsoft.com/office/officeart/2008/layout/VerticalCurvedList"/>
    <dgm:cxn modelId="{2F81D33F-3BFB-4A3E-B9A1-577AF19C31E6}" type="presParOf" srcId="{1B71C351-6716-44D8-BAD7-FD467474296D}" destId="{5935C1B7-5264-44D8-A930-2F96CC606E21}" srcOrd="0" destOrd="0" presId="urn:microsoft.com/office/officeart/2008/layout/VerticalCurvedList"/>
    <dgm:cxn modelId="{7C132EB6-D661-4715-A3D4-EF955BD8245E}" type="presParOf" srcId="{0C5FFB7E-A880-476D-80FB-3F7FD5772763}" destId="{2C5BEDE8-C789-4777-8530-2577DFA73298}" srcOrd="5" destOrd="0" presId="urn:microsoft.com/office/officeart/2008/layout/VerticalCurvedList"/>
    <dgm:cxn modelId="{FB296956-C77B-4515-9159-4C97EA513FB2}" type="presParOf" srcId="{0C5FFB7E-A880-476D-80FB-3F7FD5772763}" destId="{AEB70A2D-9B5D-45D4-8BAE-39A542756A93}" srcOrd="6" destOrd="0" presId="urn:microsoft.com/office/officeart/2008/layout/VerticalCurvedList"/>
    <dgm:cxn modelId="{D6E46299-1DEA-4082-8954-577C61D49C48}" type="presParOf" srcId="{AEB70A2D-9B5D-45D4-8BAE-39A542756A93}" destId="{8F9E3F71-B16F-4009-9714-22F5FBCC1AC6}" srcOrd="0" destOrd="0" presId="urn:microsoft.com/office/officeart/2008/layout/VerticalCurvedList"/>
    <dgm:cxn modelId="{D5A79E32-316F-4BF6-93B0-42FD9D138C4B}" type="presParOf" srcId="{0C5FFB7E-A880-476D-80FB-3F7FD5772763}" destId="{10FF28F2-8E8A-413A-BAFE-14A3EED44A9F}" srcOrd="7" destOrd="0" presId="urn:microsoft.com/office/officeart/2008/layout/VerticalCurvedList"/>
    <dgm:cxn modelId="{AD84EFC0-5F8F-40AB-A01B-BE1A81B2F442}" type="presParOf" srcId="{0C5FFB7E-A880-476D-80FB-3F7FD5772763}" destId="{68020A11-ECCA-434E-A327-D99179BFB115}" srcOrd="8" destOrd="0" presId="urn:microsoft.com/office/officeart/2008/layout/VerticalCurvedList"/>
    <dgm:cxn modelId="{5A6BE47F-07CF-4010-9120-988BE1713AB5}" type="presParOf" srcId="{68020A11-ECCA-434E-A327-D99179BFB115}" destId="{2516A0F4-6D99-4338-8229-2958BB838C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3199E5-73B4-4A97-B37A-07D04745710D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F16849E-977D-48A0-861F-FD9344FAD5A4}">
      <dgm:prSet phldrT="[Текст]" custT="1"/>
      <dgm:spPr/>
      <dgm:t>
        <a:bodyPr/>
        <a:lstStyle/>
        <a:p>
          <a:r>
            <a:rPr lang="ru-RU" sz="1800" b="1" dirty="0" smtClean="0"/>
            <a:t>Проектирование задач учителем</a:t>
          </a:r>
          <a:endParaRPr lang="ru-RU" sz="1800" b="1" dirty="0"/>
        </a:p>
      </dgm:t>
    </dgm:pt>
    <dgm:pt modelId="{17BA017F-3B02-4406-A0D3-429AAE3B621D}" type="parTrans" cxnId="{AE291F2E-FF01-4003-A008-7E464FCEC6C8}">
      <dgm:prSet/>
      <dgm:spPr/>
      <dgm:t>
        <a:bodyPr/>
        <a:lstStyle/>
        <a:p>
          <a:endParaRPr lang="ru-RU"/>
        </a:p>
      </dgm:t>
    </dgm:pt>
    <dgm:pt modelId="{82B29C9F-600E-4B8A-8B16-840C3F62D92A}" type="sibTrans" cxnId="{AE291F2E-FF01-4003-A008-7E464FCEC6C8}">
      <dgm:prSet/>
      <dgm:spPr/>
      <dgm:t>
        <a:bodyPr/>
        <a:lstStyle/>
        <a:p>
          <a:endParaRPr lang="ru-RU" dirty="0"/>
        </a:p>
      </dgm:t>
    </dgm:pt>
    <dgm:pt modelId="{1F29F330-695B-411D-97D9-70171A331CA8}">
      <dgm:prSet phldrT="[Текст]" custT="1"/>
      <dgm:spPr/>
      <dgm:t>
        <a:bodyPr/>
        <a:lstStyle/>
        <a:p>
          <a:r>
            <a:rPr lang="ru-RU" sz="1800" b="1" dirty="0" smtClean="0"/>
            <a:t>Организация работы по решению проектных задач</a:t>
          </a:r>
          <a:endParaRPr lang="ru-RU" sz="1800" b="1" dirty="0"/>
        </a:p>
      </dgm:t>
    </dgm:pt>
    <dgm:pt modelId="{32A5709B-C94A-4A7D-9283-027B57D09084}" type="parTrans" cxnId="{04DF431C-5CCC-4CEA-A62B-FBE71C5D4110}">
      <dgm:prSet/>
      <dgm:spPr/>
      <dgm:t>
        <a:bodyPr/>
        <a:lstStyle/>
        <a:p>
          <a:endParaRPr lang="ru-RU"/>
        </a:p>
      </dgm:t>
    </dgm:pt>
    <dgm:pt modelId="{5D4F83F9-4AAB-446B-92F1-D91BCD16CFE0}" type="sibTrans" cxnId="{04DF431C-5CCC-4CEA-A62B-FBE71C5D4110}">
      <dgm:prSet/>
      <dgm:spPr/>
      <dgm:t>
        <a:bodyPr/>
        <a:lstStyle/>
        <a:p>
          <a:endParaRPr lang="ru-RU" dirty="0"/>
        </a:p>
      </dgm:t>
    </dgm:pt>
    <dgm:pt modelId="{171CDC51-1D39-4B95-8BC0-BE92CB4BBA72}">
      <dgm:prSet phldrT="[Текст]" custT="1"/>
      <dgm:spPr/>
      <dgm:t>
        <a:bodyPr/>
        <a:lstStyle/>
        <a:p>
          <a:r>
            <a:rPr lang="ru-RU" sz="1800" b="1" dirty="0" smtClean="0"/>
            <a:t>Работа экспертов</a:t>
          </a:r>
          <a:endParaRPr lang="ru-RU" sz="1800" b="1" dirty="0"/>
        </a:p>
      </dgm:t>
    </dgm:pt>
    <dgm:pt modelId="{7F519640-14E5-4F65-AA55-74CF2246CE8A}" type="parTrans" cxnId="{B3B06653-B4D4-4CD6-A24F-7C425632147E}">
      <dgm:prSet/>
      <dgm:spPr/>
      <dgm:t>
        <a:bodyPr/>
        <a:lstStyle/>
        <a:p>
          <a:endParaRPr lang="ru-RU"/>
        </a:p>
      </dgm:t>
    </dgm:pt>
    <dgm:pt modelId="{955B3AB8-FB1F-4D07-A08F-50F599AF18A6}" type="sibTrans" cxnId="{B3B06653-B4D4-4CD6-A24F-7C425632147E}">
      <dgm:prSet/>
      <dgm:spPr/>
      <dgm:t>
        <a:bodyPr/>
        <a:lstStyle/>
        <a:p>
          <a:endParaRPr lang="ru-RU" dirty="0"/>
        </a:p>
      </dgm:t>
    </dgm:pt>
    <dgm:pt modelId="{62CCA8FE-234E-4C31-83F7-F3DE1838DF54}">
      <dgm:prSet phldrT="[Текст]" custT="1"/>
      <dgm:spPr/>
      <dgm:t>
        <a:bodyPr/>
        <a:lstStyle/>
        <a:p>
          <a:r>
            <a:rPr lang="ru-RU" sz="1800" b="1" dirty="0" smtClean="0"/>
            <a:t>Ввод данных </a:t>
          </a:r>
          <a:br>
            <a:rPr lang="ru-RU" sz="1800" b="1" dirty="0" smtClean="0"/>
          </a:br>
          <a:r>
            <a:rPr lang="ru-RU" sz="1800" b="1" dirty="0" smtClean="0"/>
            <a:t>в «Метафолио»</a:t>
          </a:r>
          <a:endParaRPr lang="ru-RU" sz="1800" b="1" dirty="0"/>
        </a:p>
      </dgm:t>
    </dgm:pt>
    <dgm:pt modelId="{7135A26B-CA22-4248-97A7-7222E4071107}" type="parTrans" cxnId="{19FD694B-2E46-44A0-AED1-02B85B24354C}">
      <dgm:prSet/>
      <dgm:spPr/>
      <dgm:t>
        <a:bodyPr/>
        <a:lstStyle/>
        <a:p>
          <a:endParaRPr lang="ru-RU"/>
        </a:p>
      </dgm:t>
    </dgm:pt>
    <dgm:pt modelId="{0BB79431-A30E-4900-8DCA-9533F39E1741}" type="sibTrans" cxnId="{19FD694B-2E46-44A0-AED1-02B85B24354C}">
      <dgm:prSet/>
      <dgm:spPr/>
      <dgm:t>
        <a:bodyPr/>
        <a:lstStyle/>
        <a:p>
          <a:endParaRPr lang="ru-RU" dirty="0"/>
        </a:p>
      </dgm:t>
    </dgm:pt>
    <dgm:pt modelId="{606C279E-732C-4235-AABD-6E53E21F2664}">
      <dgm:prSet phldrT="[Текст]" custT="1"/>
      <dgm:spPr/>
      <dgm:t>
        <a:bodyPr/>
        <a:lstStyle/>
        <a:p>
          <a:r>
            <a:rPr lang="ru-RU" sz="1800" b="1" dirty="0" smtClean="0"/>
            <a:t>Принятие управленческих решений на основе анализа данных</a:t>
          </a:r>
          <a:endParaRPr lang="ru-RU" sz="1800" b="1" dirty="0"/>
        </a:p>
      </dgm:t>
    </dgm:pt>
    <dgm:pt modelId="{E15A7245-D2F9-4472-834E-FDD6B36FA226}" type="parTrans" cxnId="{8A19C384-3EF5-4892-8928-6D1958F54F10}">
      <dgm:prSet/>
      <dgm:spPr/>
      <dgm:t>
        <a:bodyPr/>
        <a:lstStyle/>
        <a:p>
          <a:endParaRPr lang="ru-RU"/>
        </a:p>
      </dgm:t>
    </dgm:pt>
    <dgm:pt modelId="{86487FB3-2252-440C-BA70-903AF609F092}" type="sibTrans" cxnId="{8A19C384-3EF5-4892-8928-6D1958F54F10}">
      <dgm:prSet/>
      <dgm:spPr/>
      <dgm:t>
        <a:bodyPr/>
        <a:lstStyle/>
        <a:p>
          <a:endParaRPr lang="ru-RU"/>
        </a:p>
      </dgm:t>
    </dgm:pt>
    <dgm:pt modelId="{3D401F35-5BE2-4168-B382-A758C30C0989}" type="pres">
      <dgm:prSet presAssocID="{FF3199E5-73B4-4A97-B37A-07D0474571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9F369F-1A85-4B77-AB83-0162AA51BC70}" type="pres">
      <dgm:prSet presAssocID="{FF3199E5-73B4-4A97-B37A-07D04745710D}" presName="dummyMaxCanvas" presStyleCnt="0">
        <dgm:presLayoutVars/>
      </dgm:prSet>
      <dgm:spPr/>
    </dgm:pt>
    <dgm:pt modelId="{F09521FF-6A3E-40C6-BED5-EBFDE0E0C05F}" type="pres">
      <dgm:prSet presAssocID="{FF3199E5-73B4-4A97-B37A-07D04745710D}" presName="FiveNodes_1" presStyleLbl="node1" presStyleIdx="0" presStyleCnt="5" custScaleX="117227" custLinFactNeighborX="3902" custLinFactNeighborY="-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8CE1E-2328-4315-A0E3-2D87DFD8FC40}" type="pres">
      <dgm:prSet presAssocID="{FF3199E5-73B4-4A97-B37A-07D04745710D}" presName="FiveNodes_2" presStyleLbl="node1" presStyleIdx="1" presStyleCnt="5" custScaleX="119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B7990-E379-44FC-9158-2A8BBE7977FE}" type="pres">
      <dgm:prSet presAssocID="{FF3199E5-73B4-4A97-B37A-07D04745710D}" presName="FiveNodes_3" presStyleLbl="node1" presStyleIdx="2" presStyleCnt="5" custScaleX="110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13077-BA99-4377-BB0D-EF0CD8957DFB}" type="pres">
      <dgm:prSet presAssocID="{FF3199E5-73B4-4A97-B37A-07D04745710D}" presName="FiveNodes_4" presStyleLbl="node1" presStyleIdx="3" presStyleCnt="5" custScaleX="117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2A1E4-802E-4C65-B033-79495F442761}" type="pres">
      <dgm:prSet presAssocID="{FF3199E5-73B4-4A97-B37A-07D04745710D}" presName="FiveNodes_5" presStyleLbl="node1" presStyleIdx="4" presStyleCnt="5" custScaleX="128428" custScaleY="102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9E43-9E38-4440-843D-B25ABB96CBDA}" type="pres">
      <dgm:prSet presAssocID="{FF3199E5-73B4-4A97-B37A-07D04745710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ED6CD-4428-49B9-A10E-46DFAC379D43}" type="pres">
      <dgm:prSet presAssocID="{FF3199E5-73B4-4A97-B37A-07D04745710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F6919-77DD-49C7-B19B-DF6BEC795B2E}" type="pres">
      <dgm:prSet presAssocID="{FF3199E5-73B4-4A97-B37A-07D04745710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BC4CF-ACC8-47A0-BBE5-19FEE086866B}" type="pres">
      <dgm:prSet presAssocID="{FF3199E5-73B4-4A97-B37A-07D04745710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9BCDD-C780-4C33-A27E-E1A518351E26}" type="pres">
      <dgm:prSet presAssocID="{FF3199E5-73B4-4A97-B37A-07D04745710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A807B-D507-4062-A965-25BAED78FAEC}" type="pres">
      <dgm:prSet presAssocID="{FF3199E5-73B4-4A97-B37A-07D04745710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6BB92-97E8-48C2-8F7F-140D386A5D34}" type="pres">
      <dgm:prSet presAssocID="{FF3199E5-73B4-4A97-B37A-07D04745710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49379-0EF6-42EB-8D66-8E62819D565C}" type="pres">
      <dgm:prSet presAssocID="{FF3199E5-73B4-4A97-B37A-07D04745710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C39CA-3278-44C0-B94A-9F9B3E956144}" type="pres">
      <dgm:prSet presAssocID="{FF3199E5-73B4-4A97-B37A-07D04745710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69AD6-DC6A-4DB7-B3EF-3DC4288EEFF7}" type="presOf" srcId="{7F16849E-977D-48A0-861F-FD9344FAD5A4}" destId="{F09521FF-6A3E-40C6-BED5-EBFDE0E0C05F}" srcOrd="0" destOrd="0" presId="urn:microsoft.com/office/officeart/2005/8/layout/vProcess5"/>
    <dgm:cxn modelId="{26A58EBC-F887-41D9-BA81-D0C10801C5F6}" type="presOf" srcId="{0BB79431-A30E-4900-8DCA-9533F39E1741}" destId="{510BC4CF-ACC8-47A0-BBE5-19FEE086866B}" srcOrd="0" destOrd="0" presId="urn:microsoft.com/office/officeart/2005/8/layout/vProcess5"/>
    <dgm:cxn modelId="{E79B50BB-EBE5-4066-B467-188DB552B679}" type="presOf" srcId="{82B29C9F-600E-4B8A-8B16-840C3F62D92A}" destId="{458C9E43-9E38-4440-843D-B25ABB96CBDA}" srcOrd="0" destOrd="0" presId="urn:microsoft.com/office/officeart/2005/8/layout/vProcess5"/>
    <dgm:cxn modelId="{AE291F2E-FF01-4003-A008-7E464FCEC6C8}" srcId="{FF3199E5-73B4-4A97-B37A-07D04745710D}" destId="{7F16849E-977D-48A0-861F-FD9344FAD5A4}" srcOrd="0" destOrd="0" parTransId="{17BA017F-3B02-4406-A0D3-429AAE3B621D}" sibTransId="{82B29C9F-600E-4B8A-8B16-840C3F62D92A}"/>
    <dgm:cxn modelId="{E14E75DD-9AFB-434E-907C-414D2ACBC375}" type="presOf" srcId="{606C279E-732C-4235-AABD-6E53E21F2664}" destId="{ACBC39CA-3278-44C0-B94A-9F9B3E956144}" srcOrd="1" destOrd="0" presId="urn:microsoft.com/office/officeart/2005/8/layout/vProcess5"/>
    <dgm:cxn modelId="{AD39137E-A384-4392-ACA1-E130402DF1FC}" type="presOf" srcId="{171CDC51-1D39-4B95-8BC0-BE92CB4BBA72}" destId="{B87B7990-E379-44FC-9158-2A8BBE7977FE}" srcOrd="0" destOrd="0" presId="urn:microsoft.com/office/officeart/2005/8/layout/vProcess5"/>
    <dgm:cxn modelId="{63C2DA1E-FA9E-4524-9A67-10F553F3E03E}" type="presOf" srcId="{1F29F330-695B-411D-97D9-70171A331CA8}" destId="{480A807B-D507-4062-A965-25BAED78FAEC}" srcOrd="1" destOrd="0" presId="urn:microsoft.com/office/officeart/2005/8/layout/vProcess5"/>
    <dgm:cxn modelId="{B3B06653-B4D4-4CD6-A24F-7C425632147E}" srcId="{FF3199E5-73B4-4A97-B37A-07D04745710D}" destId="{171CDC51-1D39-4B95-8BC0-BE92CB4BBA72}" srcOrd="2" destOrd="0" parTransId="{7F519640-14E5-4F65-AA55-74CF2246CE8A}" sibTransId="{955B3AB8-FB1F-4D07-A08F-50F599AF18A6}"/>
    <dgm:cxn modelId="{C9E2B401-B480-456C-888F-EDEFEB500530}" type="presOf" srcId="{FF3199E5-73B4-4A97-B37A-07D04745710D}" destId="{3D401F35-5BE2-4168-B382-A758C30C0989}" srcOrd="0" destOrd="0" presId="urn:microsoft.com/office/officeart/2005/8/layout/vProcess5"/>
    <dgm:cxn modelId="{78D41C90-1BDE-4B33-84A5-F06B52E5F192}" type="presOf" srcId="{606C279E-732C-4235-AABD-6E53E21F2664}" destId="{47C2A1E4-802E-4C65-B033-79495F442761}" srcOrd="0" destOrd="0" presId="urn:microsoft.com/office/officeart/2005/8/layout/vProcess5"/>
    <dgm:cxn modelId="{C7B1AF0A-A6BB-4ECB-9CCF-FD35C4966710}" type="presOf" srcId="{62CCA8FE-234E-4C31-83F7-F3DE1838DF54}" destId="{9DC13077-BA99-4377-BB0D-EF0CD8957DFB}" srcOrd="0" destOrd="0" presId="urn:microsoft.com/office/officeart/2005/8/layout/vProcess5"/>
    <dgm:cxn modelId="{04DF431C-5CCC-4CEA-A62B-FBE71C5D4110}" srcId="{FF3199E5-73B4-4A97-B37A-07D04745710D}" destId="{1F29F330-695B-411D-97D9-70171A331CA8}" srcOrd="1" destOrd="0" parTransId="{32A5709B-C94A-4A7D-9283-027B57D09084}" sibTransId="{5D4F83F9-4AAB-446B-92F1-D91BCD16CFE0}"/>
    <dgm:cxn modelId="{92147792-DEEC-4DB4-ABC0-B6DC2D923B50}" type="presOf" srcId="{7F16849E-977D-48A0-861F-FD9344FAD5A4}" destId="{2239BCDD-C780-4C33-A27E-E1A518351E26}" srcOrd="1" destOrd="0" presId="urn:microsoft.com/office/officeart/2005/8/layout/vProcess5"/>
    <dgm:cxn modelId="{27D01D24-E5C8-49FC-BC8F-4F276E705856}" type="presOf" srcId="{955B3AB8-FB1F-4D07-A08F-50F599AF18A6}" destId="{C74F6919-77DD-49C7-B19B-DF6BEC795B2E}" srcOrd="0" destOrd="0" presId="urn:microsoft.com/office/officeart/2005/8/layout/vProcess5"/>
    <dgm:cxn modelId="{8A19C384-3EF5-4892-8928-6D1958F54F10}" srcId="{FF3199E5-73B4-4A97-B37A-07D04745710D}" destId="{606C279E-732C-4235-AABD-6E53E21F2664}" srcOrd="4" destOrd="0" parTransId="{E15A7245-D2F9-4472-834E-FDD6B36FA226}" sibTransId="{86487FB3-2252-440C-BA70-903AF609F092}"/>
    <dgm:cxn modelId="{19FD694B-2E46-44A0-AED1-02B85B24354C}" srcId="{FF3199E5-73B4-4A97-B37A-07D04745710D}" destId="{62CCA8FE-234E-4C31-83F7-F3DE1838DF54}" srcOrd="3" destOrd="0" parTransId="{7135A26B-CA22-4248-97A7-7222E4071107}" sibTransId="{0BB79431-A30E-4900-8DCA-9533F39E1741}"/>
    <dgm:cxn modelId="{8193C6E3-36C8-44B0-A6F3-609BD47E1EBA}" type="presOf" srcId="{171CDC51-1D39-4B95-8BC0-BE92CB4BBA72}" destId="{6916BB92-97E8-48C2-8F7F-140D386A5D34}" srcOrd="1" destOrd="0" presId="urn:microsoft.com/office/officeart/2005/8/layout/vProcess5"/>
    <dgm:cxn modelId="{73284BD8-6836-4428-ABD6-1847F0B445DD}" type="presOf" srcId="{5D4F83F9-4AAB-446B-92F1-D91BCD16CFE0}" destId="{351ED6CD-4428-49B9-A10E-46DFAC379D43}" srcOrd="0" destOrd="0" presId="urn:microsoft.com/office/officeart/2005/8/layout/vProcess5"/>
    <dgm:cxn modelId="{15367662-84DA-4E3B-8D79-43B08EBE2D40}" type="presOf" srcId="{1F29F330-695B-411D-97D9-70171A331CA8}" destId="{61D8CE1E-2328-4315-A0E3-2D87DFD8FC40}" srcOrd="0" destOrd="0" presId="urn:microsoft.com/office/officeart/2005/8/layout/vProcess5"/>
    <dgm:cxn modelId="{BEFE03CF-6966-4FBA-9CE2-C59A2C0514B6}" type="presOf" srcId="{62CCA8FE-234E-4C31-83F7-F3DE1838DF54}" destId="{5EB49379-0EF6-42EB-8D66-8E62819D565C}" srcOrd="1" destOrd="0" presId="urn:microsoft.com/office/officeart/2005/8/layout/vProcess5"/>
    <dgm:cxn modelId="{ACC0BADA-3180-445F-91CC-FB713BB6DEB5}" type="presParOf" srcId="{3D401F35-5BE2-4168-B382-A758C30C0989}" destId="{AD9F369F-1A85-4B77-AB83-0162AA51BC70}" srcOrd="0" destOrd="0" presId="urn:microsoft.com/office/officeart/2005/8/layout/vProcess5"/>
    <dgm:cxn modelId="{72E4079A-CD0D-4A04-8C36-788DE1397D4E}" type="presParOf" srcId="{3D401F35-5BE2-4168-B382-A758C30C0989}" destId="{F09521FF-6A3E-40C6-BED5-EBFDE0E0C05F}" srcOrd="1" destOrd="0" presId="urn:microsoft.com/office/officeart/2005/8/layout/vProcess5"/>
    <dgm:cxn modelId="{125EC605-A8D5-4672-AC97-D19BCE4BAA88}" type="presParOf" srcId="{3D401F35-5BE2-4168-B382-A758C30C0989}" destId="{61D8CE1E-2328-4315-A0E3-2D87DFD8FC40}" srcOrd="2" destOrd="0" presId="urn:microsoft.com/office/officeart/2005/8/layout/vProcess5"/>
    <dgm:cxn modelId="{3C63E4ED-86EA-4C4F-B18C-B8F397F35133}" type="presParOf" srcId="{3D401F35-5BE2-4168-B382-A758C30C0989}" destId="{B87B7990-E379-44FC-9158-2A8BBE7977FE}" srcOrd="3" destOrd="0" presId="urn:microsoft.com/office/officeart/2005/8/layout/vProcess5"/>
    <dgm:cxn modelId="{8C73F82B-D10F-4467-A349-56C8C2CE4D9F}" type="presParOf" srcId="{3D401F35-5BE2-4168-B382-A758C30C0989}" destId="{9DC13077-BA99-4377-BB0D-EF0CD8957DFB}" srcOrd="4" destOrd="0" presId="urn:microsoft.com/office/officeart/2005/8/layout/vProcess5"/>
    <dgm:cxn modelId="{FC92D258-8F6A-4DCE-BDD4-DC52ED63AFEF}" type="presParOf" srcId="{3D401F35-5BE2-4168-B382-A758C30C0989}" destId="{47C2A1E4-802E-4C65-B033-79495F442761}" srcOrd="5" destOrd="0" presId="urn:microsoft.com/office/officeart/2005/8/layout/vProcess5"/>
    <dgm:cxn modelId="{02D0E5A8-9AEC-494B-92EE-FC254EBC7E25}" type="presParOf" srcId="{3D401F35-5BE2-4168-B382-A758C30C0989}" destId="{458C9E43-9E38-4440-843D-B25ABB96CBDA}" srcOrd="6" destOrd="0" presId="urn:microsoft.com/office/officeart/2005/8/layout/vProcess5"/>
    <dgm:cxn modelId="{0305262E-6B21-42E5-8172-E2D8B8F97E6C}" type="presParOf" srcId="{3D401F35-5BE2-4168-B382-A758C30C0989}" destId="{351ED6CD-4428-49B9-A10E-46DFAC379D43}" srcOrd="7" destOrd="0" presId="urn:microsoft.com/office/officeart/2005/8/layout/vProcess5"/>
    <dgm:cxn modelId="{1357D16E-74D1-477C-B990-AE3F4FE7D1CF}" type="presParOf" srcId="{3D401F35-5BE2-4168-B382-A758C30C0989}" destId="{C74F6919-77DD-49C7-B19B-DF6BEC795B2E}" srcOrd="8" destOrd="0" presId="urn:microsoft.com/office/officeart/2005/8/layout/vProcess5"/>
    <dgm:cxn modelId="{35AC3A2D-362E-437C-88D6-E10CCA2B0F17}" type="presParOf" srcId="{3D401F35-5BE2-4168-B382-A758C30C0989}" destId="{510BC4CF-ACC8-47A0-BBE5-19FEE086866B}" srcOrd="9" destOrd="0" presId="urn:microsoft.com/office/officeart/2005/8/layout/vProcess5"/>
    <dgm:cxn modelId="{64F585A9-4BD0-4562-A8EB-2AC7589457FA}" type="presParOf" srcId="{3D401F35-5BE2-4168-B382-A758C30C0989}" destId="{2239BCDD-C780-4C33-A27E-E1A518351E26}" srcOrd="10" destOrd="0" presId="urn:microsoft.com/office/officeart/2005/8/layout/vProcess5"/>
    <dgm:cxn modelId="{1B1BA3D2-3387-4840-A8FB-FC61AB9DD51D}" type="presParOf" srcId="{3D401F35-5BE2-4168-B382-A758C30C0989}" destId="{480A807B-D507-4062-A965-25BAED78FAEC}" srcOrd="11" destOrd="0" presId="urn:microsoft.com/office/officeart/2005/8/layout/vProcess5"/>
    <dgm:cxn modelId="{693E96CE-8DBC-4D16-AF32-12B026901752}" type="presParOf" srcId="{3D401F35-5BE2-4168-B382-A758C30C0989}" destId="{6916BB92-97E8-48C2-8F7F-140D386A5D34}" srcOrd="12" destOrd="0" presId="urn:microsoft.com/office/officeart/2005/8/layout/vProcess5"/>
    <dgm:cxn modelId="{18AD4698-C51D-4F87-93AE-870D608762AF}" type="presParOf" srcId="{3D401F35-5BE2-4168-B382-A758C30C0989}" destId="{5EB49379-0EF6-42EB-8D66-8E62819D565C}" srcOrd="13" destOrd="0" presId="urn:microsoft.com/office/officeart/2005/8/layout/vProcess5"/>
    <dgm:cxn modelId="{11C71ED3-BA32-4EB6-BBD4-95EF33205F5A}" type="presParOf" srcId="{3D401F35-5BE2-4168-B382-A758C30C0989}" destId="{ACBC39CA-3278-44C0-B94A-9F9B3E95614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C7336E-0AA9-4B5B-BACA-68B64C8C547F}" type="doc">
      <dgm:prSet loTypeId="urn:microsoft.com/office/officeart/2005/8/layout/target3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690955E-5940-4DD1-8326-50C9AEE9C75B}">
      <dgm:prSet/>
      <dgm:spPr/>
      <dgm:t>
        <a:bodyPr/>
        <a:lstStyle/>
        <a:p>
          <a:pPr rtl="0"/>
          <a:r>
            <a:rPr lang="ru-RU" dirty="0" smtClean="0"/>
            <a:t>«</a:t>
          </a:r>
          <a:r>
            <a:rPr lang="ru-RU" b="0" i="0" u="none" dirty="0" smtClean="0"/>
            <a:t>Учебная грамотность»</a:t>
          </a:r>
          <a:endParaRPr lang="ru-RU" dirty="0"/>
        </a:p>
      </dgm:t>
    </dgm:pt>
    <dgm:pt modelId="{245A5D4F-6F0C-4014-B76C-6871AFC87F11}" type="parTrans" cxnId="{823EB853-8253-4D55-8ACC-1B3676EAA911}">
      <dgm:prSet/>
      <dgm:spPr/>
      <dgm:t>
        <a:bodyPr/>
        <a:lstStyle/>
        <a:p>
          <a:endParaRPr lang="ru-RU"/>
        </a:p>
      </dgm:t>
    </dgm:pt>
    <dgm:pt modelId="{795A73D6-D9F2-4E3B-9223-3AAC7D471D90}" type="sibTrans" cxnId="{823EB853-8253-4D55-8ACC-1B3676EAA911}">
      <dgm:prSet/>
      <dgm:spPr/>
      <dgm:t>
        <a:bodyPr/>
        <a:lstStyle/>
        <a:p>
          <a:endParaRPr lang="ru-RU"/>
        </a:p>
      </dgm:t>
    </dgm:pt>
    <dgm:pt modelId="{DBDAEC4C-E013-42AC-A114-93CB257B0080}">
      <dgm:prSet/>
      <dgm:spPr/>
      <dgm:t>
        <a:bodyPr/>
        <a:lstStyle/>
        <a:p>
          <a:pPr rtl="0"/>
          <a:r>
            <a:rPr lang="ru-RU" dirty="0" smtClean="0"/>
            <a:t>«Коммуникативная грамотность»</a:t>
          </a:r>
          <a:endParaRPr lang="ru-RU" dirty="0"/>
        </a:p>
      </dgm:t>
    </dgm:pt>
    <dgm:pt modelId="{F8203C7E-EC00-4CA7-A0DD-DC0C8538A9B3}" type="parTrans" cxnId="{4EB81D38-047C-49A3-BC18-F319DD09CDF4}">
      <dgm:prSet/>
      <dgm:spPr/>
      <dgm:t>
        <a:bodyPr/>
        <a:lstStyle/>
        <a:p>
          <a:endParaRPr lang="ru-RU"/>
        </a:p>
      </dgm:t>
    </dgm:pt>
    <dgm:pt modelId="{18E3A0B4-D40F-4BD3-B988-A88AB1BE2BF7}" type="sibTrans" cxnId="{4EB81D38-047C-49A3-BC18-F319DD09CDF4}">
      <dgm:prSet/>
      <dgm:spPr/>
      <dgm:t>
        <a:bodyPr/>
        <a:lstStyle/>
        <a:p>
          <a:endParaRPr lang="ru-RU"/>
        </a:p>
      </dgm:t>
    </dgm:pt>
    <dgm:pt modelId="{9A637EA8-580A-4EE6-88D9-B6159D67D6DA}">
      <dgm:prSet/>
      <dgm:spPr/>
      <dgm:t>
        <a:bodyPr/>
        <a:lstStyle/>
        <a:p>
          <a:pPr rtl="0"/>
          <a:r>
            <a:rPr lang="ru-RU" dirty="0" smtClean="0"/>
            <a:t>«</a:t>
          </a:r>
          <a:r>
            <a:rPr lang="ru-RU" b="0" i="0" u="none" dirty="0" smtClean="0"/>
            <a:t>Информационная грамотность»</a:t>
          </a:r>
          <a:endParaRPr lang="ru-RU" dirty="0"/>
        </a:p>
      </dgm:t>
    </dgm:pt>
    <dgm:pt modelId="{2FDC0650-9005-4654-B1DA-07FF50319CD4}" type="parTrans" cxnId="{797373D5-B9EC-419F-AC58-7D480DDA39AA}">
      <dgm:prSet/>
      <dgm:spPr/>
      <dgm:t>
        <a:bodyPr/>
        <a:lstStyle/>
        <a:p>
          <a:endParaRPr lang="ru-RU"/>
        </a:p>
      </dgm:t>
    </dgm:pt>
    <dgm:pt modelId="{BB895D89-BDDC-487C-B07C-35AF45AC18FA}" type="sibTrans" cxnId="{797373D5-B9EC-419F-AC58-7D480DDA39AA}">
      <dgm:prSet/>
      <dgm:spPr/>
      <dgm:t>
        <a:bodyPr/>
        <a:lstStyle/>
        <a:p>
          <a:endParaRPr lang="ru-RU"/>
        </a:p>
      </dgm:t>
    </dgm:pt>
    <dgm:pt modelId="{E9D3FDD5-1785-466A-8000-194C1A77F3AC}" type="pres">
      <dgm:prSet presAssocID="{7DC7336E-0AA9-4B5B-BACA-68B64C8C54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042CB1-F4B2-4F7E-9B99-F67EA0FBE536}" type="pres">
      <dgm:prSet presAssocID="{9690955E-5940-4DD1-8326-50C9AEE9C75B}" presName="circle1" presStyleLbl="node1" presStyleIdx="0" presStyleCnt="3"/>
      <dgm:spPr/>
    </dgm:pt>
    <dgm:pt modelId="{209A7926-78E9-4740-AD83-13B33584B52E}" type="pres">
      <dgm:prSet presAssocID="{9690955E-5940-4DD1-8326-50C9AEE9C75B}" presName="space" presStyleCnt="0"/>
      <dgm:spPr/>
    </dgm:pt>
    <dgm:pt modelId="{A683C879-53DE-4C43-8C58-7D8341F4465E}" type="pres">
      <dgm:prSet presAssocID="{9690955E-5940-4DD1-8326-50C9AEE9C75B}" presName="rect1" presStyleLbl="alignAcc1" presStyleIdx="0" presStyleCnt="3"/>
      <dgm:spPr/>
      <dgm:t>
        <a:bodyPr/>
        <a:lstStyle/>
        <a:p>
          <a:endParaRPr lang="ru-RU"/>
        </a:p>
      </dgm:t>
    </dgm:pt>
    <dgm:pt modelId="{0D4036BA-EB0A-4E5A-A145-5304B559A868}" type="pres">
      <dgm:prSet presAssocID="{DBDAEC4C-E013-42AC-A114-93CB257B0080}" presName="vertSpace2" presStyleLbl="node1" presStyleIdx="0" presStyleCnt="3"/>
      <dgm:spPr/>
    </dgm:pt>
    <dgm:pt modelId="{69F2546C-D60D-415E-A864-CE42245FCB1C}" type="pres">
      <dgm:prSet presAssocID="{DBDAEC4C-E013-42AC-A114-93CB257B0080}" presName="circle2" presStyleLbl="node1" presStyleIdx="1" presStyleCnt="3"/>
      <dgm:spPr/>
    </dgm:pt>
    <dgm:pt modelId="{BEF43BC8-F966-44A2-A545-B8DEAB47237E}" type="pres">
      <dgm:prSet presAssocID="{DBDAEC4C-E013-42AC-A114-93CB257B0080}" presName="rect2" presStyleLbl="alignAcc1" presStyleIdx="1" presStyleCnt="3"/>
      <dgm:spPr/>
      <dgm:t>
        <a:bodyPr/>
        <a:lstStyle/>
        <a:p>
          <a:endParaRPr lang="ru-RU"/>
        </a:p>
      </dgm:t>
    </dgm:pt>
    <dgm:pt modelId="{2965ECFC-9406-41B1-B8A7-21A1BDB90002}" type="pres">
      <dgm:prSet presAssocID="{9A637EA8-580A-4EE6-88D9-B6159D67D6DA}" presName="vertSpace3" presStyleLbl="node1" presStyleIdx="1" presStyleCnt="3"/>
      <dgm:spPr/>
    </dgm:pt>
    <dgm:pt modelId="{10CA733D-16A0-4B29-B8DA-4906950554F4}" type="pres">
      <dgm:prSet presAssocID="{9A637EA8-580A-4EE6-88D9-B6159D67D6DA}" presName="circle3" presStyleLbl="node1" presStyleIdx="2" presStyleCnt="3"/>
      <dgm:spPr/>
    </dgm:pt>
    <dgm:pt modelId="{9677DA3C-35D8-4793-B34D-F77BF30C7688}" type="pres">
      <dgm:prSet presAssocID="{9A637EA8-580A-4EE6-88D9-B6159D67D6DA}" presName="rect3" presStyleLbl="alignAcc1" presStyleIdx="2" presStyleCnt="3"/>
      <dgm:spPr/>
      <dgm:t>
        <a:bodyPr/>
        <a:lstStyle/>
        <a:p>
          <a:endParaRPr lang="ru-RU"/>
        </a:p>
      </dgm:t>
    </dgm:pt>
    <dgm:pt modelId="{1939DA50-360A-4E06-AFA9-968B348DA47A}" type="pres">
      <dgm:prSet presAssocID="{9690955E-5940-4DD1-8326-50C9AEE9C75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61AFC-587F-4B56-8BED-29E9A124B9A9}" type="pres">
      <dgm:prSet presAssocID="{DBDAEC4C-E013-42AC-A114-93CB257B008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0DCBA-D3FC-4B2C-9A86-2C510ED73868}" type="pres">
      <dgm:prSet presAssocID="{9A637EA8-580A-4EE6-88D9-B6159D67D6D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BC30F0-C4DB-45A1-8874-7A5487F75231}" type="presOf" srcId="{DBDAEC4C-E013-42AC-A114-93CB257B0080}" destId="{08161AFC-587F-4B56-8BED-29E9A124B9A9}" srcOrd="1" destOrd="0" presId="urn:microsoft.com/office/officeart/2005/8/layout/target3"/>
    <dgm:cxn modelId="{1E9D54AE-3C86-4CAC-B506-8DF69A7E580C}" type="presOf" srcId="{9A637EA8-580A-4EE6-88D9-B6159D67D6DA}" destId="{EA60DCBA-D3FC-4B2C-9A86-2C510ED73868}" srcOrd="1" destOrd="0" presId="urn:microsoft.com/office/officeart/2005/8/layout/target3"/>
    <dgm:cxn modelId="{22AAE667-FE47-4F48-9D44-A2F8D05A055B}" type="presOf" srcId="{7DC7336E-0AA9-4B5B-BACA-68B64C8C547F}" destId="{E9D3FDD5-1785-466A-8000-194C1A77F3AC}" srcOrd="0" destOrd="0" presId="urn:microsoft.com/office/officeart/2005/8/layout/target3"/>
    <dgm:cxn modelId="{FB9DCA7A-BC79-4B8B-AE51-4956E783C927}" type="presOf" srcId="{9690955E-5940-4DD1-8326-50C9AEE9C75B}" destId="{A683C879-53DE-4C43-8C58-7D8341F4465E}" srcOrd="0" destOrd="0" presId="urn:microsoft.com/office/officeart/2005/8/layout/target3"/>
    <dgm:cxn modelId="{4EB81D38-047C-49A3-BC18-F319DD09CDF4}" srcId="{7DC7336E-0AA9-4B5B-BACA-68B64C8C547F}" destId="{DBDAEC4C-E013-42AC-A114-93CB257B0080}" srcOrd="1" destOrd="0" parTransId="{F8203C7E-EC00-4CA7-A0DD-DC0C8538A9B3}" sibTransId="{18E3A0B4-D40F-4BD3-B988-A88AB1BE2BF7}"/>
    <dgm:cxn modelId="{6F5EB324-508F-45DC-8C74-CE2F48476182}" type="presOf" srcId="{DBDAEC4C-E013-42AC-A114-93CB257B0080}" destId="{BEF43BC8-F966-44A2-A545-B8DEAB47237E}" srcOrd="0" destOrd="0" presId="urn:microsoft.com/office/officeart/2005/8/layout/target3"/>
    <dgm:cxn modelId="{20EC8A84-CEF4-4C25-B01A-EE2B05DA214D}" type="presOf" srcId="{9690955E-5940-4DD1-8326-50C9AEE9C75B}" destId="{1939DA50-360A-4E06-AFA9-968B348DA47A}" srcOrd="1" destOrd="0" presId="urn:microsoft.com/office/officeart/2005/8/layout/target3"/>
    <dgm:cxn modelId="{BFB5AE95-7443-42A5-89FE-BA4AF1EDFCEB}" type="presOf" srcId="{9A637EA8-580A-4EE6-88D9-B6159D67D6DA}" destId="{9677DA3C-35D8-4793-B34D-F77BF30C7688}" srcOrd="0" destOrd="0" presId="urn:microsoft.com/office/officeart/2005/8/layout/target3"/>
    <dgm:cxn modelId="{797373D5-B9EC-419F-AC58-7D480DDA39AA}" srcId="{7DC7336E-0AA9-4B5B-BACA-68B64C8C547F}" destId="{9A637EA8-580A-4EE6-88D9-B6159D67D6DA}" srcOrd="2" destOrd="0" parTransId="{2FDC0650-9005-4654-B1DA-07FF50319CD4}" sibTransId="{BB895D89-BDDC-487C-B07C-35AF45AC18FA}"/>
    <dgm:cxn modelId="{823EB853-8253-4D55-8ACC-1B3676EAA911}" srcId="{7DC7336E-0AA9-4B5B-BACA-68B64C8C547F}" destId="{9690955E-5940-4DD1-8326-50C9AEE9C75B}" srcOrd="0" destOrd="0" parTransId="{245A5D4F-6F0C-4014-B76C-6871AFC87F11}" sibTransId="{795A73D6-D9F2-4E3B-9223-3AAC7D471D90}"/>
    <dgm:cxn modelId="{0E991082-40D0-4AE5-8C0A-400920830034}" type="presParOf" srcId="{E9D3FDD5-1785-466A-8000-194C1A77F3AC}" destId="{E2042CB1-F4B2-4F7E-9B99-F67EA0FBE536}" srcOrd="0" destOrd="0" presId="urn:microsoft.com/office/officeart/2005/8/layout/target3"/>
    <dgm:cxn modelId="{117534E6-87FA-472D-91E3-F878C0EBE630}" type="presParOf" srcId="{E9D3FDD5-1785-466A-8000-194C1A77F3AC}" destId="{209A7926-78E9-4740-AD83-13B33584B52E}" srcOrd="1" destOrd="0" presId="urn:microsoft.com/office/officeart/2005/8/layout/target3"/>
    <dgm:cxn modelId="{9E921DBD-99D1-4E26-9A80-C557C588F758}" type="presParOf" srcId="{E9D3FDD5-1785-466A-8000-194C1A77F3AC}" destId="{A683C879-53DE-4C43-8C58-7D8341F4465E}" srcOrd="2" destOrd="0" presId="urn:microsoft.com/office/officeart/2005/8/layout/target3"/>
    <dgm:cxn modelId="{DD6BDE48-42A9-41CB-A7FB-BEE86B54E47B}" type="presParOf" srcId="{E9D3FDD5-1785-466A-8000-194C1A77F3AC}" destId="{0D4036BA-EB0A-4E5A-A145-5304B559A868}" srcOrd="3" destOrd="0" presId="urn:microsoft.com/office/officeart/2005/8/layout/target3"/>
    <dgm:cxn modelId="{0C7EFD3E-3FEF-4246-937C-44600341A4AC}" type="presParOf" srcId="{E9D3FDD5-1785-466A-8000-194C1A77F3AC}" destId="{69F2546C-D60D-415E-A864-CE42245FCB1C}" srcOrd="4" destOrd="0" presId="urn:microsoft.com/office/officeart/2005/8/layout/target3"/>
    <dgm:cxn modelId="{8832E2F7-0D60-4768-85FC-AD213028BC54}" type="presParOf" srcId="{E9D3FDD5-1785-466A-8000-194C1A77F3AC}" destId="{BEF43BC8-F966-44A2-A545-B8DEAB47237E}" srcOrd="5" destOrd="0" presId="urn:microsoft.com/office/officeart/2005/8/layout/target3"/>
    <dgm:cxn modelId="{C8BBF785-6317-4A10-8F2A-24E8360C624E}" type="presParOf" srcId="{E9D3FDD5-1785-466A-8000-194C1A77F3AC}" destId="{2965ECFC-9406-41B1-B8A7-21A1BDB90002}" srcOrd="6" destOrd="0" presId="urn:microsoft.com/office/officeart/2005/8/layout/target3"/>
    <dgm:cxn modelId="{7CCBCDFC-10D1-42E1-8A54-A779B3868267}" type="presParOf" srcId="{E9D3FDD5-1785-466A-8000-194C1A77F3AC}" destId="{10CA733D-16A0-4B29-B8DA-4906950554F4}" srcOrd="7" destOrd="0" presId="urn:microsoft.com/office/officeart/2005/8/layout/target3"/>
    <dgm:cxn modelId="{6F777B8A-4E9F-48AF-B1DF-2C36174DD5A0}" type="presParOf" srcId="{E9D3FDD5-1785-466A-8000-194C1A77F3AC}" destId="{9677DA3C-35D8-4793-B34D-F77BF30C7688}" srcOrd="8" destOrd="0" presId="urn:microsoft.com/office/officeart/2005/8/layout/target3"/>
    <dgm:cxn modelId="{E44CB4C3-5BAE-44FF-B6C3-19E338AA412A}" type="presParOf" srcId="{E9D3FDD5-1785-466A-8000-194C1A77F3AC}" destId="{1939DA50-360A-4E06-AFA9-968B348DA47A}" srcOrd="9" destOrd="0" presId="urn:microsoft.com/office/officeart/2005/8/layout/target3"/>
    <dgm:cxn modelId="{81802CBB-5174-46BE-9C3A-48884054BA23}" type="presParOf" srcId="{E9D3FDD5-1785-466A-8000-194C1A77F3AC}" destId="{08161AFC-587F-4B56-8BED-29E9A124B9A9}" srcOrd="10" destOrd="0" presId="urn:microsoft.com/office/officeart/2005/8/layout/target3"/>
    <dgm:cxn modelId="{6D57E33C-A33E-4EE9-9F1B-11B5C31B5AC6}" type="presParOf" srcId="{E9D3FDD5-1785-466A-8000-194C1A77F3AC}" destId="{EA60DCBA-D3FC-4B2C-9A86-2C510ED7386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4F596A-5AB8-4F6E-A377-A3817E96EE0E}" type="doc">
      <dgm:prSet loTypeId="urn:microsoft.com/office/officeart/2005/8/layout/bList2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4BB358B-00B3-463E-9710-B255EE9E02D8}">
      <dgm:prSet phldrT="[Текст]"/>
      <dgm:spPr/>
      <dgm:t>
        <a:bodyPr/>
        <a:lstStyle/>
        <a:p>
          <a:r>
            <a:rPr lang="ru-RU" dirty="0" smtClean="0"/>
            <a:t>условия</a:t>
          </a:r>
          <a:endParaRPr lang="ru-RU" dirty="0"/>
        </a:p>
      </dgm:t>
    </dgm:pt>
    <dgm:pt modelId="{9B8D71A6-E4E1-4A33-9333-45EB8BCDECD4}" type="parTrans" cxnId="{55B0E49F-5170-450A-B8FC-12AB5AC858A1}">
      <dgm:prSet/>
      <dgm:spPr/>
      <dgm:t>
        <a:bodyPr/>
        <a:lstStyle/>
        <a:p>
          <a:endParaRPr lang="ru-RU"/>
        </a:p>
      </dgm:t>
    </dgm:pt>
    <dgm:pt modelId="{43D71A1B-AA53-4A28-B7B3-DB1F1B0B5E5A}" type="sibTrans" cxnId="{55B0E49F-5170-450A-B8FC-12AB5AC858A1}">
      <dgm:prSet/>
      <dgm:spPr/>
      <dgm:t>
        <a:bodyPr/>
        <a:lstStyle/>
        <a:p>
          <a:endParaRPr lang="ru-RU"/>
        </a:p>
      </dgm:t>
    </dgm:pt>
    <dgm:pt modelId="{D2EACFA5-D4D1-4BF1-B8E8-7720A9BCC546}">
      <dgm:prSet phldrT="[Текст]"/>
      <dgm:spPr/>
      <dgm:t>
        <a:bodyPr/>
        <a:lstStyle/>
        <a:p>
          <a:r>
            <a:rPr lang="ru-RU" dirty="0" smtClean="0"/>
            <a:t>Проектная деятельность (проектная задача)</a:t>
          </a:r>
          <a:endParaRPr lang="ru-RU" dirty="0"/>
        </a:p>
      </dgm:t>
    </dgm:pt>
    <dgm:pt modelId="{352FF6C3-24AE-417F-B419-124ABF92F18A}" type="parTrans" cxnId="{531CD548-9EAD-44DC-8E07-D150ECEA2B87}">
      <dgm:prSet/>
      <dgm:spPr/>
      <dgm:t>
        <a:bodyPr/>
        <a:lstStyle/>
        <a:p>
          <a:endParaRPr lang="ru-RU"/>
        </a:p>
      </dgm:t>
    </dgm:pt>
    <dgm:pt modelId="{123602EF-4FB6-4D00-83E6-FB42815222CD}" type="sibTrans" cxnId="{531CD548-9EAD-44DC-8E07-D150ECEA2B87}">
      <dgm:prSet/>
      <dgm:spPr/>
      <dgm:t>
        <a:bodyPr/>
        <a:lstStyle/>
        <a:p>
          <a:endParaRPr lang="ru-RU"/>
        </a:p>
      </dgm:t>
    </dgm:pt>
    <dgm:pt modelId="{56826CC7-C33B-4FC2-9C86-1DCB33F4C7D0}">
      <dgm:prSet phldrT="[Текст]"/>
      <dgm:spPr/>
      <dgm:t>
        <a:bodyPr/>
        <a:lstStyle/>
        <a:p>
          <a:r>
            <a:rPr lang="ru-RU" dirty="0" smtClean="0"/>
            <a:t>средства</a:t>
          </a:r>
          <a:endParaRPr lang="ru-RU" dirty="0"/>
        </a:p>
      </dgm:t>
    </dgm:pt>
    <dgm:pt modelId="{A2093A0A-9BFE-434D-B725-C1D4F9B63C07}" type="parTrans" cxnId="{189A24E9-74DA-4CA9-B464-DC894D596E9C}">
      <dgm:prSet/>
      <dgm:spPr/>
      <dgm:t>
        <a:bodyPr/>
        <a:lstStyle/>
        <a:p>
          <a:endParaRPr lang="ru-RU"/>
        </a:p>
      </dgm:t>
    </dgm:pt>
    <dgm:pt modelId="{D900A6AB-FEBD-4A1E-A938-1256B373D46D}" type="sibTrans" cxnId="{189A24E9-74DA-4CA9-B464-DC894D596E9C}">
      <dgm:prSet/>
      <dgm:spPr/>
      <dgm:t>
        <a:bodyPr/>
        <a:lstStyle/>
        <a:p>
          <a:endParaRPr lang="ru-RU"/>
        </a:p>
      </dgm:t>
    </dgm:pt>
    <dgm:pt modelId="{5C213665-741B-4852-ADBE-CF124F968EE9}">
      <dgm:prSet phldrT="[Текст]"/>
      <dgm:spPr/>
      <dgm:t>
        <a:bodyPr/>
        <a:lstStyle/>
        <a:p>
          <a:r>
            <a:rPr lang="ru-RU" dirty="0" smtClean="0"/>
            <a:t>Рабочая программа «Решение проектных задач»</a:t>
          </a:r>
          <a:endParaRPr lang="ru-RU" dirty="0"/>
        </a:p>
      </dgm:t>
    </dgm:pt>
    <dgm:pt modelId="{EE962A3F-1605-451C-BBD3-C1BC4FC442E7}" type="parTrans" cxnId="{1B7A96E0-0DBF-454C-A981-267B06899F6B}">
      <dgm:prSet/>
      <dgm:spPr/>
      <dgm:t>
        <a:bodyPr/>
        <a:lstStyle/>
        <a:p>
          <a:endParaRPr lang="ru-RU"/>
        </a:p>
      </dgm:t>
    </dgm:pt>
    <dgm:pt modelId="{F95F5641-2E02-4765-B2D1-72CD0093408E}" type="sibTrans" cxnId="{1B7A96E0-0DBF-454C-A981-267B06899F6B}">
      <dgm:prSet/>
      <dgm:spPr/>
      <dgm:t>
        <a:bodyPr/>
        <a:lstStyle/>
        <a:p>
          <a:endParaRPr lang="ru-RU"/>
        </a:p>
      </dgm:t>
    </dgm:pt>
    <dgm:pt modelId="{D697F116-BECC-409A-B17D-B15B48AC47DB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D0A406E7-4EBA-49E3-94C8-6EE2810FBF0D}" type="parTrans" cxnId="{495ED74C-0783-4495-805A-9E810A7D37B2}">
      <dgm:prSet/>
      <dgm:spPr/>
      <dgm:t>
        <a:bodyPr/>
        <a:lstStyle/>
        <a:p>
          <a:endParaRPr lang="ru-RU"/>
        </a:p>
      </dgm:t>
    </dgm:pt>
    <dgm:pt modelId="{436A6F66-2E7D-458F-9DAA-FB17BFECF52C}" type="sibTrans" cxnId="{495ED74C-0783-4495-805A-9E810A7D37B2}">
      <dgm:prSet/>
      <dgm:spPr/>
      <dgm:t>
        <a:bodyPr/>
        <a:lstStyle/>
        <a:p>
          <a:endParaRPr lang="ru-RU"/>
        </a:p>
      </dgm:t>
    </dgm:pt>
    <dgm:pt modelId="{9A3E3102-ACC0-49AE-82BB-78C8587A0356}">
      <dgm:prSet phldrT="[Текст]"/>
      <dgm:spPr/>
      <dgm:t>
        <a:bodyPr/>
        <a:lstStyle/>
        <a:p>
          <a:r>
            <a:rPr lang="ru-RU" dirty="0" smtClean="0"/>
            <a:t>Экспертные карты наблюдателей</a:t>
          </a:r>
          <a:endParaRPr lang="ru-RU" dirty="0"/>
        </a:p>
      </dgm:t>
    </dgm:pt>
    <dgm:pt modelId="{F4F646E3-2090-4B5D-9649-AFA72ABA50A7}" type="parTrans" cxnId="{9ED530AB-F574-486B-9C61-F6D5695FAE4C}">
      <dgm:prSet/>
      <dgm:spPr/>
      <dgm:t>
        <a:bodyPr/>
        <a:lstStyle/>
        <a:p>
          <a:endParaRPr lang="ru-RU"/>
        </a:p>
      </dgm:t>
    </dgm:pt>
    <dgm:pt modelId="{D3EA4A50-751A-4F78-8800-691E0A340BEE}" type="sibTrans" cxnId="{9ED530AB-F574-486B-9C61-F6D5695FAE4C}">
      <dgm:prSet/>
      <dgm:spPr/>
      <dgm:t>
        <a:bodyPr/>
        <a:lstStyle/>
        <a:p>
          <a:endParaRPr lang="ru-RU"/>
        </a:p>
      </dgm:t>
    </dgm:pt>
    <dgm:pt modelId="{864A8539-BDB9-4FC8-AE87-66B1FC5998CA}">
      <dgm:prSet phldrT="[Текст]"/>
      <dgm:spPr/>
      <dgm:t>
        <a:bodyPr/>
        <a:lstStyle/>
        <a:p>
          <a:r>
            <a:rPr lang="ru-RU" dirty="0" smtClean="0"/>
            <a:t>Внеурочная деятельность</a:t>
          </a:r>
          <a:endParaRPr lang="ru-RU" dirty="0"/>
        </a:p>
      </dgm:t>
    </dgm:pt>
    <dgm:pt modelId="{55494A2D-54BB-48C9-A7DE-8B00FF75B8FC}" type="parTrans" cxnId="{15A3C23C-92A5-4B46-BD35-224D02BCD9FD}">
      <dgm:prSet/>
      <dgm:spPr/>
      <dgm:t>
        <a:bodyPr/>
        <a:lstStyle/>
        <a:p>
          <a:endParaRPr lang="ru-RU"/>
        </a:p>
      </dgm:t>
    </dgm:pt>
    <dgm:pt modelId="{BC42BCD5-C2D3-4A37-8485-EDB53B30906A}" type="sibTrans" cxnId="{15A3C23C-92A5-4B46-BD35-224D02BCD9FD}">
      <dgm:prSet/>
      <dgm:spPr/>
      <dgm:t>
        <a:bodyPr/>
        <a:lstStyle/>
        <a:p>
          <a:endParaRPr lang="ru-RU"/>
        </a:p>
      </dgm:t>
    </dgm:pt>
    <dgm:pt modelId="{05020A9A-1BEA-4B81-BAE6-77F75F9400CA}">
      <dgm:prSet phldrT="[Текст]"/>
      <dgm:spPr/>
      <dgm:t>
        <a:bodyPr/>
        <a:lstStyle/>
        <a:p>
          <a:r>
            <a:rPr lang="ru-RU" dirty="0" smtClean="0"/>
            <a:t>Банк «Калейдоскоп задач»</a:t>
          </a:r>
          <a:endParaRPr lang="ru-RU" dirty="0"/>
        </a:p>
      </dgm:t>
    </dgm:pt>
    <dgm:pt modelId="{9098F4C3-BC87-4864-B661-EA011EB1D70F}" type="parTrans" cxnId="{6E82163F-EF98-4EBA-B3D6-02F63F3C7E1A}">
      <dgm:prSet/>
      <dgm:spPr/>
      <dgm:t>
        <a:bodyPr/>
        <a:lstStyle/>
        <a:p>
          <a:endParaRPr lang="ru-RU"/>
        </a:p>
      </dgm:t>
    </dgm:pt>
    <dgm:pt modelId="{14D9BE3B-E391-4586-8119-D824CB427757}" type="sibTrans" cxnId="{6E82163F-EF98-4EBA-B3D6-02F63F3C7E1A}">
      <dgm:prSet/>
      <dgm:spPr/>
      <dgm:t>
        <a:bodyPr/>
        <a:lstStyle/>
        <a:p>
          <a:endParaRPr lang="ru-RU"/>
        </a:p>
      </dgm:t>
    </dgm:pt>
    <dgm:pt modelId="{6EFC153C-59CC-4825-AE06-38D39E6CD9BD}">
      <dgm:prSet phldrT="[Текст]"/>
      <dgm:spPr/>
      <dgm:t>
        <a:bodyPr/>
        <a:lstStyle/>
        <a:p>
          <a:r>
            <a:rPr lang="ru-RU" dirty="0" smtClean="0"/>
            <a:t>Электронный сервис «Метафолио»</a:t>
          </a:r>
          <a:endParaRPr lang="ru-RU" dirty="0"/>
        </a:p>
      </dgm:t>
    </dgm:pt>
    <dgm:pt modelId="{705457FA-B088-415B-8BB1-7079BF41FB23}" type="parTrans" cxnId="{68453212-DC90-427E-830D-6F733DD495A3}">
      <dgm:prSet/>
      <dgm:spPr/>
      <dgm:t>
        <a:bodyPr/>
        <a:lstStyle/>
        <a:p>
          <a:endParaRPr lang="ru-RU"/>
        </a:p>
      </dgm:t>
    </dgm:pt>
    <dgm:pt modelId="{3C1885B7-E122-4223-A56B-2FD8E7A549C0}" type="sibTrans" cxnId="{68453212-DC90-427E-830D-6F733DD495A3}">
      <dgm:prSet/>
      <dgm:spPr/>
      <dgm:t>
        <a:bodyPr/>
        <a:lstStyle/>
        <a:p>
          <a:endParaRPr lang="ru-RU"/>
        </a:p>
      </dgm:t>
    </dgm:pt>
    <dgm:pt modelId="{A8CB6C9B-C765-4CB9-A9A9-163B993F1F8B}" type="pres">
      <dgm:prSet presAssocID="{864F596A-5AB8-4F6E-A377-A3817E96EE0E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C068D-3F1C-412B-9249-545BC3958811}" type="pres">
      <dgm:prSet presAssocID="{D4BB358B-00B3-463E-9710-B255EE9E02D8}" presName="compNode" presStyleCnt="0"/>
      <dgm:spPr/>
    </dgm:pt>
    <dgm:pt modelId="{CD5FCE70-8F48-450A-A798-1D1A584CB5BF}" type="pres">
      <dgm:prSet presAssocID="{D4BB358B-00B3-463E-9710-B255EE9E02D8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5DD40-4CA2-4D30-A0FA-848C40C76F92}" type="pres">
      <dgm:prSet presAssocID="{D4BB358B-00B3-463E-9710-B255EE9E02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4A759-6EB8-4683-8FAF-EA4A0EA44146}" type="pres">
      <dgm:prSet presAssocID="{D4BB358B-00B3-463E-9710-B255EE9E02D8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65EE4269-120F-4682-89E2-B9B380FC304D}" type="pres">
      <dgm:prSet presAssocID="{D4BB358B-00B3-463E-9710-B255EE9E02D8}" presName="adorn" presStyleLbl="fgAccFollowNode1" presStyleIdx="0" presStyleCnt="3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6969F5A4-2F2C-41C3-BB03-4AA186F22C4C}" type="pres">
      <dgm:prSet presAssocID="{43D71A1B-AA53-4A28-B7B3-DB1F1B0B5E5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3139381-3C2F-4BD9-9633-B1454978D282}" type="pres">
      <dgm:prSet presAssocID="{56826CC7-C33B-4FC2-9C86-1DCB33F4C7D0}" presName="compNode" presStyleCnt="0"/>
      <dgm:spPr/>
    </dgm:pt>
    <dgm:pt modelId="{91535659-CB10-44A5-BBD8-29B59FAF151E}" type="pres">
      <dgm:prSet presAssocID="{56826CC7-C33B-4FC2-9C86-1DCB33F4C7D0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5C700-0FE7-4434-8972-C7CB235389EA}" type="pres">
      <dgm:prSet presAssocID="{56826CC7-C33B-4FC2-9C86-1DCB33F4C7D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723E8-27AA-443D-BA37-F3108FE277F4}" type="pres">
      <dgm:prSet presAssocID="{56826CC7-C33B-4FC2-9C86-1DCB33F4C7D0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176312EE-46BC-40F9-82A1-D86C20176C29}" type="pres">
      <dgm:prSet presAssocID="{56826CC7-C33B-4FC2-9C86-1DCB33F4C7D0}" presName="adorn" presStyleLbl="fgAccFollowNode1" presStyleIdx="1" presStyleCnt="3"/>
      <dgm:spPr>
        <a:blipFill dpi="0" rotWithShape="1">
          <a:blip xmlns:r="http://schemas.openxmlformats.org/officeDocument/2006/relationships" r:embed="rId2"/>
          <a:srcRect/>
          <a:stretch>
            <a:fillRect l="-30000" t="-50000" r="-30000" b="-50000"/>
          </a:stretch>
        </a:blipFill>
      </dgm:spPr>
    </dgm:pt>
    <dgm:pt modelId="{BC7B5859-4A56-4D0A-A6A0-770ABAD07D9A}" type="pres">
      <dgm:prSet presAssocID="{D900A6AB-FEBD-4A1E-A938-1256B373D4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B3312EA-C5FE-4023-ACC7-0BB88DE40EDB}" type="pres">
      <dgm:prSet presAssocID="{D697F116-BECC-409A-B17D-B15B48AC47DB}" presName="compNode" presStyleCnt="0"/>
      <dgm:spPr/>
    </dgm:pt>
    <dgm:pt modelId="{4837FBA4-5A33-44AC-ADD3-6276236196E1}" type="pres">
      <dgm:prSet presAssocID="{D697F116-BECC-409A-B17D-B15B48AC47DB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E3BCE-3A64-40D1-B07D-7966663A2749}" type="pres">
      <dgm:prSet presAssocID="{D697F116-BECC-409A-B17D-B15B48AC47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96869-3CCE-4BD5-A5C5-7146B2998D4F}" type="pres">
      <dgm:prSet presAssocID="{D697F116-BECC-409A-B17D-B15B48AC47DB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30607553-EF92-4E61-9CDD-FEE16D84BB8F}" type="pres">
      <dgm:prSet presAssocID="{D697F116-BECC-409A-B17D-B15B48AC47DB}" presName="adorn" presStyleLbl="fgAccFollowNode1" presStyleIdx="2" presStyleCnt="3"/>
      <dgm:spPr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</dgm:ptLst>
  <dgm:cxnLst>
    <dgm:cxn modelId="{6E82163F-EF98-4EBA-B3D6-02F63F3C7E1A}" srcId="{56826CC7-C33B-4FC2-9C86-1DCB33F4C7D0}" destId="{05020A9A-1BEA-4B81-BAE6-77F75F9400CA}" srcOrd="1" destOrd="0" parTransId="{9098F4C3-BC87-4864-B661-EA011EB1D70F}" sibTransId="{14D9BE3B-E391-4586-8119-D824CB427757}"/>
    <dgm:cxn modelId="{06910E10-122A-40D5-B64B-E6862F58BC58}" type="presOf" srcId="{D2EACFA5-D4D1-4BF1-B8E8-7720A9BCC546}" destId="{CD5FCE70-8F48-450A-A798-1D1A584CB5BF}" srcOrd="0" destOrd="0" presId="urn:microsoft.com/office/officeart/2005/8/layout/bList2#1"/>
    <dgm:cxn modelId="{CE878A39-9C6B-41F0-93A3-DC49123C3B0F}" type="presOf" srcId="{D900A6AB-FEBD-4A1E-A938-1256B373D46D}" destId="{BC7B5859-4A56-4D0A-A6A0-770ABAD07D9A}" srcOrd="0" destOrd="0" presId="urn:microsoft.com/office/officeart/2005/8/layout/bList2#1"/>
    <dgm:cxn modelId="{706BCBEB-4D3A-4B74-B7E9-7123AE9FDAD3}" type="presOf" srcId="{05020A9A-1BEA-4B81-BAE6-77F75F9400CA}" destId="{91535659-CB10-44A5-BBD8-29B59FAF151E}" srcOrd="0" destOrd="1" presId="urn:microsoft.com/office/officeart/2005/8/layout/bList2#1"/>
    <dgm:cxn modelId="{9ED530AB-F574-486B-9C61-F6D5695FAE4C}" srcId="{D697F116-BECC-409A-B17D-B15B48AC47DB}" destId="{9A3E3102-ACC0-49AE-82BB-78C8587A0356}" srcOrd="0" destOrd="0" parTransId="{F4F646E3-2090-4B5D-9649-AFA72ABA50A7}" sibTransId="{D3EA4A50-751A-4F78-8800-691E0A340BEE}"/>
    <dgm:cxn modelId="{68453212-DC90-427E-830D-6F733DD495A3}" srcId="{D697F116-BECC-409A-B17D-B15B48AC47DB}" destId="{6EFC153C-59CC-4825-AE06-38D39E6CD9BD}" srcOrd="1" destOrd="0" parTransId="{705457FA-B088-415B-8BB1-7079BF41FB23}" sibTransId="{3C1885B7-E122-4223-A56B-2FD8E7A549C0}"/>
    <dgm:cxn modelId="{5E0A4681-61E7-4BCF-A7EC-68A72A30A93D}" type="presOf" srcId="{9A3E3102-ACC0-49AE-82BB-78C8587A0356}" destId="{4837FBA4-5A33-44AC-ADD3-6276236196E1}" srcOrd="0" destOrd="0" presId="urn:microsoft.com/office/officeart/2005/8/layout/bList2#1"/>
    <dgm:cxn modelId="{9162B514-38CE-4025-9843-088EE6997843}" type="presOf" srcId="{864A8539-BDB9-4FC8-AE87-66B1FC5998CA}" destId="{CD5FCE70-8F48-450A-A798-1D1A584CB5BF}" srcOrd="0" destOrd="1" presId="urn:microsoft.com/office/officeart/2005/8/layout/bList2#1"/>
    <dgm:cxn modelId="{08832D20-AD8A-41C3-99A3-53D9E2A0E46E}" type="presOf" srcId="{D697F116-BECC-409A-B17D-B15B48AC47DB}" destId="{CE9E3BCE-3A64-40D1-B07D-7966663A2749}" srcOrd="0" destOrd="0" presId="urn:microsoft.com/office/officeart/2005/8/layout/bList2#1"/>
    <dgm:cxn modelId="{66E5CDC7-F81D-4A15-9B1B-3C684564B24E}" type="presOf" srcId="{56826CC7-C33B-4FC2-9C86-1DCB33F4C7D0}" destId="{97D5C700-0FE7-4434-8972-C7CB235389EA}" srcOrd="0" destOrd="0" presId="urn:microsoft.com/office/officeart/2005/8/layout/bList2#1"/>
    <dgm:cxn modelId="{9CF93118-A0CA-4696-AFFF-A0087FACE944}" type="presOf" srcId="{864F596A-5AB8-4F6E-A377-A3817E96EE0E}" destId="{A8CB6C9B-C765-4CB9-A9A9-163B993F1F8B}" srcOrd="0" destOrd="0" presId="urn:microsoft.com/office/officeart/2005/8/layout/bList2#1"/>
    <dgm:cxn modelId="{EC5AF3BA-90E0-446D-9B2A-DEA57ED4ADB6}" type="presOf" srcId="{D4BB358B-00B3-463E-9710-B255EE9E02D8}" destId="{14A4A759-6EB8-4683-8FAF-EA4A0EA44146}" srcOrd="1" destOrd="0" presId="urn:microsoft.com/office/officeart/2005/8/layout/bList2#1"/>
    <dgm:cxn modelId="{701CB507-521C-43F5-95A3-6741472C33CB}" type="presOf" srcId="{6EFC153C-59CC-4825-AE06-38D39E6CD9BD}" destId="{4837FBA4-5A33-44AC-ADD3-6276236196E1}" srcOrd="0" destOrd="1" presId="urn:microsoft.com/office/officeart/2005/8/layout/bList2#1"/>
    <dgm:cxn modelId="{1B7A96E0-0DBF-454C-A981-267B06899F6B}" srcId="{56826CC7-C33B-4FC2-9C86-1DCB33F4C7D0}" destId="{5C213665-741B-4852-ADBE-CF124F968EE9}" srcOrd="0" destOrd="0" parTransId="{EE962A3F-1605-451C-BBD3-C1BC4FC442E7}" sibTransId="{F95F5641-2E02-4765-B2D1-72CD0093408E}"/>
    <dgm:cxn modelId="{189A24E9-74DA-4CA9-B464-DC894D596E9C}" srcId="{864F596A-5AB8-4F6E-A377-A3817E96EE0E}" destId="{56826CC7-C33B-4FC2-9C86-1DCB33F4C7D0}" srcOrd="1" destOrd="0" parTransId="{A2093A0A-9BFE-434D-B725-C1D4F9B63C07}" sibTransId="{D900A6AB-FEBD-4A1E-A938-1256B373D46D}"/>
    <dgm:cxn modelId="{15A3C23C-92A5-4B46-BD35-224D02BCD9FD}" srcId="{D4BB358B-00B3-463E-9710-B255EE9E02D8}" destId="{864A8539-BDB9-4FC8-AE87-66B1FC5998CA}" srcOrd="1" destOrd="0" parTransId="{55494A2D-54BB-48C9-A7DE-8B00FF75B8FC}" sibTransId="{BC42BCD5-C2D3-4A37-8485-EDB53B30906A}"/>
    <dgm:cxn modelId="{55B0E49F-5170-450A-B8FC-12AB5AC858A1}" srcId="{864F596A-5AB8-4F6E-A377-A3817E96EE0E}" destId="{D4BB358B-00B3-463E-9710-B255EE9E02D8}" srcOrd="0" destOrd="0" parTransId="{9B8D71A6-E4E1-4A33-9333-45EB8BCDECD4}" sibTransId="{43D71A1B-AA53-4A28-B7B3-DB1F1B0B5E5A}"/>
    <dgm:cxn modelId="{C26DF78A-00D8-4AA3-B2F1-73F6D280C2EC}" type="presOf" srcId="{5C213665-741B-4852-ADBE-CF124F968EE9}" destId="{91535659-CB10-44A5-BBD8-29B59FAF151E}" srcOrd="0" destOrd="0" presId="urn:microsoft.com/office/officeart/2005/8/layout/bList2#1"/>
    <dgm:cxn modelId="{5A4D7A2C-2E47-4813-9FA0-0108F23FBED7}" type="presOf" srcId="{43D71A1B-AA53-4A28-B7B3-DB1F1B0B5E5A}" destId="{6969F5A4-2F2C-41C3-BB03-4AA186F22C4C}" srcOrd="0" destOrd="0" presId="urn:microsoft.com/office/officeart/2005/8/layout/bList2#1"/>
    <dgm:cxn modelId="{C674699F-0EBE-4D7A-BE1E-39625F3D2AD3}" type="presOf" srcId="{D4BB358B-00B3-463E-9710-B255EE9E02D8}" destId="{9515DD40-4CA2-4D30-A0FA-848C40C76F92}" srcOrd="0" destOrd="0" presId="urn:microsoft.com/office/officeart/2005/8/layout/bList2#1"/>
    <dgm:cxn modelId="{74400AA8-E2C2-4746-BA89-8C2377242D30}" type="presOf" srcId="{56826CC7-C33B-4FC2-9C86-1DCB33F4C7D0}" destId="{88F723E8-27AA-443D-BA37-F3108FE277F4}" srcOrd="1" destOrd="0" presId="urn:microsoft.com/office/officeart/2005/8/layout/bList2#1"/>
    <dgm:cxn modelId="{F3615730-BAB6-4240-8FE6-958294A4D5B6}" type="presOf" srcId="{D697F116-BECC-409A-B17D-B15B48AC47DB}" destId="{99096869-3CCE-4BD5-A5C5-7146B2998D4F}" srcOrd="1" destOrd="0" presId="urn:microsoft.com/office/officeart/2005/8/layout/bList2#1"/>
    <dgm:cxn modelId="{531CD548-9EAD-44DC-8E07-D150ECEA2B87}" srcId="{D4BB358B-00B3-463E-9710-B255EE9E02D8}" destId="{D2EACFA5-D4D1-4BF1-B8E8-7720A9BCC546}" srcOrd="0" destOrd="0" parTransId="{352FF6C3-24AE-417F-B419-124ABF92F18A}" sibTransId="{123602EF-4FB6-4D00-83E6-FB42815222CD}"/>
    <dgm:cxn modelId="{495ED74C-0783-4495-805A-9E810A7D37B2}" srcId="{864F596A-5AB8-4F6E-A377-A3817E96EE0E}" destId="{D697F116-BECC-409A-B17D-B15B48AC47DB}" srcOrd="2" destOrd="0" parTransId="{D0A406E7-4EBA-49E3-94C8-6EE2810FBF0D}" sibTransId="{436A6F66-2E7D-458F-9DAA-FB17BFECF52C}"/>
    <dgm:cxn modelId="{A2618B73-E52D-40DF-8A2A-16DD8AF7E7E2}" type="presParOf" srcId="{A8CB6C9B-C765-4CB9-A9A9-163B993F1F8B}" destId="{DD4C068D-3F1C-412B-9249-545BC3958811}" srcOrd="0" destOrd="0" presId="urn:microsoft.com/office/officeart/2005/8/layout/bList2#1"/>
    <dgm:cxn modelId="{945AAD4F-8537-4065-A917-563732A6E73D}" type="presParOf" srcId="{DD4C068D-3F1C-412B-9249-545BC3958811}" destId="{CD5FCE70-8F48-450A-A798-1D1A584CB5BF}" srcOrd="0" destOrd="0" presId="urn:microsoft.com/office/officeart/2005/8/layout/bList2#1"/>
    <dgm:cxn modelId="{832AB502-CD4D-4C47-8031-E1C71BC0E0EF}" type="presParOf" srcId="{DD4C068D-3F1C-412B-9249-545BC3958811}" destId="{9515DD40-4CA2-4D30-A0FA-848C40C76F92}" srcOrd="1" destOrd="0" presId="urn:microsoft.com/office/officeart/2005/8/layout/bList2#1"/>
    <dgm:cxn modelId="{489FFD9C-215D-4211-88D5-3981791C27FA}" type="presParOf" srcId="{DD4C068D-3F1C-412B-9249-545BC3958811}" destId="{14A4A759-6EB8-4683-8FAF-EA4A0EA44146}" srcOrd="2" destOrd="0" presId="urn:microsoft.com/office/officeart/2005/8/layout/bList2#1"/>
    <dgm:cxn modelId="{CF0EB17F-508F-4CE3-9843-AAA702E6E80C}" type="presParOf" srcId="{DD4C068D-3F1C-412B-9249-545BC3958811}" destId="{65EE4269-120F-4682-89E2-B9B380FC304D}" srcOrd="3" destOrd="0" presId="urn:microsoft.com/office/officeart/2005/8/layout/bList2#1"/>
    <dgm:cxn modelId="{A75D0324-CC8B-4EC7-9B8F-F7F389A0F4F4}" type="presParOf" srcId="{A8CB6C9B-C765-4CB9-A9A9-163B993F1F8B}" destId="{6969F5A4-2F2C-41C3-BB03-4AA186F22C4C}" srcOrd="1" destOrd="0" presId="urn:microsoft.com/office/officeart/2005/8/layout/bList2#1"/>
    <dgm:cxn modelId="{B9A27816-0F0E-4DB1-ABCB-621771FBF12F}" type="presParOf" srcId="{A8CB6C9B-C765-4CB9-A9A9-163B993F1F8B}" destId="{03139381-3C2F-4BD9-9633-B1454978D282}" srcOrd="2" destOrd="0" presId="urn:microsoft.com/office/officeart/2005/8/layout/bList2#1"/>
    <dgm:cxn modelId="{D474B4E4-6441-412D-B45A-959B9D4AE805}" type="presParOf" srcId="{03139381-3C2F-4BD9-9633-B1454978D282}" destId="{91535659-CB10-44A5-BBD8-29B59FAF151E}" srcOrd="0" destOrd="0" presId="urn:microsoft.com/office/officeart/2005/8/layout/bList2#1"/>
    <dgm:cxn modelId="{8CA911CE-142D-40B6-93A5-A715E7C6B91A}" type="presParOf" srcId="{03139381-3C2F-4BD9-9633-B1454978D282}" destId="{97D5C700-0FE7-4434-8972-C7CB235389EA}" srcOrd="1" destOrd="0" presId="urn:microsoft.com/office/officeart/2005/8/layout/bList2#1"/>
    <dgm:cxn modelId="{8FB98E82-0620-4D34-B3BD-C7A017B4B263}" type="presParOf" srcId="{03139381-3C2F-4BD9-9633-B1454978D282}" destId="{88F723E8-27AA-443D-BA37-F3108FE277F4}" srcOrd="2" destOrd="0" presId="urn:microsoft.com/office/officeart/2005/8/layout/bList2#1"/>
    <dgm:cxn modelId="{9005C451-E552-46BA-9A8B-327C23872F24}" type="presParOf" srcId="{03139381-3C2F-4BD9-9633-B1454978D282}" destId="{176312EE-46BC-40F9-82A1-D86C20176C29}" srcOrd="3" destOrd="0" presId="urn:microsoft.com/office/officeart/2005/8/layout/bList2#1"/>
    <dgm:cxn modelId="{3C46616B-7966-42E1-83B0-71A9508DE30A}" type="presParOf" srcId="{A8CB6C9B-C765-4CB9-A9A9-163B993F1F8B}" destId="{BC7B5859-4A56-4D0A-A6A0-770ABAD07D9A}" srcOrd="3" destOrd="0" presId="urn:microsoft.com/office/officeart/2005/8/layout/bList2#1"/>
    <dgm:cxn modelId="{EA1E87D4-540E-4B08-B240-C16EA6120F5C}" type="presParOf" srcId="{A8CB6C9B-C765-4CB9-A9A9-163B993F1F8B}" destId="{8B3312EA-C5FE-4023-ACC7-0BB88DE40EDB}" srcOrd="4" destOrd="0" presId="urn:microsoft.com/office/officeart/2005/8/layout/bList2#1"/>
    <dgm:cxn modelId="{0B348C23-4994-4FAF-A314-428987005DBD}" type="presParOf" srcId="{8B3312EA-C5FE-4023-ACC7-0BB88DE40EDB}" destId="{4837FBA4-5A33-44AC-ADD3-6276236196E1}" srcOrd="0" destOrd="0" presId="urn:microsoft.com/office/officeart/2005/8/layout/bList2#1"/>
    <dgm:cxn modelId="{74CB49AF-4BF0-4188-BB0C-D806F7F8261D}" type="presParOf" srcId="{8B3312EA-C5FE-4023-ACC7-0BB88DE40EDB}" destId="{CE9E3BCE-3A64-40D1-B07D-7966663A2749}" srcOrd="1" destOrd="0" presId="urn:microsoft.com/office/officeart/2005/8/layout/bList2#1"/>
    <dgm:cxn modelId="{D534D920-3EEF-4A3A-B3AC-ED155F37565E}" type="presParOf" srcId="{8B3312EA-C5FE-4023-ACC7-0BB88DE40EDB}" destId="{99096869-3CCE-4BD5-A5C5-7146B2998D4F}" srcOrd="2" destOrd="0" presId="urn:microsoft.com/office/officeart/2005/8/layout/bList2#1"/>
    <dgm:cxn modelId="{2B8D0FF4-82FD-45EE-87AF-A0013AAF4932}" type="presParOf" srcId="{8B3312EA-C5FE-4023-ACC7-0BB88DE40EDB}" destId="{30607553-EF92-4E61-9CDD-FEE16D84BB8F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E75D-F563-47AB-8B94-C905473B9F95}">
      <dsp:nvSpPr>
        <dsp:cNvPr id="0" name=""/>
        <dsp:cNvSpPr/>
      </dsp:nvSpPr>
      <dsp:spPr>
        <a:xfrm>
          <a:off x="172089" y="598084"/>
          <a:ext cx="1676115" cy="55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проектные задачи</a:t>
          </a:r>
          <a:endParaRPr lang="ru-RU" sz="1700" kern="1200" dirty="0"/>
        </a:p>
      </dsp:txBody>
      <dsp:txXfrm>
        <a:off x="172089" y="598084"/>
        <a:ext cx="1676115" cy="552356"/>
      </dsp:txXfrm>
    </dsp:sp>
    <dsp:sp modelId="{54EE3D16-0184-4A26-B39D-D25F808D9C13}">
      <dsp:nvSpPr>
        <dsp:cNvPr id="0" name=""/>
        <dsp:cNvSpPr/>
      </dsp:nvSpPr>
      <dsp:spPr>
        <a:xfrm>
          <a:off x="198605" y="1658920"/>
          <a:ext cx="1676115" cy="57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метод</a:t>
          </a:r>
          <a:endParaRPr lang="ru-RU" sz="3500" kern="1200" dirty="0"/>
        </a:p>
      </dsp:txBody>
      <dsp:txXfrm>
        <a:off x="198605" y="1658920"/>
        <a:ext cx="1676115" cy="579814"/>
      </dsp:txXfrm>
    </dsp:sp>
    <dsp:sp modelId="{A2FD1A35-8D9C-4758-9B00-683C150A00D0}">
      <dsp:nvSpPr>
        <dsp:cNvPr id="0" name=""/>
        <dsp:cNvSpPr/>
      </dsp:nvSpPr>
      <dsp:spPr>
        <a:xfrm>
          <a:off x="170184" y="430092"/>
          <a:ext cx="133327" cy="1333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8E456-502E-4500-B26C-F6FD15C48AC5}">
      <dsp:nvSpPr>
        <dsp:cNvPr id="0" name=""/>
        <dsp:cNvSpPr/>
      </dsp:nvSpPr>
      <dsp:spPr>
        <a:xfrm>
          <a:off x="263513" y="243433"/>
          <a:ext cx="133327" cy="133327"/>
        </a:xfrm>
        <a:prstGeom prst="ellipse">
          <a:avLst/>
        </a:prstGeom>
        <a:solidFill>
          <a:schemeClr val="accent2">
            <a:hueOff val="-80854"/>
            <a:satOff val="-4663"/>
            <a:lumOff val="4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FE792-9350-4261-961F-415BFF75A45B}">
      <dsp:nvSpPr>
        <dsp:cNvPr id="0" name=""/>
        <dsp:cNvSpPr/>
      </dsp:nvSpPr>
      <dsp:spPr>
        <a:xfrm>
          <a:off x="487503" y="280765"/>
          <a:ext cx="209514" cy="209514"/>
        </a:xfrm>
        <a:prstGeom prst="ellips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37775-DA65-4658-8AA6-001CE03006C3}">
      <dsp:nvSpPr>
        <dsp:cNvPr id="0" name=""/>
        <dsp:cNvSpPr/>
      </dsp:nvSpPr>
      <dsp:spPr>
        <a:xfrm>
          <a:off x="674162" y="75441"/>
          <a:ext cx="133327" cy="133327"/>
        </a:xfrm>
        <a:prstGeom prst="ellips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D96B7-4FCE-415C-9FD6-4B8E50414634}">
      <dsp:nvSpPr>
        <dsp:cNvPr id="0" name=""/>
        <dsp:cNvSpPr/>
      </dsp:nvSpPr>
      <dsp:spPr>
        <a:xfrm>
          <a:off x="916818" y="778"/>
          <a:ext cx="133327" cy="133327"/>
        </a:xfrm>
        <a:prstGeom prst="ellips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0D256-B597-49B4-815A-CBE28BBC39DC}">
      <dsp:nvSpPr>
        <dsp:cNvPr id="0" name=""/>
        <dsp:cNvSpPr/>
      </dsp:nvSpPr>
      <dsp:spPr>
        <a:xfrm>
          <a:off x="1215471" y="131438"/>
          <a:ext cx="133327" cy="133327"/>
        </a:xfrm>
        <a:prstGeom prst="ellipse">
          <a:avLst/>
        </a:prstGeom>
        <a:solidFill>
          <a:schemeClr val="accent2">
            <a:hueOff val="-404268"/>
            <a:satOff val="-23313"/>
            <a:lumOff val="23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87618-D71D-4007-887C-109CA03E4630}">
      <dsp:nvSpPr>
        <dsp:cNvPr id="0" name=""/>
        <dsp:cNvSpPr/>
      </dsp:nvSpPr>
      <dsp:spPr>
        <a:xfrm>
          <a:off x="1402129" y="224768"/>
          <a:ext cx="209514" cy="209514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7F204-A3E3-416A-8C0E-ED01BECBF1C7}">
      <dsp:nvSpPr>
        <dsp:cNvPr id="0" name=""/>
        <dsp:cNvSpPr/>
      </dsp:nvSpPr>
      <dsp:spPr>
        <a:xfrm>
          <a:off x="1663451" y="430092"/>
          <a:ext cx="133327" cy="133327"/>
        </a:xfrm>
        <a:prstGeom prst="ellipse">
          <a:avLst/>
        </a:prstGeom>
        <a:solidFill>
          <a:schemeClr val="accent2">
            <a:hueOff val="-565975"/>
            <a:satOff val="-32639"/>
            <a:lumOff val="33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9F110-C762-4D8F-9523-A01CF7F64578}">
      <dsp:nvSpPr>
        <dsp:cNvPr id="0" name=""/>
        <dsp:cNvSpPr/>
      </dsp:nvSpPr>
      <dsp:spPr>
        <a:xfrm>
          <a:off x="1642925" y="636117"/>
          <a:ext cx="133327" cy="133327"/>
        </a:xfrm>
        <a:prstGeom prst="ellips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5DEAC-85BE-4A8B-92A4-2764D0E6B519}">
      <dsp:nvSpPr>
        <dsp:cNvPr id="0" name=""/>
        <dsp:cNvSpPr/>
      </dsp:nvSpPr>
      <dsp:spPr>
        <a:xfrm>
          <a:off x="804823" y="243433"/>
          <a:ext cx="342841" cy="342841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EC577-C41C-4C45-8E77-E909E29EC754}">
      <dsp:nvSpPr>
        <dsp:cNvPr id="0" name=""/>
        <dsp:cNvSpPr/>
      </dsp:nvSpPr>
      <dsp:spPr>
        <a:xfrm>
          <a:off x="76855" y="952735"/>
          <a:ext cx="133327" cy="133327"/>
        </a:xfrm>
        <a:prstGeom prst="ellips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B0CAA-74FB-4560-98CE-5A738ECD1A26}">
      <dsp:nvSpPr>
        <dsp:cNvPr id="0" name=""/>
        <dsp:cNvSpPr/>
      </dsp:nvSpPr>
      <dsp:spPr>
        <a:xfrm>
          <a:off x="188850" y="1120727"/>
          <a:ext cx="209514" cy="209514"/>
        </a:xfrm>
        <a:prstGeom prst="ellipse">
          <a:avLst/>
        </a:prstGeom>
        <a:solidFill>
          <a:schemeClr val="accent2">
            <a:hueOff val="-889388"/>
            <a:satOff val="-51289"/>
            <a:lumOff val="52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1DEB8-B360-4BE4-8BF4-551C4C4513A8}">
      <dsp:nvSpPr>
        <dsp:cNvPr id="0" name=""/>
        <dsp:cNvSpPr/>
      </dsp:nvSpPr>
      <dsp:spPr>
        <a:xfrm>
          <a:off x="468838" y="1270054"/>
          <a:ext cx="304748" cy="304748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9B09E-4012-4CFC-8181-18DEE50F2F66}">
      <dsp:nvSpPr>
        <dsp:cNvPr id="0" name=""/>
        <dsp:cNvSpPr/>
      </dsp:nvSpPr>
      <dsp:spPr>
        <a:xfrm>
          <a:off x="860820" y="1512710"/>
          <a:ext cx="133327" cy="133327"/>
        </a:xfrm>
        <a:prstGeom prst="ellipse">
          <a:avLst/>
        </a:prstGeom>
        <a:solidFill>
          <a:schemeClr val="accent2">
            <a:hueOff val="-1051095"/>
            <a:satOff val="-60615"/>
            <a:lumOff val="62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8E0E0-6D93-4FAE-98C7-D7F41280C620}">
      <dsp:nvSpPr>
        <dsp:cNvPr id="0" name=""/>
        <dsp:cNvSpPr/>
      </dsp:nvSpPr>
      <dsp:spPr>
        <a:xfrm>
          <a:off x="935483" y="1270054"/>
          <a:ext cx="209514" cy="209514"/>
        </a:xfrm>
        <a:prstGeom prst="ellips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CB74D-2240-4D58-815F-F3F23DC700E9}">
      <dsp:nvSpPr>
        <dsp:cNvPr id="0" name=""/>
        <dsp:cNvSpPr/>
      </dsp:nvSpPr>
      <dsp:spPr>
        <a:xfrm>
          <a:off x="1122142" y="1531376"/>
          <a:ext cx="133327" cy="133327"/>
        </a:xfrm>
        <a:prstGeom prst="ellips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D3875-69E3-49A4-8F00-BC87009348A4}">
      <dsp:nvSpPr>
        <dsp:cNvPr id="0" name=""/>
        <dsp:cNvSpPr/>
      </dsp:nvSpPr>
      <dsp:spPr>
        <a:xfrm>
          <a:off x="1290134" y="1232722"/>
          <a:ext cx="304748" cy="304748"/>
        </a:xfrm>
        <a:prstGeom prst="ellips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A3802-5314-4B6B-8270-0F7435C631D5}">
      <dsp:nvSpPr>
        <dsp:cNvPr id="0" name=""/>
        <dsp:cNvSpPr/>
      </dsp:nvSpPr>
      <dsp:spPr>
        <a:xfrm>
          <a:off x="1555009" y="1052041"/>
          <a:ext cx="209514" cy="209514"/>
        </a:xfrm>
        <a:prstGeom prst="ellipse">
          <a:avLst/>
        </a:prstGeom>
        <a:solidFill>
          <a:schemeClr val="accent2">
            <a:hueOff val="-1374509"/>
            <a:satOff val="-79265"/>
            <a:lumOff val="81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89A69-A89C-4933-9A16-962BDFD5F7BD}">
      <dsp:nvSpPr>
        <dsp:cNvPr id="0" name=""/>
        <dsp:cNvSpPr/>
      </dsp:nvSpPr>
      <dsp:spPr>
        <a:xfrm>
          <a:off x="1711489" y="280455"/>
          <a:ext cx="615314" cy="117470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710B1-388C-4664-8745-E48E90B5DD5C}">
      <dsp:nvSpPr>
        <dsp:cNvPr id="0" name=""/>
        <dsp:cNvSpPr/>
      </dsp:nvSpPr>
      <dsp:spPr>
        <a:xfrm>
          <a:off x="2016581" y="280455"/>
          <a:ext cx="615314" cy="1174701"/>
        </a:xfrm>
        <a:prstGeom prst="chevron">
          <a:avLst>
            <a:gd name="adj" fmla="val 6231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A4EE3-09FE-4DCC-8C65-7A56AB5B4961}">
      <dsp:nvSpPr>
        <dsp:cNvPr id="0" name=""/>
        <dsp:cNvSpPr/>
      </dsp:nvSpPr>
      <dsp:spPr>
        <a:xfrm>
          <a:off x="2967436" y="197119"/>
          <a:ext cx="1426409" cy="1426409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Программа внеурочной деятельности</a:t>
          </a:r>
          <a:endParaRPr lang="ru-RU" sz="1700" kern="1200" dirty="0"/>
        </a:p>
      </dsp:txBody>
      <dsp:txXfrm>
        <a:off x="3037068" y="266751"/>
        <a:ext cx="1287145" cy="1287145"/>
      </dsp:txXfrm>
    </dsp:sp>
    <dsp:sp modelId="{0E1CE749-B82D-4C8E-9C6A-C1A5E033432C}">
      <dsp:nvSpPr>
        <dsp:cNvPr id="0" name=""/>
        <dsp:cNvSpPr/>
      </dsp:nvSpPr>
      <dsp:spPr>
        <a:xfrm>
          <a:off x="2695085" y="1657212"/>
          <a:ext cx="1678129" cy="57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модель</a:t>
          </a:r>
          <a:endParaRPr lang="ru-RU" sz="3500" kern="1200" dirty="0"/>
        </a:p>
      </dsp:txBody>
      <dsp:txXfrm>
        <a:off x="2695085" y="1657212"/>
        <a:ext cx="1678129" cy="5798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C3BDA-2A42-4D11-9D71-B06E34091DF7}">
      <dsp:nvSpPr>
        <dsp:cNvPr id="0" name=""/>
        <dsp:cNvSpPr/>
      </dsp:nvSpPr>
      <dsp:spPr>
        <a:xfrm>
          <a:off x="4280517" y="0"/>
          <a:ext cx="2377175" cy="49339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проектирование</a:t>
          </a:r>
          <a:endParaRPr lang="ru-RU" sz="1800" kern="1200" dirty="0"/>
        </a:p>
      </dsp:txBody>
      <dsp:txXfrm>
        <a:off x="4280517" y="0"/>
        <a:ext cx="2377175" cy="1480181"/>
      </dsp:txXfrm>
    </dsp:sp>
    <dsp:sp modelId="{B23EFEA1-4FEE-47FA-A6BA-FEA8BFDD15ED}">
      <dsp:nvSpPr>
        <dsp:cNvPr id="0" name=""/>
        <dsp:cNvSpPr/>
      </dsp:nvSpPr>
      <dsp:spPr>
        <a:xfrm>
          <a:off x="1990139" y="0"/>
          <a:ext cx="2171280" cy="49339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</a:t>
          </a:r>
          <a:endParaRPr lang="ru-RU" sz="1800" kern="1200" dirty="0"/>
        </a:p>
      </dsp:txBody>
      <dsp:txXfrm>
        <a:off x="1990139" y="0"/>
        <a:ext cx="2171280" cy="1480181"/>
      </dsp:txXfrm>
    </dsp:sp>
    <dsp:sp modelId="{DED88A4F-A408-4096-9448-5C73AEA5CEA8}">
      <dsp:nvSpPr>
        <dsp:cNvPr id="0" name=""/>
        <dsp:cNvSpPr/>
      </dsp:nvSpPr>
      <dsp:spPr>
        <a:xfrm>
          <a:off x="0" y="0"/>
          <a:ext cx="1704636" cy="49339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мониторинг</a:t>
          </a:r>
          <a:endParaRPr lang="ru-RU" sz="1100" kern="1200" dirty="0"/>
        </a:p>
      </dsp:txBody>
      <dsp:txXfrm>
        <a:off x="0" y="0"/>
        <a:ext cx="1704636" cy="1480181"/>
      </dsp:txXfrm>
    </dsp:sp>
    <dsp:sp modelId="{FAADF51D-2A98-4534-AAB6-0007B12E0D8C}">
      <dsp:nvSpPr>
        <dsp:cNvPr id="0" name=""/>
        <dsp:cNvSpPr/>
      </dsp:nvSpPr>
      <dsp:spPr>
        <a:xfrm>
          <a:off x="45707" y="891542"/>
          <a:ext cx="1571730" cy="541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сформированности</a:t>
          </a:r>
          <a:r>
            <a:rPr lang="ru-RU" sz="1400" kern="1200" dirty="0" smtClean="0"/>
            <a:t> УУД</a:t>
          </a:r>
          <a:endParaRPr lang="ru-RU" sz="1400" kern="1200" dirty="0"/>
        </a:p>
      </dsp:txBody>
      <dsp:txXfrm>
        <a:off x="61558" y="907393"/>
        <a:ext cx="1540028" cy="509497"/>
      </dsp:txXfrm>
    </dsp:sp>
    <dsp:sp modelId="{567D284A-19D8-4C75-A284-14562CAD9A6D}">
      <dsp:nvSpPr>
        <dsp:cNvPr id="0" name=""/>
        <dsp:cNvSpPr/>
      </dsp:nvSpPr>
      <dsp:spPr>
        <a:xfrm rot="21511185">
          <a:off x="1617348" y="1145252"/>
          <a:ext cx="536128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536128" y="996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72009" y="1141814"/>
        <a:ext cx="26806" cy="26806"/>
      </dsp:txXfrm>
    </dsp:sp>
    <dsp:sp modelId="{B84F4012-211E-458F-BDAB-88F2F8DE3E1A}">
      <dsp:nvSpPr>
        <dsp:cNvPr id="0" name=""/>
        <dsp:cNvSpPr/>
      </dsp:nvSpPr>
      <dsp:spPr>
        <a:xfrm>
          <a:off x="2153387" y="875155"/>
          <a:ext cx="1909797" cy="54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результатов обучающихся</a:t>
          </a:r>
          <a:endParaRPr lang="ru-RU" sz="1400" kern="1200" dirty="0"/>
        </a:p>
      </dsp:txBody>
      <dsp:txXfrm>
        <a:off x="2169387" y="891155"/>
        <a:ext cx="1877797" cy="514274"/>
      </dsp:txXfrm>
    </dsp:sp>
    <dsp:sp modelId="{378542D6-8C0A-453C-B010-2B25F541983C}">
      <dsp:nvSpPr>
        <dsp:cNvPr id="0" name=""/>
        <dsp:cNvSpPr/>
      </dsp:nvSpPr>
      <dsp:spPr>
        <a:xfrm rot="21194794">
          <a:off x="4061789" y="1114677"/>
          <a:ext cx="402237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402237" y="996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52852" y="1114585"/>
        <a:ext cx="20111" cy="20111"/>
      </dsp:txXfrm>
    </dsp:sp>
    <dsp:sp modelId="{27FCF195-36DF-4A50-9C38-2EFE5C5D76A0}">
      <dsp:nvSpPr>
        <dsp:cNvPr id="0" name=""/>
        <dsp:cNvSpPr/>
      </dsp:nvSpPr>
      <dsp:spPr>
        <a:xfrm>
          <a:off x="4462631" y="827853"/>
          <a:ext cx="2092187" cy="54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типологии проблем обучения</a:t>
          </a:r>
          <a:endParaRPr lang="ru-RU" sz="1400" kern="1200" dirty="0"/>
        </a:p>
      </dsp:txBody>
      <dsp:txXfrm>
        <a:off x="4478631" y="843853"/>
        <a:ext cx="2060187" cy="514274"/>
      </dsp:txXfrm>
    </dsp:sp>
    <dsp:sp modelId="{6B8574D4-9931-4E5E-A08B-533BDDF20F85}">
      <dsp:nvSpPr>
        <dsp:cNvPr id="0" name=""/>
        <dsp:cNvSpPr/>
      </dsp:nvSpPr>
      <dsp:spPr>
        <a:xfrm rot="3532158">
          <a:off x="3876590" y="1469012"/>
          <a:ext cx="772636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772636" y="996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3592" y="1459661"/>
        <a:ext cx="38631" cy="38631"/>
      </dsp:txXfrm>
    </dsp:sp>
    <dsp:sp modelId="{6F3FD084-680F-4A11-8B4F-B575F5A37A36}">
      <dsp:nvSpPr>
        <dsp:cNvPr id="0" name=""/>
        <dsp:cNvSpPr/>
      </dsp:nvSpPr>
      <dsp:spPr>
        <a:xfrm>
          <a:off x="4462631" y="1506577"/>
          <a:ext cx="2092187" cy="606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индивидуальных</a:t>
          </a:r>
          <a:r>
            <a:rPr lang="ru-RU" sz="1200" kern="1200" dirty="0" smtClean="0"/>
            <a:t> </a:t>
          </a:r>
          <a:r>
            <a:rPr lang="ru-RU" sz="1400" kern="1200" dirty="0" smtClean="0"/>
            <a:t>образовательных траекторий</a:t>
          </a:r>
          <a:endParaRPr lang="ru-RU" sz="1200" kern="1200" dirty="0"/>
        </a:p>
      </dsp:txBody>
      <dsp:txXfrm>
        <a:off x="4480385" y="1524331"/>
        <a:ext cx="2056679" cy="570660"/>
      </dsp:txXfrm>
    </dsp:sp>
    <dsp:sp modelId="{46D43478-BF0B-4789-AB5D-D6A6F0A5162C}">
      <dsp:nvSpPr>
        <dsp:cNvPr id="0" name=""/>
        <dsp:cNvSpPr/>
      </dsp:nvSpPr>
      <dsp:spPr>
        <a:xfrm rot="4081483">
          <a:off x="1175902" y="1806475"/>
          <a:ext cx="1411121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1411121" y="996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46185" y="1781162"/>
        <a:ext cx="70556" cy="70556"/>
      </dsp:txXfrm>
    </dsp:sp>
    <dsp:sp modelId="{2DE743F3-EBD0-4BB5-8CCB-C953E4A2C9E9}">
      <dsp:nvSpPr>
        <dsp:cNvPr id="0" name=""/>
        <dsp:cNvSpPr/>
      </dsp:nvSpPr>
      <dsp:spPr>
        <a:xfrm>
          <a:off x="2145488" y="2197601"/>
          <a:ext cx="1909797" cy="54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динамики результатов</a:t>
          </a:r>
          <a:endParaRPr lang="ru-RU" sz="1400" kern="1200" dirty="0"/>
        </a:p>
      </dsp:txBody>
      <dsp:txXfrm>
        <a:off x="2161488" y="2213601"/>
        <a:ext cx="1877797" cy="514274"/>
      </dsp:txXfrm>
    </dsp:sp>
    <dsp:sp modelId="{1B36B449-C5A4-4121-BAAC-1AAE70EEFDD8}">
      <dsp:nvSpPr>
        <dsp:cNvPr id="0" name=""/>
        <dsp:cNvSpPr/>
      </dsp:nvSpPr>
      <dsp:spPr>
        <a:xfrm>
          <a:off x="4055286" y="2460774"/>
          <a:ext cx="407345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407345" y="996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8775" y="2460554"/>
        <a:ext cx="20367" cy="20367"/>
      </dsp:txXfrm>
    </dsp:sp>
    <dsp:sp modelId="{CE467065-6FF8-4326-AF10-FB9FF25703D2}">
      <dsp:nvSpPr>
        <dsp:cNvPr id="0" name=""/>
        <dsp:cNvSpPr/>
      </dsp:nvSpPr>
      <dsp:spPr>
        <a:xfrm>
          <a:off x="4462631" y="2258988"/>
          <a:ext cx="2092187" cy="423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программы коррекции</a:t>
          </a:r>
          <a:endParaRPr lang="ru-RU" sz="1400" kern="1200" dirty="0"/>
        </a:p>
      </dsp:txBody>
      <dsp:txXfrm>
        <a:off x="4475035" y="2271392"/>
        <a:ext cx="2067379" cy="398691"/>
      </dsp:txXfrm>
    </dsp:sp>
    <dsp:sp modelId="{D9E18B89-1721-40DF-B45B-7D0D4493FFF2}">
      <dsp:nvSpPr>
        <dsp:cNvPr id="0" name=""/>
        <dsp:cNvSpPr/>
      </dsp:nvSpPr>
      <dsp:spPr>
        <a:xfrm rot="4538226">
          <a:off x="817112" y="2183260"/>
          <a:ext cx="2128700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2128700" y="996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828245" y="2140007"/>
        <a:ext cx="106435" cy="106435"/>
      </dsp:txXfrm>
    </dsp:sp>
    <dsp:sp modelId="{271138D7-7873-476B-8FB4-91C4966549DC}">
      <dsp:nvSpPr>
        <dsp:cNvPr id="0" name=""/>
        <dsp:cNvSpPr/>
      </dsp:nvSpPr>
      <dsp:spPr>
        <a:xfrm>
          <a:off x="2145488" y="2951170"/>
          <a:ext cx="1909797" cy="54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результатов труда педагога</a:t>
          </a:r>
          <a:endParaRPr lang="ru-RU" sz="1400" kern="1200" dirty="0"/>
        </a:p>
      </dsp:txBody>
      <dsp:txXfrm>
        <a:off x="2161488" y="2967170"/>
        <a:ext cx="1877797" cy="514274"/>
      </dsp:txXfrm>
    </dsp:sp>
    <dsp:sp modelId="{8ED1179F-2436-43DC-911D-3B2E3EC6B422}">
      <dsp:nvSpPr>
        <dsp:cNvPr id="0" name=""/>
        <dsp:cNvSpPr/>
      </dsp:nvSpPr>
      <dsp:spPr>
        <a:xfrm rot="20271082">
          <a:off x="4039058" y="3131436"/>
          <a:ext cx="439811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439811" y="996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7969" y="3130405"/>
        <a:ext cx="21990" cy="21990"/>
      </dsp:txXfrm>
    </dsp:sp>
    <dsp:sp modelId="{72EBADD4-9D7E-42D8-B40F-42A261305D35}">
      <dsp:nvSpPr>
        <dsp:cNvPr id="0" name=""/>
        <dsp:cNvSpPr/>
      </dsp:nvSpPr>
      <dsp:spPr>
        <a:xfrm>
          <a:off x="4462642" y="2785357"/>
          <a:ext cx="2092187" cy="54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рабочих программ</a:t>
          </a:r>
          <a:endParaRPr lang="ru-RU" sz="1400" kern="1200" dirty="0"/>
        </a:p>
      </dsp:txBody>
      <dsp:txXfrm>
        <a:off x="4478642" y="2801357"/>
        <a:ext cx="2060187" cy="514274"/>
      </dsp:txXfrm>
    </dsp:sp>
    <dsp:sp modelId="{012517E7-5600-453A-9164-E20B0001E761}">
      <dsp:nvSpPr>
        <dsp:cNvPr id="0" name=""/>
        <dsp:cNvSpPr/>
      </dsp:nvSpPr>
      <dsp:spPr>
        <a:xfrm rot="3486805">
          <a:off x="3868281" y="3550922"/>
          <a:ext cx="792793" cy="19929"/>
        </a:xfrm>
        <a:custGeom>
          <a:avLst/>
          <a:gdLst/>
          <a:ahLst/>
          <a:cxnLst/>
          <a:rect l="0" t="0" r="0" b="0"/>
          <a:pathLst>
            <a:path>
              <a:moveTo>
                <a:pt x="0" y="9964"/>
              </a:moveTo>
              <a:lnTo>
                <a:pt x="792793" y="996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4858" y="3541066"/>
        <a:ext cx="39639" cy="39639"/>
      </dsp:txXfrm>
    </dsp:sp>
    <dsp:sp modelId="{E493E997-6073-420C-BEC9-761EF62B06D7}">
      <dsp:nvSpPr>
        <dsp:cNvPr id="0" name=""/>
        <dsp:cNvSpPr/>
      </dsp:nvSpPr>
      <dsp:spPr>
        <a:xfrm>
          <a:off x="4474070" y="3504238"/>
          <a:ext cx="2092187" cy="786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маршрута профессионального саморазвития</a:t>
          </a:r>
          <a:endParaRPr lang="ru-RU" sz="1400" kern="1200" dirty="0"/>
        </a:p>
      </dsp:txBody>
      <dsp:txXfrm>
        <a:off x="4497104" y="3527272"/>
        <a:ext cx="2046119" cy="740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3AE2E-B098-4D4C-81D9-E378562C5F26}">
      <dsp:nvSpPr>
        <dsp:cNvPr id="0" name=""/>
        <dsp:cNvSpPr/>
      </dsp:nvSpPr>
      <dsp:spPr>
        <a:xfrm rot="16200000">
          <a:off x="124101" y="-124101"/>
          <a:ext cx="1255919" cy="1504121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Приложение наблюдателя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(экспертиза)</a:t>
          </a:r>
          <a:endParaRPr lang="ru-RU" sz="1400" kern="1200" dirty="0"/>
        </a:p>
      </dsp:txBody>
      <dsp:txXfrm rot="5400000">
        <a:off x="0" y="0"/>
        <a:ext cx="1504121" cy="941939"/>
      </dsp:txXfrm>
    </dsp:sp>
    <dsp:sp modelId="{93E04F33-29E5-4C71-B369-E001B8CEEF88}">
      <dsp:nvSpPr>
        <dsp:cNvPr id="0" name=""/>
        <dsp:cNvSpPr/>
      </dsp:nvSpPr>
      <dsp:spPr>
        <a:xfrm>
          <a:off x="1504121" y="0"/>
          <a:ext cx="1504121" cy="1255919"/>
        </a:xfrm>
        <a:prstGeom prst="round1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Блок ввода данных об обучающихся</a:t>
          </a:r>
          <a:endParaRPr lang="ru-RU" sz="1400" kern="1200" dirty="0"/>
        </a:p>
      </dsp:txBody>
      <dsp:txXfrm>
        <a:off x="1504121" y="0"/>
        <a:ext cx="1504121" cy="941939"/>
      </dsp:txXfrm>
    </dsp:sp>
    <dsp:sp modelId="{FDF284A2-36FB-488F-864B-93E24121518F}">
      <dsp:nvSpPr>
        <dsp:cNvPr id="0" name=""/>
        <dsp:cNvSpPr/>
      </dsp:nvSpPr>
      <dsp:spPr>
        <a:xfrm rot="10800000">
          <a:off x="0" y="1255919"/>
          <a:ext cx="1504121" cy="1255919"/>
        </a:xfrm>
        <a:prstGeom prst="round1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Интеграция данных на основе кодификаторов УУД</a:t>
          </a:r>
          <a:endParaRPr lang="ru-RU" sz="1400" kern="1200" dirty="0"/>
        </a:p>
      </dsp:txBody>
      <dsp:txXfrm rot="10800000">
        <a:off x="0" y="1569898"/>
        <a:ext cx="1504121" cy="941939"/>
      </dsp:txXfrm>
    </dsp:sp>
    <dsp:sp modelId="{6E15E825-599A-45D4-A668-67FE89151D9B}">
      <dsp:nvSpPr>
        <dsp:cNvPr id="0" name=""/>
        <dsp:cNvSpPr/>
      </dsp:nvSpPr>
      <dsp:spPr>
        <a:xfrm rot="5400000">
          <a:off x="1628222" y="1131817"/>
          <a:ext cx="1255919" cy="1504121"/>
        </a:xfrm>
        <a:prstGeom prst="round1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Блок анализа данных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(рейтинги и инфографика)</a:t>
          </a:r>
          <a:endParaRPr lang="ru-RU" sz="1400" kern="1200" dirty="0"/>
        </a:p>
      </dsp:txBody>
      <dsp:txXfrm rot="-5400000">
        <a:off x="1504121" y="1569898"/>
        <a:ext cx="1504121" cy="941939"/>
      </dsp:txXfrm>
    </dsp:sp>
    <dsp:sp modelId="{EAE180EF-FC9B-4644-B004-F7C90416BC44}">
      <dsp:nvSpPr>
        <dsp:cNvPr id="0" name=""/>
        <dsp:cNvSpPr/>
      </dsp:nvSpPr>
      <dsp:spPr>
        <a:xfrm>
          <a:off x="742123" y="987836"/>
          <a:ext cx="1523996" cy="53616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Метафолио</a:t>
          </a:r>
          <a:endParaRPr lang="ru-RU" sz="1600" b="1" kern="1200" dirty="0"/>
        </a:p>
      </dsp:txBody>
      <dsp:txXfrm>
        <a:off x="768296" y="1014009"/>
        <a:ext cx="1471650" cy="4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2BB4B-ED96-4647-A5AF-C7B6DED1781E}">
      <dsp:nvSpPr>
        <dsp:cNvPr id="0" name=""/>
        <dsp:cNvSpPr/>
      </dsp:nvSpPr>
      <dsp:spPr>
        <a:xfrm>
          <a:off x="14702" y="227085"/>
          <a:ext cx="1029113" cy="1029113"/>
        </a:xfrm>
        <a:prstGeom prst="round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36" tIns="13970" rIns="5663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Банк проектных задач</a:t>
          </a:r>
          <a:endParaRPr lang="ru-RU" sz="1100" kern="1200" dirty="0"/>
        </a:p>
      </dsp:txBody>
      <dsp:txXfrm>
        <a:off x="64939" y="277322"/>
        <a:ext cx="928639" cy="928639"/>
      </dsp:txXfrm>
    </dsp:sp>
    <dsp:sp modelId="{F4FE55FB-68F8-4331-95E1-D3BEFFBDAC91}">
      <dsp:nvSpPr>
        <dsp:cNvPr id="0" name=""/>
        <dsp:cNvSpPr/>
      </dsp:nvSpPr>
      <dsp:spPr>
        <a:xfrm>
          <a:off x="824740" y="227085"/>
          <a:ext cx="1029113" cy="1029113"/>
        </a:xfrm>
        <a:prstGeom prst="roundRect">
          <a:avLst/>
        </a:prstGeom>
        <a:solidFill>
          <a:schemeClr val="accent2">
            <a:alpha val="50000"/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36" tIns="13970" rIns="5663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Программа внеурочной деятельности</a:t>
          </a:r>
          <a:endParaRPr lang="ru-RU" sz="1100" kern="1200" dirty="0"/>
        </a:p>
      </dsp:txBody>
      <dsp:txXfrm>
        <a:off x="874977" y="277322"/>
        <a:ext cx="928639" cy="928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9585A-6C26-4A15-AAF2-A65832C20704}">
      <dsp:nvSpPr>
        <dsp:cNvPr id="0" name=""/>
        <dsp:cNvSpPr/>
      </dsp:nvSpPr>
      <dsp:spPr>
        <a:xfrm>
          <a:off x="358561" y="151"/>
          <a:ext cx="3090687" cy="5443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Апробация электронного сервиса «Метафолио»</a:t>
          </a:r>
          <a:endParaRPr lang="ru-RU" sz="1600" kern="1200" dirty="0"/>
        </a:p>
      </dsp:txBody>
      <dsp:txXfrm>
        <a:off x="374505" y="16095"/>
        <a:ext cx="3058799" cy="512477"/>
      </dsp:txXfrm>
    </dsp:sp>
    <dsp:sp modelId="{EFBFF72E-347E-49E4-B913-A5C333641189}">
      <dsp:nvSpPr>
        <dsp:cNvPr id="0" name=""/>
        <dsp:cNvSpPr/>
      </dsp:nvSpPr>
      <dsp:spPr>
        <a:xfrm rot="5400000">
          <a:off x="1856273" y="592148"/>
          <a:ext cx="95263" cy="952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3F503-A955-4E6B-A96E-8D07F21EEC6A}">
      <dsp:nvSpPr>
        <dsp:cNvPr id="0" name=""/>
        <dsp:cNvSpPr/>
      </dsp:nvSpPr>
      <dsp:spPr>
        <a:xfrm>
          <a:off x="358561" y="735043"/>
          <a:ext cx="3090687" cy="54436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успешных практик деятельности педагогов по мониторингу результатов</a:t>
          </a:r>
          <a:endParaRPr lang="ru-RU" sz="1300" kern="1200" dirty="0"/>
        </a:p>
      </dsp:txBody>
      <dsp:txXfrm>
        <a:off x="374505" y="750987"/>
        <a:ext cx="3058799" cy="512477"/>
      </dsp:txXfrm>
    </dsp:sp>
    <dsp:sp modelId="{976BCA77-3189-4A64-9A92-92DCC460C55D}">
      <dsp:nvSpPr>
        <dsp:cNvPr id="0" name=""/>
        <dsp:cNvSpPr/>
      </dsp:nvSpPr>
      <dsp:spPr>
        <a:xfrm rot="5400000">
          <a:off x="1856273" y="1327041"/>
          <a:ext cx="95263" cy="952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1B8FD-BE9C-46C0-9325-CD8F83704BEA}">
      <dsp:nvSpPr>
        <dsp:cNvPr id="0" name=""/>
        <dsp:cNvSpPr/>
      </dsp:nvSpPr>
      <dsp:spPr>
        <a:xfrm>
          <a:off x="358561" y="1469936"/>
          <a:ext cx="3090687" cy="54436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релевантности автоматизированных оценок</a:t>
          </a:r>
          <a:endParaRPr lang="ru-RU" sz="1300" kern="1200" dirty="0"/>
        </a:p>
      </dsp:txBody>
      <dsp:txXfrm>
        <a:off x="374505" y="1485880"/>
        <a:ext cx="3058799" cy="512477"/>
      </dsp:txXfrm>
    </dsp:sp>
    <dsp:sp modelId="{E4B728BB-9FC7-4F3D-ACF9-A155F9E38BBA}">
      <dsp:nvSpPr>
        <dsp:cNvPr id="0" name=""/>
        <dsp:cNvSpPr/>
      </dsp:nvSpPr>
      <dsp:spPr>
        <a:xfrm rot="5400000">
          <a:off x="1856273" y="2061933"/>
          <a:ext cx="95263" cy="952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6709E-8BEC-4625-A06A-CC75E08CAE0B}">
      <dsp:nvSpPr>
        <dsp:cNvPr id="0" name=""/>
        <dsp:cNvSpPr/>
      </dsp:nvSpPr>
      <dsp:spPr>
        <a:xfrm>
          <a:off x="358561" y="2204829"/>
          <a:ext cx="3090687" cy="54436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Коррекция модели</a:t>
          </a:r>
          <a:endParaRPr lang="ru-RU" sz="1300" kern="1200" dirty="0"/>
        </a:p>
      </dsp:txBody>
      <dsp:txXfrm>
        <a:off x="374505" y="2220773"/>
        <a:ext cx="3058799" cy="512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936E-F409-4F36-8817-6CB3AD6CD214}">
      <dsp:nvSpPr>
        <dsp:cNvPr id="0" name=""/>
        <dsp:cNvSpPr/>
      </dsp:nvSpPr>
      <dsp:spPr>
        <a:xfrm>
          <a:off x="0" y="0"/>
          <a:ext cx="4269019" cy="12188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Создание отторгаемой копии ЭС «Метафолио»</a:t>
          </a:r>
          <a:endParaRPr lang="ru-RU" sz="1900" kern="1200" dirty="0"/>
        </a:p>
      </dsp:txBody>
      <dsp:txXfrm>
        <a:off x="975685" y="0"/>
        <a:ext cx="3293333" cy="1218819"/>
      </dsp:txXfrm>
    </dsp:sp>
    <dsp:sp modelId="{61FA1A72-D889-4EA6-B822-A242B1DAD094}">
      <dsp:nvSpPr>
        <dsp:cNvPr id="0" name=""/>
        <dsp:cNvSpPr/>
      </dsp:nvSpPr>
      <dsp:spPr>
        <a:xfrm>
          <a:off x="121881" y="121881"/>
          <a:ext cx="853803" cy="9750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B4424-CDF1-4F1B-8191-4FC6165E0938}">
      <dsp:nvSpPr>
        <dsp:cNvPr id="0" name=""/>
        <dsp:cNvSpPr/>
      </dsp:nvSpPr>
      <dsp:spPr>
        <a:xfrm>
          <a:off x="0" y="1340700"/>
          <a:ext cx="4269019" cy="12188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Методические рекомендации для образовательных организаций по внедрению ЭС «Метафолио»</a:t>
          </a:r>
          <a:endParaRPr lang="ru-RU" sz="1900" kern="1200" dirty="0"/>
        </a:p>
      </dsp:txBody>
      <dsp:txXfrm>
        <a:off x="975685" y="1340700"/>
        <a:ext cx="3293333" cy="1218819"/>
      </dsp:txXfrm>
    </dsp:sp>
    <dsp:sp modelId="{5511C021-8020-4B96-89D3-A80EACDC50A1}">
      <dsp:nvSpPr>
        <dsp:cNvPr id="0" name=""/>
        <dsp:cNvSpPr/>
      </dsp:nvSpPr>
      <dsp:spPr>
        <a:xfrm>
          <a:off x="121881" y="1462582"/>
          <a:ext cx="853803" cy="9750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774C7-5AF9-400A-8F31-94EC6560BD7D}">
      <dsp:nvSpPr>
        <dsp:cNvPr id="0" name=""/>
        <dsp:cNvSpPr/>
      </dsp:nvSpPr>
      <dsp:spPr>
        <a:xfrm>
          <a:off x="-6060919" y="-927367"/>
          <a:ext cx="7215012" cy="7215012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EF0ED-D035-4DA5-9502-9463D89DCA95}">
      <dsp:nvSpPr>
        <dsp:cNvPr id="0" name=""/>
        <dsp:cNvSpPr/>
      </dsp:nvSpPr>
      <dsp:spPr>
        <a:xfrm>
          <a:off x="604023" y="412098"/>
          <a:ext cx="7200928" cy="8246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454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проектные задачи позволяют, в отличие от стандартизированных работ, сепарировать образовательные результаты на предметные  </a:t>
          </a:r>
          <a:br>
            <a:rPr lang="ru-RU" sz="1700" b="1" kern="1200" dirty="0" smtClean="0"/>
          </a:br>
          <a:r>
            <a:rPr lang="ru-RU" sz="1700" b="1" kern="1200" dirty="0" smtClean="0"/>
            <a:t>и метапредметные</a:t>
          </a:r>
          <a:endParaRPr lang="ru-RU" sz="1700" b="1" kern="1200" dirty="0"/>
        </a:p>
      </dsp:txBody>
      <dsp:txXfrm>
        <a:off x="604023" y="412098"/>
        <a:ext cx="7200928" cy="824625"/>
      </dsp:txXfrm>
    </dsp:sp>
    <dsp:sp modelId="{E5BC540E-C761-4CC1-982C-8BE5A70B7BAF}">
      <dsp:nvSpPr>
        <dsp:cNvPr id="0" name=""/>
        <dsp:cNvSpPr/>
      </dsp:nvSpPr>
      <dsp:spPr>
        <a:xfrm>
          <a:off x="88632" y="309019"/>
          <a:ext cx="1030781" cy="1030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E801-4606-43C8-A128-4928F80E72F2}">
      <dsp:nvSpPr>
        <dsp:cNvPr id="0" name=""/>
        <dsp:cNvSpPr/>
      </dsp:nvSpPr>
      <dsp:spPr>
        <a:xfrm>
          <a:off x="1076799" y="1649250"/>
          <a:ext cx="6728152" cy="8246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454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проектные задачи позволяют учесть образовательные потребности и возможности обучающихся</a:t>
          </a:r>
          <a:endParaRPr lang="ru-RU" sz="1700" b="1" kern="1200" dirty="0"/>
        </a:p>
      </dsp:txBody>
      <dsp:txXfrm>
        <a:off x="1076799" y="1649250"/>
        <a:ext cx="6728152" cy="824625"/>
      </dsp:txXfrm>
    </dsp:sp>
    <dsp:sp modelId="{5935C1B7-5264-44D8-A930-2F96CC606E21}">
      <dsp:nvSpPr>
        <dsp:cNvPr id="0" name=""/>
        <dsp:cNvSpPr/>
      </dsp:nvSpPr>
      <dsp:spPr>
        <a:xfrm>
          <a:off x="561409" y="1546171"/>
          <a:ext cx="1030781" cy="1030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BEDE8-C789-4777-8530-2577DFA73298}">
      <dsp:nvSpPr>
        <dsp:cNvPr id="0" name=""/>
        <dsp:cNvSpPr/>
      </dsp:nvSpPr>
      <dsp:spPr>
        <a:xfrm>
          <a:off x="1076799" y="2886401"/>
          <a:ext cx="6728152" cy="8246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454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проектно-исследовательская деятельности является  одним из ведущих видов деятельности в соответствии с  ФГОС НОО</a:t>
          </a:r>
          <a:endParaRPr lang="ru-RU" sz="1700" b="1" kern="1200" dirty="0"/>
        </a:p>
      </dsp:txBody>
      <dsp:txXfrm>
        <a:off x="1076799" y="2886401"/>
        <a:ext cx="6728152" cy="824625"/>
      </dsp:txXfrm>
    </dsp:sp>
    <dsp:sp modelId="{8F9E3F71-B16F-4009-9714-22F5FBCC1AC6}">
      <dsp:nvSpPr>
        <dsp:cNvPr id="0" name=""/>
        <dsp:cNvSpPr/>
      </dsp:nvSpPr>
      <dsp:spPr>
        <a:xfrm>
          <a:off x="561409" y="2783323"/>
          <a:ext cx="1030781" cy="1030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F28F2-8E8A-413A-BAFE-14A3EED44A9F}">
      <dsp:nvSpPr>
        <dsp:cNvPr id="0" name=""/>
        <dsp:cNvSpPr/>
      </dsp:nvSpPr>
      <dsp:spPr>
        <a:xfrm>
          <a:off x="604023" y="4123553"/>
          <a:ext cx="7200928" cy="8246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454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проектные задачи соответствуют возрастным особенностям младших школьников</a:t>
          </a:r>
          <a:endParaRPr lang="ru-RU" sz="1700" b="1" kern="1200" dirty="0"/>
        </a:p>
      </dsp:txBody>
      <dsp:txXfrm>
        <a:off x="604023" y="4123553"/>
        <a:ext cx="7200928" cy="824625"/>
      </dsp:txXfrm>
    </dsp:sp>
    <dsp:sp modelId="{2516A0F4-6D99-4338-8229-2958BB838C79}">
      <dsp:nvSpPr>
        <dsp:cNvPr id="0" name=""/>
        <dsp:cNvSpPr/>
      </dsp:nvSpPr>
      <dsp:spPr>
        <a:xfrm>
          <a:off x="88632" y="4020475"/>
          <a:ext cx="1030781" cy="1030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521FF-6A3E-40C6-BED5-EBFDE0E0C05F}">
      <dsp:nvSpPr>
        <dsp:cNvPr id="0" name=""/>
        <dsp:cNvSpPr/>
      </dsp:nvSpPr>
      <dsp:spPr>
        <a:xfrm>
          <a:off x="-201959" y="-6056"/>
          <a:ext cx="3151746" cy="930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Проектирование задач учителем</a:t>
          </a:r>
          <a:endParaRPr lang="ru-RU" sz="1800" b="1" kern="1200" dirty="0"/>
        </a:p>
      </dsp:txBody>
      <dsp:txXfrm>
        <a:off x="-174712" y="21191"/>
        <a:ext cx="1856754" cy="875793"/>
      </dsp:txXfrm>
    </dsp:sp>
    <dsp:sp modelId="{61D8CE1E-2328-4315-A0E3-2D87DFD8FC40}">
      <dsp:nvSpPr>
        <dsp:cNvPr id="0" name=""/>
        <dsp:cNvSpPr/>
      </dsp:nvSpPr>
      <dsp:spPr>
        <a:xfrm>
          <a:off x="-139839" y="1053438"/>
          <a:ext cx="3219230" cy="930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Организация работы по решению проектных задач</a:t>
          </a:r>
          <a:endParaRPr lang="ru-RU" sz="1800" b="1" kern="1200" dirty="0"/>
        </a:p>
      </dsp:txBody>
      <dsp:txXfrm>
        <a:off x="-112592" y="1080685"/>
        <a:ext cx="2200305" cy="875793"/>
      </dsp:txXfrm>
    </dsp:sp>
    <dsp:sp modelId="{B87B7990-E379-44FC-9158-2A8BBE7977FE}">
      <dsp:nvSpPr>
        <dsp:cNvPr id="0" name=""/>
        <dsp:cNvSpPr/>
      </dsp:nvSpPr>
      <dsp:spPr>
        <a:xfrm>
          <a:off x="180197" y="2112932"/>
          <a:ext cx="2980699" cy="930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Работа экспертов</a:t>
          </a:r>
          <a:endParaRPr lang="ru-RU" sz="1800" b="1" kern="1200" dirty="0"/>
        </a:p>
      </dsp:txBody>
      <dsp:txXfrm>
        <a:off x="207444" y="2140179"/>
        <a:ext cx="2033234" cy="875793"/>
      </dsp:txXfrm>
    </dsp:sp>
    <dsp:sp modelId="{9DC13077-BA99-4377-BB0D-EF0CD8957DFB}">
      <dsp:nvSpPr>
        <dsp:cNvPr id="0" name=""/>
        <dsp:cNvSpPr/>
      </dsp:nvSpPr>
      <dsp:spPr>
        <a:xfrm>
          <a:off x="289529" y="3172426"/>
          <a:ext cx="3163576" cy="930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Ввод данных </a:t>
          </a:r>
          <a:br>
            <a:rPr lang="ru-RU" sz="1800" b="1" kern="1200" dirty="0" smtClean="0"/>
          </a:br>
          <a:r>
            <a:rPr lang="ru-RU" sz="1800" b="1" kern="1200" dirty="0" smtClean="0"/>
            <a:t>в «Метафолио»</a:t>
          </a:r>
          <a:endParaRPr lang="ru-RU" sz="1800" b="1" kern="1200" dirty="0"/>
        </a:p>
      </dsp:txBody>
      <dsp:txXfrm>
        <a:off x="316776" y="3199673"/>
        <a:ext cx="2161324" cy="875793"/>
      </dsp:txXfrm>
    </dsp:sp>
    <dsp:sp modelId="{47C2A1E4-802E-4C65-B033-79495F442761}">
      <dsp:nvSpPr>
        <dsp:cNvPr id="0" name=""/>
        <dsp:cNvSpPr/>
      </dsp:nvSpPr>
      <dsp:spPr>
        <a:xfrm>
          <a:off x="345641" y="4219808"/>
          <a:ext cx="3452895" cy="9545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Принятие управленческих решений на основе анализа данных</a:t>
          </a:r>
          <a:endParaRPr lang="ru-RU" sz="1800" b="1" kern="1200" dirty="0"/>
        </a:p>
      </dsp:txBody>
      <dsp:txXfrm>
        <a:off x="373598" y="4247765"/>
        <a:ext cx="2362547" cy="898598"/>
      </dsp:txXfrm>
    </dsp:sp>
    <dsp:sp modelId="{458C9E43-9E38-4440-843D-B25ABB96CBDA}">
      <dsp:nvSpPr>
        <dsp:cNvPr id="0" name=""/>
        <dsp:cNvSpPr/>
      </dsp:nvSpPr>
      <dsp:spPr>
        <a:xfrm>
          <a:off x="2008610" y="673570"/>
          <a:ext cx="604687" cy="604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144665" y="673570"/>
        <a:ext cx="332577" cy="455027"/>
      </dsp:txXfrm>
    </dsp:sp>
    <dsp:sp modelId="{351ED6CD-4428-49B9-A10E-46DFAC379D43}">
      <dsp:nvSpPr>
        <dsp:cNvPr id="0" name=""/>
        <dsp:cNvSpPr/>
      </dsp:nvSpPr>
      <dsp:spPr>
        <a:xfrm>
          <a:off x="2209381" y="1733064"/>
          <a:ext cx="604687" cy="604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345436" y="1733064"/>
        <a:ext cx="332577" cy="455027"/>
      </dsp:txXfrm>
    </dsp:sp>
    <dsp:sp modelId="{C74F6919-77DD-49C7-B19B-DF6BEC795B2E}">
      <dsp:nvSpPr>
        <dsp:cNvPr id="0" name=""/>
        <dsp:cNvSpPr/>
      </dsp:nvSpPr>
      <dsp:spPr>
        <a:xfrm>
          <a:off x="2410152" y="2777054"/>
          <a:ext cx="604687" cy="604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546207" y="2777054"/>
        <a:ext cx="332577" cy="455027"/>
      </dsp:txXfrm>
    </dsp:sp>
    <dsp:sp modelId="{510BC4CF-ACC8-47A0-BBE5-19FEE086866B}">
      <dsp:nvSpPr>
        <dsp:cNvPr id="0" name=""/>
        <dsp:cNvSpPr/>
      </dsp:nvSpPr>
      <dsp:spPr>
        <a:xfrm>
          <a:off x="2610923" y="3846885"/>
          <a:ext cx="604687" cy="604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746978" y="3846885"/>
        <a:ext cx="332577" cy="4550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42CB1-F4B2-4F7E-9B99-F67EA0FBE536}">
      <dsp:nvSpPr>
        <dsp:cNvPr id="0" name=""/>
        <dsp:cNvSpPr/>
      </dsp:nvSpPr>
      <dsp:spPr>
        <a:xfrm>
          <a:off x="0" y="1124458"/>
          <a:ext cx="3209544" cy="320954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3C879-53DE-4C43-8C58-7D8341F4465E}">
      <dsp:nvSpPr>
        <dsp:cNvPr id="0" name=""/>
        <dsp:cNvSpPr/>
      </dsp:nvSpPr>
      <dsp:spPr>
        <a:xfrm>
          <a:off x="1604772" y="1124458"/>
          <a:ext cx="3744468" cy="3209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</a:t>
          </a:r>
          <a:r>
            <a:rPr lang="ru-RU" sz="2700" b="0" i="0" u="none" kern="1200" dirty="0" smtClean="0"/>
            <a:t>Учебная грамотность»</a:t>
          </a:r>
          <a:endParaRPr lang="ru-RU" sz="2700" kern="1200" dirty="0"/>
        </a:p>
      </dsp:txBody>
      <dsp:txXfrm>
        <a:off x="1604772" y="1124458"/>
        <a:ext cx="3744468" cy="962865"/>
      </dsp:txXfrm>
    </dsp:sp>
    <dsp:sp modelId="{69F2546C-D60D-415E-A864-CE42245FCB1C}">
      <dsp:nvSpPr>
        <dsp:cNvPr id="0" name=""/>
        <dsp:cNvSpPr/>
      </dsp:nvSpPr>
      <dsp:spPr>
        <a:xfrm>
          <a:off x="561671" y="2087323"/>
          <a:ext cx="2086201" cy="208620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43BC8-F966-44A2-A545-B8DEAB47237E}">
      <dsp:nvSpPr>
        <dsp:cNvPr id="0" name=""/>
        <dsp:cNvSpPr/>
      </dsp:nvSpPr>
      <dsp:spPr>
        <a:xfrm>
          <a:off x="1604772" y="2087323"/>
          <a:ext cx="3744468" cy="2086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«Коммуникативная грамотность»</a:t>
          </a:r>
          <a:endParaRPr lang="ru-RU" sz="2700" kern="1200" dirty="0"/>
        </a:p>
      </dsp:txBody>
      <dsp:txXfrm>
        <a:off x="1604772" y="2087323"/>
        <a:ext cx="3744468" cy="962862"/>
      </dsp:txXfrm>
    </dsp:sp>
    <dsp:sp modelId="{10CA733D-16A0-4B29-B8DA-4906950554F4}">
      <dsp:nvSpPr>
        <dsp:cNvPr id="0" name=""/>
        <dsp:cNvSpPr/>
      </dsp:nvSpPr>
      <dsp:spPr>
        <a:xfrm>
          <a:off x="1123340" y="3050185"/>
          <a:ext cx="962862" cy="96286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7DA3C-35D8-4793-B34D-F77BF30C7688}">
      <dsp:nvSpPr>
        <dsp:cNvPr id="0" name=""/>
        <dsp:cNvSpPr/>
      </dsp:nvSpPr>
      <dsp:spPr>
        <a:xfrm>
          <a:off x="1604772" y="3050185"/>
          <a:ext cx="3744468" cy="9628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</a:t>
          </a:r>
          <a:r>
            <a:rPr lang="ru-RU" sz="2700" b="0" i="0" u="none" kern="1200" dirty="0" smtClean="0"/>
            <a:t>Информационная грамотность»</a:t>
          </a:r>
          <a:endParaRPr lang="ru-RU" sz="2700" kern="1200" dirty="0"/>
        </a:p>
      </dsp:txBody>
      <dsp:txXfrm>
        <a:off x="1604772" y="3050185"/>
        <a:ext cx="3744468" cy="9628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FCE70-8F48-450A-A798-1D1A584CB5BF}">
      <dsp:nvSpPr>
        <dsp:cNvPr id="0" name=""/>
        <dsp:cNvSpPr/>
      </dsp:nvSpPr>
      <dsp:spPr>
        <a:xfrm>
          <a:off x="5786" y="997178"/>
          <a:ext cx="2499035" cy="18654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Проектная деятельность (проектная задача)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Внеурочная деятельность</a:t>
          </a:r>
          <a:endParaRPr lang="ru-RU" sz="1900" kern="1200" dirty="0"/>
        </a:p>
      </dsp:txBody>
      <dsp:txXfrm>
        <a:off x="49496" y="1040888"/>
        <a:ext cx="2411615" cy="1821766"/>
      </dsp:txXfrm>
    </dsp:sp>
    <dsp:sp modelId="{14A4A759-6EB8-4683-8FAF-EA4A0EA44146}">
      <dsp:nvSpPr>
        <dsp:cNvPr id="0" name=""/>
        <dsp:cNvSpPr/>
      </dsp:nvSpPr>
      <dsp:spPr>
        <a:xfrm>
          <a:off x="5786" y="2862655"/>
          <a:ext cx="2499035" cy="8021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условия</a:t>
          </a:r>
          <a:endParaRPr lang="ru-RU" sz="2300" kern="1200" dirty="0"/>
        </a:p>
      </dsp:txBody>
      <dsp:txXfrm>
        <a:off x="5786" y="2862655"/>
        <a:ext cx="1759883" cy="802155"/>
      </dsp:txXfrm>
    </dsp:sp>
    <dsp:sp modelId="{65EE4269-120F-4682-89E2-B9B380FC304D}">
      <dsp:nvSpPr>
        <dsp:cNvPr id="0" name=""/>
        <dsp:cNvSpPr/>
      </dsp:nvSpPr>
      <dsp:spPr>
        <a:xfrm>
          <a:off x="1836363" y="2990070"/>
          <a:ext cx="874662" cy="874662"/>
        </a:xfrm>
        <a:prstGeom prst="ellipse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35659-CB10-44A5-BBD8-29B59FAF151E}">
      <dsp:nvSpPr>
        <dsp:cNvPr id="0" name=""/>
        <dsp:cNvSpPr/>
      </dsp:nvSpPr>
      <dsp:spPr>
        <a:xfrm>
          <a:off x="2927718" y="997178"/>
          <a:ext cx="2499035" cy="18654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Рабочая программа «Решение проектных задач»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Банк «Калейдоскоп задач»</a:t>
          </a:r>
          <a:endParaRPr lang="ru-RU" sz="1900" kern="1200" dirty="0"/>
        </a:p>
      </dsp:txBody>
      <dsp:txXfrm>
        <a:off x="2971428" y="1040888"/>
        <a:ext cx="2411615" cy="1821766"/>
      </dsp:txXfrm>
    </dsp:sp>
    <dsp:sp modelId="{88F723E8-27AA-443D-BA37-F3108FE277F4}">
      <dsp:nvSpPr>
        <dsp:cNvPr id="0" name=""/>
        <dsp:cNvSpPr/>
      </dsp:nvSpPr>
      <dsp:spPr>
        <a:xfrm>
          <a:off x="2927718" y="2862655"/>
          <a:ext cx="2499035" cy="80215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средства</a:t>
          </a:r>
          <a:endParaRPr lang="ru-RU" sz="2300" kern="1200" dirty="0"/>
        </a:p>
      </dsp:txBody>
      <dsp:txXfrm>
        <a:off x="2927718" y="2862655"/>
        <a:ext cx="1759883" cy="802155"/>
      </dsp:txXfrm>
    </dsp:sp>
    <dsp:sp modelId="{176312EE-46BC-40F9-82A1-D86C20176C29}">
      <dsp:nvSpPr>
        <dsp:cNvPr id="0" name=""/>
        <dsp:cNvSpPr/>
      </dsp:nvSpPr>
      <dsp:spPr>
        <a:xfrm>
          <a:off x="4758295" y="2990070"/>
          <a:ext cx="874662" cy="874662"/>
        </a:xfrm>
        <a:prstGeom prst="ellipse">
          <a:avLst/>
        </a:prstGeom>
        <a:blipFill dpi="0" rotWithShape="1">
          <a:blip xmlns:r="http://schemas.openxmlformats.org/officeDocument/2006/relationships" r:embed="rId2"/>
          <a:srcRect/>
          <a:stretch>
            <a:fillRect l="-30000" t="-50000" r="-30000" b="-50000"/>
          </a:stretch>
        </a:blip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7FBA4-5A33-44AC-ADD3-6276236196E1}">
      <dsp:nvSpPr>
        <dsp:cNvPr id="0" name=""/>
        <dsp:cNvSpPr/>
      </dsp:nvSpPr>
      <dsp:spPr>
        <a:xfrm>
          <a:off x="5849650" y="997178"/>
          <a:ext cx="2499035" cy="18654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Экспертные карты наблюдателей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Электронный сервис «Метафолио»</a:t>
          </a:r>
          <a:endParaRPr lang="ru-RU" sz="1900" kern="1200" dirty="0"/>
        </a:p>
      </dsp:txBody>
      <dsp:txXfrm>
        <a:off x="5893360" y="1040888"/>
        <a:ext cx="2411615" cy="1821766"/>
      </dsp:txXfrm>
    </dsp:sp>
    <dsp:sp modelId="{99096869-3CCE-4BD5-A5C5-7146B2998D4F}">
      <dsp:nvSpPr>
        <dsp:cNvPr id="0" name=""/>
        <dsp:cNvSpPr/>
      </dsp:nvSpPr>
      <dsp:spPr>
        <a:xfrm>
          <a:off x="5849650" y="2862655"/>
          <a:ext cx="2499035" cy="80215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инструменты</a:t>
          </a:r>
          <a:endParaRPr lang="ru-RU" sz="2300" kern="1200" dirty="0"/>
        </a:p>
      </dsp:txBody>
      <dsp:txXfrm>
        <a:off x="5849650" y="2862655"/>
        <a:ext cx="1759883" cy="802155"/>
      </dsp:txXfrm>
    </dsp:sp>
    <dsp:sp modelId="{30607553-EF92-4E61-9CDD-FEE16D84BB8F}">
      <dsp:nvSpPr>
        <dsp:cNvPr id="0" name=""/>
        <dsp:cNvSpPr/>
      </dsp:nvSpPr>
      <dsp:spPr>
        <a:xfrm>
          <a:off x="7680227" y="2990070"/>
          <a:ext cx="874662" cy="874662"/>
        </a:xfrm>
        <a:prstGeom prst="ellipse">
          <a:avLst/>
        </a:prstGeom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C31F-D5E2-461F-9A4C-259AB8C28C2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50BBE-2C12-42D8-8650-9557D8EA69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02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18400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118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046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960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548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7848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5932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8068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79752" y="4715126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416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9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1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4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9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9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0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8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240631" y="2027706"/>
            <a:ext cx="8903369" cy="399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80000"/>
              </a:lnSpc>
              <a:spcBef>
                <a:spcPts val="544"/>
              </a:spcBef>
              <a:buClr>
                <a:srgbClr val="538CD5"/>
              </a:buClr>
              <a:buSzPts val="4400"/>
            </a:pP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Центр 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инновационного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 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/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педагогического </a:t>
            </a: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поиска</a:t>
            </a:r>
            <a:b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по теме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: «</a:t>
            </a:r>
            <a:r>
              <a:rPr lang="ru-RU" sz="3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Внутришкольная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 система оценки индивидуальных образовательных достижений обучающихся: </a:t>
            </a: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/>
            </a:r>
            <a:b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мониторинг развития </a:t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метапредметных </a:t>
            </a: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результатов 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/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обучающихся </a:t>
            </a: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начальных классов 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/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средствами </a:t>
            </a:r>
            <a:r>
              <a:rPr lang="ru-RU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инструмента „Метафолио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“»</a:t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/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</a:b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2019 год</a:t>
            </a:r>
            <a:endParaRPr lang="ru-RU" sz="3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346259" y="405390"/>
            <a:ext cx="734035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Государственное бюджетное общеобразовательное учреждение</a:t>
            </a:r>
            <a:b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школа № 509</a:t>
            </a:r>
            <a:b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Красносельского района Санкт-Петербурга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0" y="534063"/>
            <a:ext cx="1363936" cy="665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239539" y="161314"/>
            <a:ext cx="8733724" cy="736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000"/>
              <a:buFont typeface="Calibri"/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Задачи инновационной деятельности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44490076"/>
              </p:ext>
            </p:extLst>
          </p:nvPr>
        </p:nvGraphicFramePr>
        <p:xfrm>
          <a:off x="347207" y="2005154"/>
          <a:ext cx="4784035" cy="257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Выноска со стрелкой вниз 2"/>
          <p:cNvSpPr/>
          <p:nvPr/>
        </p:nvSpPr>
        <p:spPr>
          <a:xfrm>
            <a:off x="453224" y="1157027"/>
            <a:ext cx="4267200" cy="1020418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Разработка модели диагностики метапредметных результатов</a:t>
            </a:r>
            <a:endParaRPr lang="ru-RU" sz="1600" b="1" dirty="0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4905955" y="1157028"/>
            <a:ext cx="848139" cy="2551050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автоматизация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12199367"/>
              </p:ext>
            </p:extLst>
          </p:nvPr>
        </p:nvGraphicFramePr>
        <p:xfrm>
          <a:off x="5820354" y="1130528"/>
          <a:ext cx="3008243" cy="25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13509763"/>
              </p:ext>
            </p:extLst>
          </p:nvPr>
        </p:nvGraphicFramePr>
        <p:xfrm>
          <a:off x="2971137" y="2150941"/>
          <a:ext cx="1855303" cy="1483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50749673"/>
              </p:ext>
            </p:extLst>
          </p:nvPr>
        </p:nvGraphicFramePr>
        <p:xfrm>
          <a:off x="5401996" y="3718853"/>
          <a:ext cx="4047854" cy="274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1" name="Выноска со стрелкой вправо 10"/>
          <p:cNvSpPr/>
          <p:nvPr/>
        </p:nvSpPr>
        <p:spPr>
          <a:xfrm flipH="1">
            <a:off x="4606401" y="3780498"/>
            <a:ext cx="848139" cy="2551050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тиражирование</a:t>
            </a:r>
            <a:endParaRPr lang="ru-RU" sz="20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48059054"/>
              </p:ext>
            </p:extLst>
          </p:nvPr>
        </p:nvGraphicFramePr>
        <p:xfrm>
          <a:off x="337382" y="3780498"/>
          <a:ext cx="4269019" cy="2560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473662" y="196867"/>
            <a:ext cx="8272022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Инновационная идея – «новый взгляд» на использование проектных задач 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6195061"/>
              </p:ext>
            </p:extLst>
          </p:nvPr>
        </p:nvGraphicFramePr>
        <p:xfrm>
          <a:off x="1058437" y="1347525"/>
          <a:ext cx="7880612" cy="536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781" y="1169139"/>
            <a:ext cx="1169551" cy="52972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lvl="0"/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Почему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проектные 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задачи?</a:t>
            </a: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0" y="207647"/>
            <a:ext cx="8954813" cy="111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Проектная задача как инструмент формирования и оценки </a:t>
            </a:r>
            <a:b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ru-RU" sz="3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метапредметных</a:t>
            </a:r>
            <a:r>
              <a:rPr lang="ru-RU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результатов</a:t>
            </a:r>
            <a:endParaRPr sz="3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7722966"/>
              </p:ext>
            </p:extLst>
          </p:nvPr>
        </p:nvGraphicFramePr>
        <p:xfrm>
          <a:off x="394532" y="1531749"/>
          <a:ext cx="3491668" cy="516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25531409"/>
              </p:ext>
            </p:extLst>
          </p:nvPr>
        </p:nvGraphicFramePr>
        <p:xfrm>
          <a:off x="3703320" y="1106804"/>
          <a:ext cx="5349240" cy="545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345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20537" y="560466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Продуктивная образовательная </a:t>
            </a:r>
            <a:endParaRPr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среда для обучающихся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40450706"/>
              </p:ext>
            </p:extLst>
          </p:nvPr>
        </p:nvGraphicFramePr>
        <p:xfrm>
          <a:off x="254999" y="1477009"/>
          <a:ext cx="8560676" cy="486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8536"/>
          <a:stretch/>
        </p:blipFill>
        <p:spPr>
          <a:xfrm>
            <a:off x="3574212" y="3722009"/>
            <a:ext cx="5267325" cy="26919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58" t="5808" r="2533"/>
          <a:stretch/>
        </p:blipFill>
        <p:spPr>
          <a:xfrm>
            <a:off x="0" y="1036832"/>
            <a:ext cx="4233205" cy="3668618"/>
          </a:xfrm>
          <a:prstGeom prst="rect">
            <a:avLst/>
          </a:prstGeom>
        </p:spPr>
      </p:pic>
      <p:sp>
        <p:nvSpPr>
          <p:cNvPr id="7" name="Google Shape;128;p19"/>
          <p:cNvSpPr txBox="1">
            <a:spLocks noGrp="1"/>
          </p:cNvSpPr>
          <p:nvPr>
            <p:ph type="title"/>
          </p:nvPr>
        </p:nvSpPr>
        <p:spPr>
          <a:xfrm>
            <a:off x="539827" y="144378"/>
            <a:ext cx="8032992" cy="849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Как визуализируются</a:t>
            </a: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Calibri"/>
              </a:rPr>
              <a:t>данные в ЭС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sym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2783" y="994200"/>
            <a:ext cx="4250634" cy="24072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1007" y="4540569"/>
            <a:ext cx="2532929" cy="17211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78" y="4831672"/>
            <a:ext cx="3304634" cy="1643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892048" y="115503"/>
            <a:ext cx="75183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-RU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Метафолио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позволяет осуществлять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165" y="6212512"/>
            <a:ext cx="8702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широко и полно представлять материалы при внешнем и внутреннем аудите ОО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01019816"/>
              </p:ext>
            </p:extLst>
          </p:nvPr>
        </p:nvGraphicFramePr>
        <p:xfrm>
          <a:off x="2274570" y="1188720"/>
          <a:ext cx="6691982" cy="4933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46448"/>
            <a:ext cx="4034791" cy="2976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806896" y="154236"/>
            <a:ext cx="8229600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Инновационная команда</a:t>
            </a:r>
            <a:endParaRPr sz="4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0"/>
          <p:cNvSpPr txBox="1">
            <a:spLocks noGrp="1"/>
          </p:cNvSpPr>
          <p:nvPr>
            <p:ph idx="1"/>
          </p:nvPr>
        </p:nvSpPr>
        <p:spPr>
          <a:xfrm>
            <a:off x="827584" y="4377359"/>
            <a:ext cx="8229600" cy="1394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 dirty="0"/>
              <a:t>https://school509.spb.ru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 dirty="0"/>
              <a:t>info@school509.spb.ru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 dirty="0"/>
              <a:t>(812) 702-38-62</a:t>
            </a:r>
            <a:endParaRPr dirty="0"/>
          </a:p>
        </p:txBody>
      </p:sp>
      <p:sp>
        <p:nvSpPr>
          <p:cNvPr id="134" name="Google Shape;134;p20"/>
          <p:cNvSpPr txBox="1"/>
          <p:nvPr/>
        </p:nvSpPr>
        <p:spPr>
          <a:xfrm>
            <a:off x="541009" y="1532167"/>
            <a:ext cx="8208912" cy="139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ru-RU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Гусарова </a:t>
            </a:r>
            <a:r>
              <a:rPr lang="ru-RU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</a:t>
            </a:r>
            <a:r>
              <a:rPr lang="ru-RU" sz="259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лена Валентиновна</a:t>
            </a:r>
            <a:r>
              <a:rPr lang="ru-RU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заместитель директора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ru-RU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Зверева Марина Геннадьевна, директор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ru-RU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Серженко Дмитрий Иванович, </a:t>
            </a:r>
            <a:r>
              <a:rPr lang="ru-RU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заместитель директора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ru-RU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Меркулова </a:t>
            </a:r>
            <a:r>
              <a:rPr lang="ru-RU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Евгения Николаевна, </a:t>
            </a:r>
            <a:r>
              <a:rPr lang="ru-RU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учитель начальных классов</a:t>
            </a: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1093471" y="2613377"/>
            <a:ext cx="7656450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000"/>
              <a:buFont typeface="Calibri"/>
              <a:buNone/>
            </a:pPr>
            <a:endParaRPr lang="ru-RU" sz="4000" b="1" i="0" u="none" strike="noStrike" cap="none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000"/>
              <a:buFont typeface="Calibri"/>
              <a:buNone/>
            </a:pP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000"/>
              <a:buFont typeface="Calibri"/>
              <a:buNone/>
            </a:pPr>
            <a:endParaRPr lang="ru-RU" sz="4000" b="1" i="0" u="none" strike="noStrike" cap="none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Контакты </a:t>
            </a:r>
            <a:r>
              <a:rPr lang="ru-RU" sz="4000" b="1" i="0" u="none" strike="noStrik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для взаимодействия</a:t>
            </a:r>
            <a:endParaRPr sz="4000" b="1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20" y="318305"/>
            <a:ext cx="1363936" cy="665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307</Words>
  <Application>Microsoft Office PowerPoint</Application>
  <PresentationFormat>Экран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Центр инновационного  педагогического поиска по теме: «Внутришкольная система оценки индивидуальных образовательных достижений обучающихся:  мониторинг развития  метапредметных результатов  обучающихся начальных классов  средствами инструмента „Метафолио“»  2019 год</vt:lpstr>
      <vt:lpstr>Задачи инновационной деятельности</vt:lpstr>
      <vt:lpstr>Инновационная идея – «новый взгляд» на использование проектных задач </vt:lpstr>
      <vt:lpstr>Проектная задача как инструмент формирования и оценки  метапредметных результатов</vt:lpstr>
      <vt:lpstr>Продуктивная образовательная  среда для обучающихся</vt:lpstr>
      <vt:lpstr>Как визуализируются данные в ЭС</vt:lpstr>
      <vt:lpstr>Метафолио позволяет осуществлять</vt:lpstr>
      <vt:lpstr>Инновационная команда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инновационного поиска по теме: «Мониторинг развития метапредметных результатов обучающихся начальных классов средствами инструмента „Метафолио“»</dc:title>
  <dc:creator>Елена В. Гусарова</dc:creator>
  <cp:lastModifiedBy>я</cp:lastModifiedBy>
  <cp:revision>34</cp:revision>
  <cp:lastPrinted>2019-04-25T10:33:14Z</cp:lastPrinted>
  <dcterms:modified xsi:type="dcterms:W3CDTF">2019-11-26T08:53:00Z</dcterms:modified>
</cp:coreProperties>
</file>