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43"/>
  </p:notesMasterIdLst>
  <p:handoutMasterIdLst>
    <p:handoutMasterId r:id="rId44"/>
  </p:handoutMasterIdLst>
  <p:sldIdLst>
    <p:sldId id="256" r:id="rId2"/>
    <p:sldId id="257" r:id="rId3"/>
    <p:sldId id="295" r:id="rId4"/>
    <p:sldId id="299" r:id="rId5"/>
    <p:sldId id="290" r:id="rId6"/>
    <p:sldId id="259" r:id="rId7"/>
    <p:sldId id="258" r:id="rId8"/>
    <p:sldId id="292" r:id="rId9"/>
    <p:sldId id="294" r:id="rId10"/>
    <p:sldId id="293" r:id="rId11"/>
    <p:sldId id="298" r:id="rId12"/>
    <p:sldId id="291" r:id="rId13"/>
    <p:sldId id="267" r:id="rId14"/>
    <p:sldId id="268" r:id="rId15"/>
    <p:sldId id="269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83" r:id="rId37"/>
    <p:sldId id="284" r:id="rId38"/>
    <p:sldId id="285" r:id="rId39"/>
    <p:sldId id="286" r:id="rId40"/>
    <p:sldId id="287" r:id="rId41"/>
    <p:sldId id="300" r:id="rId42"/>
  </p:sldIdLst>
  <p:sldSz cx="9144000" cy="5143500" type="screen16x9"/>
  <p:notesSz cx="6797675" cy="9926638"/>
  <p:embeddedFontLst>
    <p:embeddedFont>
      <p:font typeface="Syncopate" panose="020B0604020202020204" charset="0"/>
      <p:regular r:id="rId45"/>
      <p:bold r:id="rId46"/>
    </p:embeddedFont>
    <p:embeddedFont>
      <p:font typeface="Segoe Print" panose="02000600000000000000" pitchFamily="2" charset="0"/>
      <p:regular r:id="rId47"/>
      <p:bold r:id="rId48"/>
    </p:embeddedFont>
    <p:embeddedFont>
      <p:font typeface="Bookman Old Style" panose="02050604050505020204" pitchFamily="18" charset="0"/>
      <p:regular r:id="rId49"/>
      <p:bold r:id="rId50"/>
      <p:italic r:id="rId51"/>
      <p:boldItalic r:id="rId52"/>
    </p:embeddedFont>
    <p:embeddedFont>
      <p:font typeface="Nunito" panose="020B0604020202020204" charset="0"/>
      <p:regular r:id="rId53"/>
      <p:bold r:id="rId54"/>
      <p:italic r:id="rId55"/>
      <p:boldItalic r:id="rId56"/>
    </p:embeddedFont>
    <p:embeddedFont>
      <p:font typeface="Calibri" panose="020F0502020204030204" pitchFamily="34" charset="0"/>
      <p:regular r:id="rId57"/>
      <p:bold r:id="rId58"/>
      <p:italic r:id="rId59"/>
      <p:boldItalic r:id="rId60"/>
    </p:embeddedFont>
    <p:embeddedFont>
      <p:font typeface="Segoe Script" panose="020B0504020000000003" pitchFamily="34" charset="0"/>
      <p:regular r:id="rId61"/>
      <p:bold r:id="rId62"/>
    </p:embeddedFont>
    <p:embeddedFont>
      <p:font typeface="Century Schoolbook" panose="02040604050505020304" pitchFamily="18" charset="0"/>
      <p:regular r:id="rId63"/>
      <p:bold r:id="rId64"/>
      <p:italic r:id="rId65"/>
      <p:boldItalic r:id="rId6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5" d="100"/>
          <a:sy n="145" d="100"/>
        </p:scale>
        <p:origin x="62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2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63" Type="http://schemas.openxmlformats.org/officeDocument/2006/relationships/font" Target="fonts/font19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66" Type="http://schemas.openxmlformats.org/officeDocument/2006/relationships/font" Target="fonts/font2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61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52" Type="http://schemas.openxmlformats.org/officeDocument/2006/relationships/font" Target="fonts/font8.fntdata"/><Relationship Id="rId60" Type="http://schemas.openxmlformats.org/officeDocument/2006/relationships/font" Target="fonts/font16.fntdata"/><Relationship Id="rId65" Type="http://schemas.openxmlformats.org/officeDocument/2006/relationships/font" Target="fonts/font2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64" Type="http://schemas.openxmlformats.org/officeDocument/2006/relationships/font" Target="fonts/font20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59" Type="http://schemas.openxmlformats.org/officeDocument/2006/relationships/font" Target="fonts/font15.fntdata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0.fntdata"/><Relationship Id="rId62" Type="http://schemas.openxmlformats.org/officeDocument/2006/relationships/font" Target="fonts/font18.fntdata"/><Relationship Id="rId7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3AFF9C-2C43-4BC6-9F1A-CD07790268C5}" type="doc">
      <dgm:prSet loTypeId="urn:microsoft.com/office/officeart/2005/8/layout/arrow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037A7C9-4A2A-48F6-BBED-42BA9988A0D4}">
      <dgm:prSet phldrT="[Текст]"/>
      <dgm:spPr/>
      <dgm:t>
        <a:bodyPr/>
        <a:lstStyle/>
        <a:p>
          <a:r>
            <a:rPr lang="ru-RU" dirty="0" smtClean="0"/>
            <a:t>РДР</a:t>
          </a:r>
          <a:endParaRPr lang="ru-RU" dirty="0"/>
        </a:p>
      </dgm:t>
    </dgm:pt>
    <dgm:pt modelId="{B657AED9-9F9F-43E0-8078-1B7FA11F267B}" type="parTrans" cxnId="{9FEED9D2-D1E6-4A3E-9CD5-E276576C96E8}">
      <dgm:prSet/>
      <dgm:spPr/>
      <dgm:t>
        <a:bodyPr/>
        <a:lstStyle/>
        <a:p>
          <a:endParaRPr lang="ru-RU"/>
        </a:p>
      </dgm:t>
    </dgm:pt>
    <dgm:pt modelId="{E698068E-7E5D-4986-BABE-DBC29C0D2F5D}" type="sibTrans" cxnId="{9FEED9D2-D1E6-4A3E-9CD5-E276576C96E8}">
      <dgm:prSet/>
      <dgm:spPr/>
      <dgm:t>
        <a:bodyPr/>
        <a:lstStyle/>
        <a:p>
          <a:endParaRPr lang="ru-RU"/>
        </a:p>
      </dgm:t>
    </dgm:pt>
    <dgm:pt modelId="{2CCFFB11-042A-4C97-9008-EA1B99FEA612}">
      <dgm:prSet phldrT="[Текст]"/>
      <dgm:spPr/>
      <dgm:t>
        <a:bodyPr/>
        <a:lstStyle/>
        <a:p>
          <a:r>
            <a:rPr lang="ru-RU" dirty="0" smtClean="0"/>
            <a:t>ПЗ</a:t>
          </a:r>
          <a:endParaRPr lang="ru-RU" dirty="0"/>
        </a:p>
      </dgm:t>
    </dgm:pt>
    <dgm:pt modelId="{9FBA8490-21DC-4172-9632-0EA2037FDA95}" type="parTrans" cxnId="{01E43E58-A7DC-4980-BE0F-637AF97EDAA3}">
      <dgm:prSet/>
      <dgm:spPr/>
      <dgm:t>
        <a:bodyPr/>
        <a:lstStyle/>
        <a:p>
          <a:endParaRPr lang="ru-RU"/>
        </a:p>
      </dgm:t>
    </dgm:pt>
    <dgm:pt modelId="{05F74047-3D4C-464E-A77F-B295B7394B49}" type="sibTrans" cxnId="{01E43E58-A7DC-4980-BE0F-637AF97EDAA3}">
      <dgm:prSet/>
      <dgm:spPr/>
      <dgm:t>
        <a:bodyPr/>
        <a:lstStyle/>
        <a:p>
          <a:endParaRPr lang="ru-RU"/>
        </a:p>
      </dgm:t>
    </dgm:pt>
    <dgm:pt modelId="{474A525C-AB98-454B-8F53-1C24DAFBB489}" type="pres">
      <dgm:prSet presAssocID="{DD3AFF9C-2C43-4BC6-9F1A-CD07790268C5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2974BF3-2AE0-4FAB-8B15-5A3378B5BA4C}" type="pres">
      <dgm:prSet presAssocID="{DD3AFF9C-2C43-4BC6-9F1A-CD07790268C5}" presName="ribbon" presStyleLbl="node1" presStyleIdx="0" presStyleCnt="1">
        <dgm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79CACBA3-0B4F-42E2-8BE3-9F5D3174CF92}" type="pres">
      <dgm:prSet presAssocID="{DD3AFF9C-2C43-4BC6-9F1A-CD07790268C5}" presName="lef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09D1A1-FB3B-4FC3-A350-3DCBAB8A1B86}" type="pres">
      <dgm:prSet presAssocID="{DD3AFF9C-2C43-4BC6-9F1A-CD07790268C5}" presName="righ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1CEB60F-F45A-414F-8738-581A804B7128}" type="presOf" srcId="{2CCFFB11-042A-4C97-9008-EA1B99FEA612}" destId="{7609D1A1-FB3B-4FC3-A350-3DCBAB8A1B86}" srcOrd="0" destOrd="0" presId="urn:microsoft.com/office/officeart/2005/8/layout/arrow6"/>
    <dgm:cxn modelId="{68144378-C3FA-48FE-9B62-ECA648AAC126}" type="presOf" srcId="{DD3AFF9C-2C43-4BC6-9F1A-CD07790268C5}" destId="{474A525C-AB98-454B-8F53-1C24DAFBB489}" srcOrd="0" destOrd="0" presId="urn:microsoft.com/office/officeart/2005/8/layout/arrow6"/>
    <dgm:cxn modelId="{01E43E58-A7DC-4980-BE0F-637AF97EDAA3}" srcId="{DD3AFF9C-2C43-4BC6-9F1A-CD07790268C5}" destId="{2CCFFB11-042A-4C97-9008-EA1B99FEA612}" srcOrd="1" destOrd="0" parTransId="{9FBA8490-21DC-4172-9632-0EA2037FDA95}" sibTransId="{05F74047-3D4C-464E-A77F-B295B7394B49}"/>
    <dgm:cxn modelId="{9FEED9D2-D1E6-4A3E-9CD5-E276576C96E8}" srcId="{DD3AFF9C-2C43-4BC6-9F1A-CD07790268C5}" destId="{9037A7C9-4A2A-48F6-BBED-42BA9988A0D4}" srcOrd="0" destOrd="0" parTransId="{B657AED9-9F9F-43E0-8078-1B7FA11F267B}" sibTransId="{E698068E-7E5D-4986-BABE-DBC29C0D2F5D}"/>
    <dgm:cxn modelId="{85486286-9821-442F-9D3A-D8ADAE0E09E8}" type="presOf" srcId="{9037A7C9-4A2A-48F6-BBED-42BA9988A0D4}" destId="{79CACBA3-0B4F-42E2-8BE3-9F5D3174CF92}" srcOrd="0" destOrd="0" presId="urn:microsoft.com/office/officeart/2005/8/layout/arrow6"/>
    <dgm:cxn modelId="{348DDCF5-822B-4989-9126-E78FDDCF3771}" type="presParOf" srcId="{474A525C-AB98-454B-8F53-1C24DAFBB489}" destId="{C2974BF3-2AE0-4FAB-8B15-5A3378B5BA4C}" srcOrd="0" destOrd="0" presId="urn:microsoft.com/office/officeart/2005/8/layout/arrow6"/>
    <dgm:cxn modelId="{E5AA38CC-6A9A-4E68-BB33-1E09B62EF4EB}" type="presParOf" srcId="{474A525C-AB98-454B-8F53-1C24DAFBB489}" destId="{79CACBA3-0B4F-42E2-8BE3-9F5D3174CF92}" srcOrd="1" destOrd="0" presId="urn:microsoft.com/office/officeart/2005/8/layout/arrow6"/>
    <dgm:cxn modelId="{273540E8-75BA-4CBB-8AD7-41B20F951698}" type="presParOf" srcId="{474A525C-AB98-454B-8F53-1C24DAFBB489}" destId="{7609D1A1-FB3B-4FC3-A350-3DCBAB8A1B86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9C57C92-32E8-4E17-8418-2D2CB92EF5FB}" type="doc">
      <dgm:prSet loTypeId="urn:microsoft.com/office/officeart/2005/8/layout/hierarchy2" loCatId="hierarchy" qsTypeId="urn:microsoft.com/office/officeart/2005/8/quickstyle/simple3" qsCatId="simple" csTypeId="urn:microsoft.com/office/officeart/2005/8/colors/colorful1#3" csCatId="colorful" phldr="1"/>
      <dgm:spPr/>
      <dgm:t>
        <a:bodyPr/>
        <a:lstStyle/>
        <a:p>
          <a:endParaRPr lang="ru-RU"/>
        </a:p>
      </dgm:t>
    </dgm:pt>
    <dgm:pt modelId="{B851D064-347D-4F61-93C0-CD3EE1E90B1F}">
      <dgm:prSet phldrT="[Текст]" custT="1">
        <dgm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4000" b="1" i="0" u="none" strike="noStrike" cap="none" dirty="0" smtClean="0">
              <a:latin typeface="Times New Roman"/>
              <a:ea typeface="Times New Roman"/>
              <a:cs typeface="Times New Roman"/>
              <a:sym typeface="Times New Roman"/>
            </a:rPr>
            <a:t>Количество ПЗ </a:t>
          </a:r>
        </a:p>
      </dgm:t>
    </dgm:pt>
    <dgm:pt modelId="{EAEE8AE2-85F9-432B-93A2-4C3AC52C5A62}" type="parTrans" cxnId="{3D071BEA-98FB-4A84-A4B1-29655FF86F43}">
      <dgm:prSet/>
      <dgm:spPr/>
      <dgm:t>
        <a:bodyPr/>
        <a:lstStyle/>
        <a:p>
          <a:endParaRPr lang="ru-RU"/>
        </a:p>
      </dgm:t>
    </dgm:pt>
    <dgm:pt modelId="{0E485340-77D9-44D9-8479-DFE7C93BAD5A}" type="sibTrans" cxnId="{3D071BEA-98FB-4A84-A4B1-29655FF86F43}">
      <dgm:prSet/>
      <dgm:spPr/>
      <dgm:t>
        <a:bodyPr/>
        <a:lstStyle/>
        <a:p>
          <a:endParaRPr lang="ru-RU"/>
        </a:p>
      </dgm:t>
    </dgm:pt>
    <dgm:pt modelId="{7B729755-9C69-4BF4-BC57-90E4EF43352A}">
      <dgm:prSet phldrT="[Текст]" custT="1">
        <dgm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4000" b="1" i="1" u="sng" strike="noStrike" cap="none" dirty="0" smtClean="0">
              <a:latin typeface="Times New Roman"/>
              <a:ea typeface="Times New Roman"/>
              <a:cs typeface="Times New Roman"/>
              <a:sym typeface="Times New Roman"/>
            </a:rPr>
            <a:t>1 класс</a:t>
          </a:r>
        </a:p>
        <a:p>
          <a:pPr rtl="0"/>
          <a:r>
            <a:rPr lang="ru-RU" sz="4000" b="0" i="0" u="none" strike="noStrike" cap="none" dirty="0" smtClean="0">
              <a:latin typeface="Times New Roman"/>
              <a:ea typeface="Times New Roman"/>
              <a:cs typeface="Times New Roman"/>
              <a:sym typeface="Times New Roman"/>
            </a:rPr>
            <a:t>8 ПЗ</a:t>
          </a:r>
          <a:endParaRPr lang="ru-RU" sz="4000" dirty="0"/>
        </a:p>
      </dgm:t>
    </dgm:pt>
    <dgm:pt modelId="{FBFA7365-9432-4CDC-9506-B5711432AC39}" type="parTrans" cxnId="{3F30C6B4-5FDE-4D8D-83DD-B92FA9AA3938}">
      <dgm:prSet/>
      <dgm:spPr/>
      <dgm:t>
        <a:bodyPr/>
        <a:lstStyle/>
        <a:p>
          <a:endParaRPr lang="ru-RU"/>
        </a:p>
      </dgm:t>
    </dgm:pt>
    <dgm:pt modelId="{2126D47B-7A2E-4401-A98C-C73708E3A5E5}" type="sibTrans" cxnId="{3F30C6B4-5FDE-4D8D-83DD-B92FA9AA3938}">
      <dgm:prSet/>
      <dgm:spPr/>
      <dgm:t>
        <a:bodyPr/>
        <a:lstStyle/>
        <a:p>
          <a:endParaRPr lang="ru-RU"/>
        </a:p>
      </dgm:t>
    </dgm:pt>
    <dgm:pt modelId="{DCDB4223-6866-4B0D-8971-E3D78F722585}">
      <dgm:prSet phldrT="[Текст]" custT="1">
        <dgm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4000" b="1" i="1" u="sng" strike="noStrike" cap="none" dirty="0" smtClean="0">
              <a:latin typeface="Times New Roman"/>
              <a:ea typeface="Times New Roman"/>
              <a:cs typeface="Times New Roman"/>
              <a:sym typeface="Times New Roman"/>
            </a:rPr>
            <a:t>2-4 классы</a:t>
          </a:r>
        </a:p>
        <a:p>
          <a:pPr rtl="0"/>
          <a:r>
            <a:rPr lang="ru-RU" sz="4000" b="0" i="0" u="none" strike="noStrike" cap="none" dirty="0" smtClean="0">
              <a:latin typeface="Times New Roman"/>
              <a:ea typeface="Times New Roman"/>
              <a:cs typeface="Times New Roman"/>
              <a:sym typeface="Times New Roman"/>
            </a:rPr>
            <a:t>9 ПЗ</a:t>
          </a:r>
          <a:endParaRPr lang="ru-RU" sz="4000" dirty="0"/>
        </a:p>
      </dgm:t>
    </dgm:pt>
    <dgm:pt modelId="{28F1F0FE-AC31-40DA-8B94-488C6F5C9F59}" type="parTrans" cxnId="{DB369BB0-362A-40E3-B96F-F7F043336B5C}">
      <dgm:prSet/>
      <dgm:spPr/>
      <dgm:t>
        <a:bodyPr/>
        <a:lstStyle/>
        <a:p>
          <a:endParaRPr lang="ru-RU"/>
        </a:p>
      </dgm:t>
    </dgm:pt>
    <dgm:pt modelId="{5AFC2DA3-F48A-4564-A6F4-490ACB619B6E}" type="sibTrans" cxnId="{DB369BB0-362A-40E3-B96F-F7F043336B5C}">
      <dgm:prSet/>
      <dgm:spPr/>
      <dgm:t>
        <a:bodyPr/>
        <a:lstStyle/>
        <a:p>
          <a:endParaRPr lang="ru-RU"/>
        </a:p>
      </dgm:t>
    </dgm:pt>
    <dgm:pt modelId="{CEC60C51-5D84-4625-BC68-E8A1FD0F1243}" type="pres">
      <dgm:prSet presAssocID="{A9C57C92-32E8-4E17-8418-2D2CB92EF5FB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1AF5D70-DA7B-4F08-B33C-10CE56EC6128}" type="pres">
      <dgm:prSet presAssocID="{B851D064-347D-4F61-93C0-CD3EE1E90B1F}" presName="root1" presStyleCnt="0"/>
      <dgm:spPr/>
      <dgm:t>
        <a:bodyPr/>
        <a:lstStyle/>
        <a:p>
          <a:endParaRPr lang="ru-RU"/>
        </a:p>
      </dgm:t>
    </dgm:pt>
    <dgm:pt modelId="{A7520FDE-8DE2-476E-B738-C2765EC152EE}" type="pres">
      <dgm:prSet presAssocID="{B851D064-347D-4F61-93C0-CD3EE1E90B1F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73C0613-D279-4CAE-AEBA-16226CDCA9AC}" type="pres">
      <dgm:prSet presAssocID="{B851D064-347D-4F61-93C0-CD3EE1E90B1F}" presName="level2hierChild" presStyleCnt="0"/>
      <dgm:spPr/>
      <dgm:t>
        <a:bodyPr/>
        <a:lstStyle/>
        <a:p>
          <a:endParaRPr lang="ru-RU"/>
        </a:p>
      </dgm:t>
    </dgm:pt>
    <dgm:pt modelId="{43B4416B-9267-4D6A-AAF1-F5EDD19226B4}" type="pres">
      <dgm:prSet presAssocID="{FBFA7365-9432-4CDC-9506-B5711432AC39}" presName="conn2-1" presStyleLbl="parChTrans1D2" presStyleIdx="0" presStyleCnt="2"/>
      <dgm:spPr/>
      <dgm:t>
        <a:bodyPr/>
        <a:lstStyle/>
        <a:p>
          <a:endParaRPr lang="ru-RU"/>
        </a:p>
      </dgm:t>
    </dgm:pt>
    <dgm:pt modelId="{C898FD43-4C9D-455E-8AA0-9F7E9B8F05FF}" type="pres">
      <dgm:prSet presAssocID="{FBFA7365-9432-4CDC-9506-B5711432AC39}" presName="connTx" presStyleLbl="parChTrans1D2" presStyleIdx="0" presStyleCnt="2"/>
      <dgm:spPr/>
      <dgm:t>
        <a:bodyPr/>
        <a:lstStyle/>
        <a:p>
          <a:endParaRPr lang="ru-RU"/>
        </a:p>
      </dgm:t>
    </dgm:pt>
    <dgm:pt modelId="{16B0FEEF-5CCD-41D7-AD48-86F3F5BE99E0}" type="pres">
      <dgm:prSet presAssocID="{7B729755-9C69-4BF4-BC57-90E4EF43352A}" presName="root2" presStyleCnt="0"/>
      <dgm:spPr/>
      <dgm:t>
        <a:bodyPr/>
        <a:lstStyle/>
        <a:p>
          <a:endParaRPr lang="ru-RU"/>
        </a:p>
      </dgm:t>
    </dgm:pt>
    <dgm:pt modelId="{D5FEA471-3B2F-4C7A-9A08-6615A292F6C5}" type="pres">
      <dgm:prSet presAssocID="{7B729755-9C69-4BF4-BC57-90E4EF43352A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8330AA5-D075-4DFD-9B33-6B5E4E368C2E}" type="pres">
      <dgm:prSet presAssocID="{7B729755-9C69-4BF4-BC57-90E4EF43352A}" presName="level3hierChild" presStyleCnt="0"/>
      <dgm:spPr/>
      <dgm:t>
        <a:bodyPr/>
        <a:lstStyle/>
        <a:p>
          <a:endParaRPr lang="ru-RU"/>
        </a:p>
      </dgm:t>
    </dgm:pt>
    <dgm:pt modelId="{77F8D97E-CF34-4EA3-B87B-BAC852554B04}" type="pres">
      <dgm:prSet presAssocID="{28F1F0FE-AC31-40DA-8B94-488C6F5C9F59}" presName="conn2-1" presStyleLbl="parChTrans1D2" presStyleIdx="1" presStyleCnt="2"/>
      <dgm:spPr/>
      <dgm:t>
        <a:bodyPr/>
        <a:lstStyle/>
        <a:p>
          <a:endParaRPr lang="ru-RU"/>
        </a:p>
      </dgm:t>
    </dgm:pt>
    <dgm:pt modelId="{AD62BAAA-7D92-4C9B-A988-40FAEF66E0A3}" type="pres">
      <dgm:prSet presAssocID="{28F1F0FE-AC31-40DA-8B94-488C6F5C9F59}" presName="connTx" presStyleLbl="parChTrans1D2" presStyleIdx="1" presStyleCnt="2"/>
      <dgm:spPr/>
      <dgm:t>
        <a:bodyPr/>
        <a:lstStyle/>
        <a:p>
          <a:endParaRPr lang="ru-RU"/>
        </a:p>
      </dgm:t>
    </dgm:pt>
    <dgm:pt modelId="{78F5F10F-1E25-4BA4-9021-ED898DF4BD4A}" type="pres">
      <dgm:prSet presAssocID="{DCDB4223-6866-4B0D-8971-E3D78F722585}" presName="root2" presStyleCnt="0"/>
      <dgm:spPr/>
      <dgm:t>
        <a:bodyPr/>
        <a:lstStyle/>
        <a:p>
          <a:endParaRPr lang="ru-RU"/>
        </a:p>
      </dgm:t>
    </dgm:pt>
    <dgm:pt modelId="{D7711510-BD5D-4FC2-9379-31B210611AC4}" type="pres">
      <dgm:prSet presAssocID="{DCDB4223-6866-4B0D-8971-E3D78F722585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537F71F-407F-417E-BEAC-AFF2127A5F04}" type="pres">
      <dgm:prSet presAssocID="{DCDB4223-6866-4B0D-8971-E3D78F722585}" presName="level3hierChild" presStyleCnt="0"/>
      <dgm:spPr/>
      <dgm:t>
        <a:bodyPr/>
        <a:lstStyle/>
        <a:p>
          <a:endParaRPr lang="ru-RU"/>
        </a:p>
      </dgm:t>
    </dgm:pt>
  </dgm:ptLst>
  <dgm:cxnLst>
    <dgm:cxn modelId="{6695B59D-0ED3-4680-92CD-1A2F6E2A95EC}" type="presOf" srcId="{DCDB4223-6866-4B0D-8971-E3D78F722585}" destId="{D7711510-BD5D-4FC2-9379-31B210611AC4}" srcOrd="0" destOrd="0" presId="urn:microsoft.com/office/officeart/2005/8/layout/hierarchy2"/>
    <dgm:cxn modelId="{8A60B9ED-A3D5-43BF-A57E-2DB7E53EBDAB}" type="presOf" srcId="{28F1F0FE-AC31-40DA-8B94-488C6F5C9F59}" destId="{AD62BAAA-7D92-4C9B-A988-40FAEF66E0A3}" srcOrd="1" destOrd="0" presId="urn:microsoft.com/office/officeart/2005/8/layout/hierarchy2"/>
    <dgm:cxn modelId="{DB369BB0-362A-40E3-B96F-F7F043336B5C}" srcId="{B851D064-347D-4F61-93C0-CD3EE1E90B1F}" destId="{DCDB4223-6866-4B0D-8971-E3D78F722585}" srcOrd="1" destOrd="0" parTransId="{28F1F0FE-AC31-40DA-8B94-488C6F5C9F59}" sibTransId="{5AFC2DA3-F48A-4564-A6F4-490ACB619B6E}"/>
    <dgm:cxn modelId="{2D30B770-207C-4D4B-98B1-C3F48D79AEE6}" type="presOf" srcId="{B851D064-347D-4F61-93C0-CD3EE1E90B1F}" destId="{A7520FDE-8DE2-476E-B738-C2765EC152EE}" srcOrd="0" destOrd="0" presId="urn:microsoft.com/office/officeart/2005/8/layout/hierarchy2"/>
    <dgm:cxn modelId="{7DDC17AF-184F-4C31-9B00-2F1FE0CFCA60}" type="presOf" srcId="{FBFA7365-9432-4CDC-9506-B5711432AC39}" destId="{C898FD43-4C9D-455E-8AA0-9F7E9B8F05FF}" srcOrd="1" destOrd="0" presId="urn:microsoft.com/office/officeart/2005/8/layout/hierarchy2"/>
    <dgm:cxn modelId="{3D071BEA-98FB-4A84-A4B1-29655FF86F43}" srcId="{A9C57C92-32E8-4E17-8418-2D2CB92EF5FB}" destId="{B851D064-347D-4F61-93C0-CD3EE1E90B1F}" srcOrd="0" destOrd="0" parTransId="{EAEE8AE2-85F9-432B-93A2-4C3AC52C5A62}" sibTransId="{0E485340-77D9-44D9-8479-DFE7C93BAD5A}"/>
    <dgm:cxn modelId="{3F30C6B4-5FDE-4D8D-83DD-B92FA9AA3938}" srcId="{B851D064-347D-4F61-93C0-CD3EE1E90B1F}" destId="{7B729755-9C69-4BF4-BC57-90E4EF43352A}" srcOrd="0" destOrd="0" parTransId="{FBFA7365-9432-4CDC-9506-B5711432AC39}" sibTransId="{2126D47B-7A2E-4401-A98C-C73708E3A5E5}"/>
    <dgm:cxn modelId="{928E74B2-8CAE-490E-B942-B04F67A7D663}" type="presOf" srcId="{A9C57C92-32E8-4E17-8418-2D2CB92EF5FB}" destId="{CEC60C51-5D84-4625-BC68-E8A1FD0F1243}" srcOrd="0" destOrd="0" presId="urn:microsoft.com/office/officeart/2005/8/layout/hierarchy2"/>
    <dgm:cxn modelId="{82AF9E83-1137-449D-91F1-A4EB78BE8011}" type="presOf" srcId="{FBFA7365-9432-4CDC-9506-B5711432AC39}" destId="{43B4416B-9267-4D6A-AAF1-F5EDD19226B4}" srcOrd="0" destOrd="0" presId="urn:microsoft.com/office/officeart/2005/8/layout/hierarchy2"/>
    <dgm:cxn modelId="{2F0BDA21-1C0F-4878-80A4-0A08EABA3671}" type="presOf" srcId="{28F1F0FE-AC31-40DA-8B94-488C6F5C9F59}" destId="{77F8D97E-CF34-4EA3-B87B-BAC852554B04}" srcOrd="0" destOrd="0" presId="urn:microsoft.com/office/officeart/2005/8/layout/hierarchy2"/>
    <dgm:cxn modelId="{5B102025-2A50-4B9E-BC0A-0C05EA0EE6AC}" type="presOf" srcId="{7B729755-9C69-4BF4-BC57-90E4EF43352A}" destId="{D5FEA471-3B2F-4C7A-9A08-6615A292F6C5}" srcOrd="0" destOrd="0" presId="urn:microsoft.com/office/officeart/2005/8/layout/hierarchy2"/>
    <dgm:cxn modelId="{CE179C75-1646-409A-8EEC-4D7165C1FA84}" type="presParOf" srcId="{CEC60C51-5D84-4625-BC68-E8A1FD0F1243}" destId="{91AF5D70-DA7B-4F08-B33C-10CE56EC6128}" srcOrd="0" destOrd="0" presId="urn:microsoft.com/office/officeart/2005/8/layout/hierarchy2"/>
    <dgm:cxn modelId="{FEF5859C-D188-42FA-A7D8-B1F0ED6AE21B}" type="presParOf" srcId="{91AF5D70-DA7B-4F08-B33C-10CE56EC6128}" destId="{A7520FDE-8DE2-476E-B738-C2765EC152EE}" srcOrd="0" destOrd="0" presId="urn:microsoft.com/office/officeart/2005/8/layout/hierarchy2"/>
    <dgm:cxn modelId="{C67BB137-519A-464C-B93A-508053CF0643}" type="presParOf" srcId="{91AF5D70-DA7B-4F08-B33C-10CE56EC6128}" destId="{073C0613-D279-4CAE-AEBA-16226CDCA9AC}" srcOrd="1" destOrd="0" presId="urn:microsoft.com/office/officeart/2005/8/layout/hierarchy2"/>
    <dgm:cxn modelId="{CEF3E5B0-2CC1-432F-A19D-1F046CC62A23}" type="presParOf" srcId="{073C0613-D279-4CAE-AEBA-16226CDCA9AC}" destId="{43B4416B-9267-4D6A-AAF1-F5EDD19226B4}" srcOrd="0" destOrd="0" presId="urn:microsoft.com/office/officeart/2005/8/layout/hierarchy2"/>
    <dgm:cxn modelId="{5086167E-4AC2-46C3-B3E3-987C7F9B9F06}" type="presParOf" srcId="{43B4416B-9267-4D6A-AAF1-F5EDD19226B4}" destId="{C898FD43-4C9D-455E-8AA0-9F7E9B8F05FF}" srcOrd="0" destOrd="0" presId="urn:microsoft.com/office/officeart/2005/8/layout/hierarchy2"/>
    <dgm:cxn modelId="{BF37DAC6-248F-453A-BB88-DCEB16A14488}" type="presParOf" srcId="{073C0613-D279-4CAE-AEBA-16226CDCA9AC}" destId="{16B0FEEF-5CCD-41D7-AD48-86F3F5BE99E0}" srcOrd="1" destOrd="0" presId="urn:microsoft.com/office/officeart/2005/8/layout/hierarchy2"/>
    <dgm:cxn modelId="{94513533-4995-4C7A-9A58-78EDDCA7E108}" type="presParOf" srcId="{16B0FEEF-5CCD-41D7-AD48-86F3F5BE99E0}" destId="{D5FEA471-3B2F-4C7A-9A08-6615A292F6C5}" srcOrd="0" destOrd="0" presId="urn:microsoft.com/office/officeart/2005/8/layout/hierarchy2"/>
    <dgm:cxn modelId="{051A748D-A584-4C1F-8EFE-2D4B140EBB2A}" type="presParOf" srcId="{16B0FEEF-5CCD-41D7-AD48-86F3F5BE99E0}" destId="{C8330AA5-D075-4DFD-9B33-6B5E4E368C2E}" srcOrd="1" destOrd="0" presId="urn:microsoft.com/office/officeart/2005/8/layout/hierarchy2"/>
    <dgm:cxn modelId="{AD6DA801-0FC5-45D6-91FC-0A35E7169911}" type="presParOf" srcId="{073C0613-D279-4CAE-AEBA-16226CDCA9AC}" destId="{77F8D97E-CF34-4EA3-B87B-BAC852554B04}" srcOrd="2" destOrd="0" presId="urn:microsoft.com/office/officeart/2005/8/layout/hierarchy2"/>
    <dgm:cxn modelId="{CCD9DFBF-12B3-42BF-82ED-5EC3EE5A5371}" type="presParOf" srcId="{77F8D97E-CF34-4EA3-B87B-BAC852554B04}" destId="{AD62BAAA-7D92-4C9B-A988-40FAEF66E0A3}" srcOrd="0" destOrd="0" presId="urn:microsoft.com/office/officeart/2005/8/layout/hierarchy2"/>
    <dgm:cxn modelId="{08352F82-C35A-4FDB-A22A-E90CCB4A98AB}" type="presParOf" srcId="{073C0613-D279-4CAE-AEBA-16226CDCA9AC}" destId="{78F5F10F-1E25-4BA4-9021-ED898DF4BD4A}" srcOrd="3" destOrd="0" presId="urn:microsoft.com/office/officeart/2005/8/layout/hierarchy2"/>
    <dgm:cxn modelId="{C4CD9BAB-A995-4063-B9DF-074BC3B77277}" type="presParOf" srcId="{78F5F10F-1E25-4BA4-9021-ED898DF4BD4A}" destId="{D7711510-BD5D-4FC2-9379-31B210611AC4}" srcOrd="0" destOrd="0" presId="urn:microsoft.com/office/officeart/2005/8/layout/hierarchy2"/>
    <dgm:cxn modelId="{DC9ECAB7-F333-4AA1-AB0E-2EAD08D731AD}" type="presParOf" srcId="{78F5F10F-1E25-4BA4-9021-ED898DF4BD4A}" destId="{2537F71F-407F-417E-BEAC-AFF2127A5F04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974BF3-2AE0-4FAB-8B15-5A3378B5BA4C}">
      <dsp:nvSpPr>
        <dsp:cNvPr id="0" name=""/>
        <dsp:cNvSpPr/>
      </dsp:nvSpPr>
      <dsp:spPr>
        <a:xfrm>
          <a:off x="0" y="310977"/>
          <a:ext cx="4031672" cy="1612668"/>
        </a:xfrm>
        <a:prstGeom prst="leftRightRibbon">
          <a:avLst/>
        </a:prstGeom>
        <a:solidFill>
          <a:schemeClr val="dk1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dk1"/>
        </a:fillRef>
        <a:effectRef idx="1">
          <a:schemeClr val="dk1"/>
        </a:effectRef>
        <a:fontRef idx="minor">
          <a:schemeClr val="lt1"/>
        </a:fontRef>
      </dsp:style>
    </dsp:sp>
    <dsp:sp modelId="{79CACBA3-0B4F-42E2-8BE3-9F5D3174CF92}">
      <dsp:nvSpPr>
        <dsp:cNvPr id="0" name=""/>
        <dsp:cNvSpPr/>
      </dsp:nvSpPr>
      <dsp:spPr>
        <a:xfrm>
          <a:off x="483800" y="593194"/>
          <a:ext cx="1330451" cy="79020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35128" rIns="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kern="1200" dirty="0" smtClean="0"/>
            <a:t>РДР</a:t>
          </a:r>
          <a:endParaRPr lang="ru-RU" sz="3800" kern="1200" dirty="0"/>
        </a:p>
      </dsp:txBody>
      <dsp:txXfrm>
        <a:off x="483800" y="593194"/>
        <a:ext cx="1330451" cy="790207"/>
      </dsp:txXfrm>
    </dsp:sp>
    <dsp:sp modelId="{7609D1A1-FB3B-4FC3-A350-3DCBAB8A1B86}">
      <dsp:nvSpPr>
        <dsp:cNvPr id="0" name=""/>
        <dsp:cNvSpPr/>
      </dsp:nvSpPr>
      <dsp:spPr>
        <a:xfrm>
          <a:off x="2015836" y="851221"/>
          <a:ext cx="1572352" cy="79020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35128" rIns="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kern="1200" dirty="0" smtClean="0"/>
            <a:t>ПЗ</a:t>
          </a:r>
          <a:endParaRPr lang="ru-RU" sz="3800" kern="1200" dirty="0"/>
        </a:p>
      </dsp:txBody>
      <dsp:txXfrm>
        <a:off x="2015836" y="851221"/>
        <a:ext cx="1572352" cy="79020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EECB6-1CF1-4477-A289-BE101F4BD8FB}" type="datetimeFigureOut">
              <a:rPr lang="ru-RU" smtClean="0"/>
              <a:t>26.11.2019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93CB4A-D3C4-4881-BBF3-B69BDF52F4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29369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833960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54ff7510b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54ff7510b8_0_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53906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50b8cc2259_0_7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50b8cc2259_0_70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23669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50b8cc2259_0_7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50b8cc2259_0_707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97273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548e549d83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548e549d83_0_1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12368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548e549d83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548e549d83_0_16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97469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5494257e4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5494257e40_0_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63577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50b8cc225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50b8cc2259_0_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53743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54dbd9a4af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54dbd9a4af_0_6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95272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50b8cc2259_0_7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50b8cc2259_0_78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2676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50b8cc2259_0_2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50b8cc2259_0_288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36583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50b8cc2259_0_7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50b8cc2259_0_79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6329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54ff7510b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54ff7510b8_0_6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15259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50b8cc2259_0_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50b8cc2259_0_276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81610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50b8cc2259_0_7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50b8cc2259_0_71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33730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50b8cc2259_0_7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50b8cc2259_0_749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03412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50b8cc2259_0_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50b8cc2259_0_28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29949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50b8cc2259_0_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50b8cc2259_0_29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98398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54dbd9a4af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54dbd9a4af_0_38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03560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50b8cc2259_0_7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50b8cc2259_0_73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57354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50b8cc2259_0_7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50b8cc2259_0_74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75755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0b8cc2259_0_7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0b8cc2259_0_75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79954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50b8cc2259_0_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50b8cc2259_0_738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36337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 txBox="1">
            <a:spLocks noGrp="1"/>
          </p:cNvSpPr>
          <p:nvPr>
            <p:ph type="body" idx="1"/>
          </p:nvPr>
        </p:nvSpPr>
        <p:spPr>
          <a:xfrm>
            <a:off x="984091" y="3505258"/>
            <a:ext cx="7872714" cy="332077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6" name="Shape 316"/>
          <p:cNvSpPr>
            <a:spLocks noGrp="1" noRot="1" noChangeAspect="1"/>
          </p:cNvSpPr>
          <p:nvPr>
            <p:ph type="sldImg" idx="2"/>
          </p:nvPr>
        </p:nvSpPr>
        <p:spPr>
          <a:xfrm>
            <a:off x="2460625" y="552450"/>
            <a:ext cx="4919663" cy="27686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473912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50b8cc2259_0_7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50b8cc2259_0_759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67502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54dbd9a4af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54dbd9a4af_0_7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97796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50b8cc2259_0_7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50b8cc2259_0_767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991614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50b8cc2259_0_7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50b8cc2259_0_77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018809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50b8cc2259_0_7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50b8cc2259_0_779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355640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50b8cc2259_0_8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50b8cc2259_0_806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508023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50b8cc2259_0_8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50b8cc2259_0_80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657880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546ca3198d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546ca3198d_0_65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40170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67215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54ff7510b8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54ff7510b8_0_1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28748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548e549d83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548e549d83_0_5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03378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Shape 477"/>
          <p:cNvSpPr>
            <a:spLocks noGrp="1" noRot="1" noChangeAspect="1"/>
          </p:cNvSpPr>
          <p:nvPr>
            <p:ph type="sldImg" idx="2"/>
          </p:nvPr>
        </p:nvSpPr>
        <p:spPr>
          <a:xfrm>
            <a:off x="2460625" y="552450"/>
            <a:ext cx="4919663" cy="27686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Shape 478"/>
          <p:cNvSpPr txBox="1">
            <a:spLocks noGrp="1"/>
          </p:cNvSpPr>
          <p:nvPr>
            <p:ph type="body" idx="1"/>
          </p:nvPr>
        </p:nvSpPr>
        <p:spPr>
          <a:xfrm>
            <a:off x="984090" y="3505258"/>
            <a:ext cx="7872715" cy="332077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79" name="Shape 479"/>
          <p:cNvSpPr txBox="1">
            <a:spLocks noGrp="1"/>
          </p:cNvSpPr>
          <p:nvPr>
            <p:ph type="sldNum" idx="12"/>
          </p:nvPr>
        </p:nvSpPr>
        <p:spPr>
          <a:xfrm>
            <a:off x="5574229" y="7009235"/>
            <a:ext cx="4264385" cy="368975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ru-RU"/>
              <a:pPr lvl="0">
                <a:spcBef>
                  <a:spcPts val="0"/>
                </a:spcBef>
                <a:buClr>
                  <a:schemeClr val="dk1"/>
                </a:buClr>
                <a:buSzPct val="25000"/>
                <a:buFont typeface="Calibri"/>
                <a:buNone/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60692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body" idx="1"/>
          </p:nvPr>
        </p:nvSpPr>
        <p:spPr>
          <a:xfrm>
            <a:off x="984091" y="3505258"/>
            <a:ext cx="7872714" cy="332077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23" name="Shape 423"/>
          <p:cNvSpPr>
            <a:spLocks noGrp="1" noRot="1" noChangeAspect="1"/>
          </p:cNvSpPr>
          <p:nvPr>
            <p:ph type="sldImg" idx="2"/>
          </p:nvPr>
        </p:nvSpPr>
        <p:spPr>
          <a:xfrm>
            <a:off x="2460625" y="552450"/>
            <a:ext cx="4919663" cy="27686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002484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50b8cc2259_0_6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50b8cc2259_0_697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6940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6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11"/>
          <p:cNvSpPr txBox="1">
            <a:spLocks noGrp="1"/>
          </p:cNvSpPr>
          <p:nvPr>
            <p:ph type="title" hasCustomPrompt="1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>
            <a:spLocks noGrp="1"/>
          </p:cNvSpPr>
          <p:nvPr>
            <p:ph type="body" idx="1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ctr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ctr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ctr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ctr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ctr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1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7467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entury Schoolbook"/>
              <a:buNone/>
              <a:defRPr sz="2250" b="0" i="0" u="none" strike="noStrike" cap="small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350"/>
            </a:lvl2pPr>
            <a:lvl3pPr lvl="2" indent="0">
              <a:spcBef>
                <a:spcPts val="0"/>
              </a:spcBef>
              <a:buFont typeface="Arial"/>
              <a:buNone/>
              <a:defRPr sz="1350"/>
            </a:lvl3pPr>
            <a:lvl4pPr lvl="3" indent="0">
              <a:spcBef>
                <a:spcPts val="0"/>
              </a:spcBef>
              <a:buFont typeface="Arial"/>
              <a:buNone/>
              <a:defRPr sz="1350"/>
            </a:lvl4pPr>
            <a:lvl5pPr lvl="4" indent="0">
              <a:spcBef>
                <a:spcPts val="0"/>
              </a:spcBef>
              <a:buFont typeface="Arial"/>
              <a:buNone/>
              <a:defRPr sz="1350"/>
            </a:lvl5pPr>
            <a:lvl6pPr lvl="5" indent="0">
              <a:spcBef>
                <a:spcPts val="0"/>
              </a:spcBef>
              <a:buFont typeface="Arial"/>
              <a:buNone/>
              <a:defRPr sz="1350"/>
            </a:lvl6pPr>
            <a:lvl7pPr lvl="6" indent="0">
              <a:spcBef>
                <a:spcPts val="0"/>
              </a:spcBef>
              <a:buFont typeface="Arial"/>
              <a:buNone/>
              <a:defRPr sz="1350"/>
            </a:lvl7pPr>
            <a:lvl8pPr lvl="7" indent="0">
              <a:spcBef>
                <a:spcPts val="0"/>
              </a:spcBef>
              <a:buFont typeface="Arial"/>
              <a:buNone/>
              <a:defRPr sz="1350"/>
            </a:lvl8pPr>
            <a:lvl9pPr lvl="8" indent="0">
              <a:spcBef>
                <a:spcPts val="0"/>
              </a:spcBef>
              <a:buFont typeface="Arial"/>
              <a:buNone/>
              <a:defRPr sz="1350"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7467600" cy="365531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05740" marR="0" lvl="0" indent="-49530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480060" marR="0" lvl="1" indent="-57151" algn="l" rtl="0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●"/>
              <a:defRPr sz="1575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L="685800" marR="0" lvl="2" indent="-43814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DE7530"/>
              </a:buClr>
              <a:buSzPct val="60000"/>
              <a:buFont typeface="Noto Sans Symbols"/>
              <a:buChar char="•"/>
              <a:defRPr sz="135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L="891540" marR="0" lvl="3" indent="-40004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FEC2AC"/>
              </a:buClr>
              <a:buSzPct val="60000"/>
              <a:buFont typeface="Noto Sans Symbols"/>
              <a:buChar char="•"/>
              <a:defRPr sz="135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L="1097280" marR="0" lvl="4" indent="-45338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BBC9E9"/>
              </a:buClr>
              <a:buSzPct val="68000"/>
              <a:buFont typeface="Noto Sans Symbols"/>
              <a:buChar char="●"/>
              <a:defRPr sz="12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L="1303020" marR="0" lvl="5" indent="11429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entury Schoolbook"/>
              <a:buChar char="•"/>
              <a:defRPr sz="1200" b="0" i="0" u="none" strike="noStrike" cap="non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L="1508759" marR="0" lvl="6" indent="-59054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FEC2AC"/>
              </a:buClr>
              <a:buSzPct val="59999"/>
              <a:buFont typeface="Noto Sans Symbols"/>
              <a:buChar char="○"/>
              <a:defRPr sz="1050" b="0" i="0" u="none" strike="noStrike" cap="non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L="1714500" marR="0" lvl="7" indent="-9525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Century Schoolbook"/>
              <a:buChar char="•"/>
              <a:defRPr sz="1050" b="0" i="0" u="none" strike="noStrike" cap="small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L="1920240" marR="0" lvl="8" indent="-5715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DE7530"/>
              </a:buClr>
              <a:buSzPct val="100000"/>
              <a:buFont typeface="Century Schoolbook"/>
              <a:buChar char="•"/>
              <a:defRPr sz="1050" b="0" i="0" u="none" strike="noStrike" cap="non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dt" idx="10"/>
          </p:nvPr>
        </p:nvSpPr>
        <p:spPr>
          <a:xfrm rot="5400000">
            <a:off x="7840980" y="763382"/>
            <a:ext cx="1508760" cy="38404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entury Schoolbook"/>
              <a:buNone/>
              <a:defRPr sz="900" b="0" i="0" u="none" strike="noStrike" cap="non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entury Schoolbook"/>
              <a:buNone/>
              <a:defRPr sz="135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entury Schoolbook"/>
              <a:buNone/>
              <a:defRPr sz="135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entury Schoolbook"/>
              <a:buNone/>
              <a:defRPr sz="135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entury Schoolbook"/>
              <a:buNone/>
              <a:defRPr sz="135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entury Schoolbook"/>
              <a:buNone/>
              <a:defRPr sz="135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entury Schoolbook"/>
              <a:buNone/>
              <a:defRPr sz="135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entury Schoolbook"/>
              <a:buNone/>
              <a:defRPr sz="135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entury Schoolbook"/>
              <a:buNone/>
              <a:defRPr sz="135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129015" y="4300538"/>
            <a:ext cx="609599" cy="3909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ct val="25000"/>
            </a:pPr>
            <a:fld id="{00000000-1234-1234-1234-123412341234}" type="slidenum">
              <a:rPr lang="ru-RU" sz="1050" b="1" smtClean="0">
                <a:solidFill>
                  <a:srgbClr val="FFFFFF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pPr algn="ctr">
                <a:buClr>
                  <a:srgbClr val="FFFFFF"/>
                </a:buClr>
                <a:buSzPct val="25000"/>
              </a:pPr>
              <a:t>‹#›</a:t>
            </a:fld>
            <a:endParaRPr lang="ru-RU" sz="1050" b="1">
              <a:solidFill>
                <a:srgbClr val="FFFFFF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48" name="Shape 48"/>
          <p:cNvSpPr txBox="1">
            <a:spLocks noGrp="1"/>
          </p:cNvSpPr>
          <p:nvPr>
            <p:ph type="ftr" idx="11"/>
          </p:nvPr>
        </p:nvSpPr>
        <p:spPr>
          <a:xfrm rot="5400000">
            <a:off x="7390235" y="2757209"/>
            <a:ext cx="2400299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entury Schoolbook"/>
              <a:buNone/>
              <a:defRPr sz="900" b="0" i="0" u="none" strike="noStrike" cap="non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entury Schoolbook"/>
              <a:buNone/>
              <a:defRPr sz="135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entury Schoolbook"/>
              <a:buNone/>
              <a:defRPr sz="135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entury Schoolbook"/>
              <a:buNone/>
              <a:defRPr sz="135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entury Schoolbook"/>
              <a:buNone/>
              <a:defRPr sz="135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entury Schoolbook"/>
              <a:buNone/>
              <a:defRPr sz="135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entury Schoolbook"/>
              <a:buNone/>
              <a:defRPr sz="135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entury Schoolbook"/>
              <a:buNone/>
              <a:defRPr sz="135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entury Schoolbook"/>
              <a:buNone/>
              <a:defRPr sz="135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21848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7467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entury Schoolbook"/>
              <a:buNone/>
              <a:defRPr sz="2250" b="0" i="0" u="none" strike="noStrike" cap="small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350"/>
            </a:lvl2pPr>
            <a:lvl3pPr lvl="2" indent="0">
              <a:spcBef>
                <a:spcPts val="0"/>
              </a:spcBef>
              <a:buFont typeface="Arial"/>
              <a:buNone/>
              <a:defRPr sz="1350"/>
            </a:lvl3pPr>
            <a:lvl4pPr lvl="3" indent="0">
              <a:spcBef>
                <a:spcPts val="0"/>
              </a:spcBef>
              <a:buFont typeface="Arial"/>
              <a:buNone/>
              <a:defRPr sz="1350"/>
            </a:lvl4pPr>
            <a:lvl5pPr lvl="4" indent="0">
              <a:spcBef>
                <a:spcPts val="0"/>
              </a:spcBef>
              <a:buFont typeface="Arial"/>
              <a:buNone/>
              <a:defRPr sz="1350"/>
            </a:lvl5pPr>
            <a:lvl6pPr lvl="5" indent="0">
              <a:spcBef>
                <a:spcPts val="0"/>
              </a:spcBef>
              <a:buFont typeface="Arial"/>
              <a:buNone/>
              <a:defRPr sz="1350"/>
            </a:lvl6pPr>
            <a:lvl7pPr lvl="6" indent="0">
              <a:spcBef>
                <a:spcPts val="0"/>
              </a:spcBef>
              <a:buFont typeface="Arial"/>
              <a:buNone/>
              <a:defRPr sz="1350"/>
            </a:lvl7pPr>
            <a:lvl8pPr lvl="7" indent="0">
              <a:spcBef>
                <a:spcPts val="0"/>
              </a:spcBef>
              <a:buFont typeface="Arial"/>
              <a:buNone/>
              <a:defRPr sz="1350"/>
            </a:lvl8pPr>
            <a:lvl9pPr lvl="8" indent="0">
              <a:spcBef>
                <a:spcPts val="0"/>
              </a:spcBef>
              <a:buFont typeface="Arial"/>
              <a:buNone/>
              <a:defRPr sz="1350"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 rot="5400000">
            <a:off x="7840980" y="763382"/>
            <a:ext cx="1508760" cy="38404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entury Schoolbook"/>
              <a:buNone/>
              <a:defRPr sz="900" b="0" i="0" u="none" strike="noStrike" cap="non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entury Schoolbook"/>
              <a:buNone/>
              <a:defRPr sz="135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entury Schoolbook"/>
              <a:buNone/>
              <a:defRPr sz="135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entury Schoolbook"/>
              <a:buNone/>
              <a:defRPr sz="135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entury Schoolbook"/>
              <a:buNone/>
              <a:defRPr sz="135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entury Schoolbook"/>
              <a:buNone/>
              <a:defRPr sz="135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entury Schoolbook"/>
              <a:buNone/>
              <a:defRPr sz="135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entury Schoolbook"/>
              <a:buNone/>
              <a:defRPr sz="135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entury Schoolbook"/>
              <a:buNone/>
              <a:defRPr sz="135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 rot="5400000">
            <a:off x="7390235" y="2757209"/>
            <a:ext cx="2400299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entury Schoolbook"/>
              <a:buNone/>
              <a:defRPr sz="900" b="0" i="0" u="none" strike="noStrike" cap="non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entury Schoolbook"/>
              <a:buNone/>
              <a:defRPr sz="135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entury Schoolbook"/>
              <a:buNone/>
              <a:defRPr sz="135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entury Schoolbook"/>
              <a:buNone/>
              <a:defRPr sz="135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entury Schoolbook"/>
              <a:buNone/>
              <a:defRPr sz="135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entury Schoolbook"/>
              <a:buNone/>
              <a:defRPr sz="135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entury Schoolbook"/>
              <a:buNone/>
              <a:defRPr sz="135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entury Schoolbook"/>
              <a:buNone/>
              <a:defRPr sz="135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entury Schoolbook"/>
              <a:buNone/>
              <a:defRPr sz="135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129015" y="4300538"/>
            <a:ext cx="609599" cy="3909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ct val="25000"/>
            </a:pPr>
            <a:fld id="{00000000-1234-1234-1234-123412341234}" type="slidenum">
              <a:rPr lang="ru-RU" sz="1050" b="1" smtClean="0">
                <a:solidFill>
                  <a:srgbClr val="FFFFFF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pPr algn="ctr">
                <a:buClr>
                  <a:srgbClr val="FFFFFF"/>
                </a:buClr>
                <a:buSzPct val="25000"/>
              </a:pPr>
              <a:t>‹#›</a:t>
            </a:fld>
            <a:endParaRPr lang="ru-RU" sz="1050" b="1">
              <a:solidFill>
                <a:srgbClr val="FFFFFF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3657600" cy="342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05740" marR="0" lvl="0" indent="-49530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480060" marR="0" lvl="1" indent="-57151" algn="l" rtl="0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●"/>
              <a:defRPr sz="1575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L="685800" marR="0" lvl="2" indent="-43814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DE7530"/>
              </a:buClr>
              <a:buSzPct val="60000"/>
              <a:buFont typeface="Noto Sans Symbols"/>
              <a:buChar char="•"/>
              <a:defRPr sz="135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L="891540" marR="0" lvl="3" indent="-40004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FEC2AC"/>
              </a:buClr>
              <a:buSzPct val="60000"/>
              <a:buFont typeface="Noto Sans Symbols"/>
              <a:buChar char="•"/>
              <a:defRPr sz="135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L="1097280" marR="0" lvl="4" indent="-45338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BBC9E9"/>
              </a:buClr>
              <a:buSzPct val="68000"/>
              <a:buFont typeface="Noto Sans Symbols"/>
              <a:buChar char="●"/>
              <a:defRPr sz="12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L="1303020" marR="0" lvl="5" indent="11429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entury Schoolbook"/>
              <a:buChar char="•"/>
              <a:defRPr sz="1200" b="0" i="0" u="none" strike="noStrike" cap="non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L="1508759" marR="0" lvl="6" indent="-59054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FEC2AC"/>
              </a:buClr>
              <a:buSzPct val="59999"/>
              <a:buFont typeface="Noto Sans Symbols"/>
              <a:buChar char="○"/>
              <a:defRPr sz="1050" b="0" i="0" u="none" strike="noStrike" cap="non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L="1714500" marR="0" lvl="7" indent="-9525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Century Schoolbook"/>
              <a:buChar char="•"/>
              <a:defRPr sz="1050" b="0" i="0" u="none" strike="noStrike" cap="small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L="1920240" marR="0" lvl="8" indent="-5715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DE7530"/>
              </a:buClr>
              <a:buSzPct val="100000"/>
              <a:buFont typeface="Century Schoolbook"/>
              <a:buChar char="•"/>
              <a:defRPr sz="1050" b="0" i="0" u="none" strike="noStrike" cap="non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2"/>
          </p:nvPr>
        </p:nvSpPr>
        <p:spPr>
          <a:xfrm>
            <a:off x="4270248" y="1200150"/>
            <a:ext cx="3657600" cy="342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05740" marR="0" lvl="0" indent="-49530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480060" marR="0" lvl="1" indent="-57151" algn="l" rtl="0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●"/>
              <a:defRPr sz="1575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L="685800" marR="0" lvl="2" indent="-43814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DE7530"/>
              </a:buClr>
              <a:buSzPct val="60000"/>
              <a:buFont typeface="Noto Sans Symbols"/>
              <a:buChar char="•"/>
              <a:defRPr sz="135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L="891540" marR="0" lvl="3" indent="-40004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FEC2AC"/>
              </a:buClr>
              <a:buSzPct val="60000"/>
              <a:buFont typeface="Noto Sans Symbols"/>
              <a:buChar char="•"/>
              <a:defRPr sz="135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L="1097280" marR="0" lvl="4" indent="-45338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BBC9E9"/>
              </a:buClr>
              <a:buSzPct val="68000"/>
              <a:buFont typeface="Noto Sans Symbols"/>
              <a:buChar char="●"/>
              <a:defRPr sz="12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L="1303020" marR="0" lvl="5" indent="11429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entury Schoolbook"/>
              <a:buChar char="•"/>
              <a:defRPr sz="1200" b="0" i="0" u="none" strike="noStrike" cap="non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L="1508759" marR="0" lvl="6" indent="-59054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FEC2AC"/>
              </a:buClr>
              <a:buSzPct val="59999"/>
              <a:buFont typeface="Noto Sans Symbols"/>
              <a:buChar char="○"/>
              <a:defRPr sz="1050" b="0" i="0" u="none" strike="noStrike" cap="non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L="1714500" marR="0" lvl="7" indent="-9525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Century Schoolbook"/>
              <a:buChar char="•"/>
              <a:defRPr sz="1050" b="0" i="0" u="none" strike="noStrike" cap="small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L="1920240" marR="0" lvl="8" indent="-5715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DE7530"/>
              </a:buClr>
              <a:buSzPct val="100000"/>
              <a:buFont typeface="Century Schoolbook"/>
              <a:buChar char="•"/>
              <a:defRPr sz="1050" b="0" i="0" u="none" strike="noStrike" cap="non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7215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3"/>
          <p:cNvSpPr txBox="1">
            <a:spLocks noGrp="1"/>
          </p:cNvSpPr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2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body" idx="2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6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9" name="Google Shape;69;p6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3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body" idx="1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subTitle" idx="1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9"/>
          <p:cNvSpPr txBox="1">
            <a:spLocks noGrp="1"/>
          </p:cNvSpPr>
          <p:nvPr>
            <p:ph type="body" idx="2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9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0"/>
          <p:cNvSpPr txBox="1">
            <a:spLocks noGrp="1"/>
          </p:cNvSpPr>
          <p:nvPr>
            <p:ph type="body" idx="1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08" name="Google Shape;108;p10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hift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gif"/><Relationship Id="rId5" Type="http://schemas.openxmlformats.org/officeDocument/2006/relationships/hyperlink" Target="mailto:elengusarova70@gmail.com" TargetMode="External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>
            <a:spLocks noGrp="1"/>
          </p:cNvSpPr>
          <p:nvPr>
            <p:ph type="ctrTitle"/>
          </p:nvPr>
        </p:nvSpPr>
        <p:spPr>
          <a:xfrm>
            <a:off x="576475" y="1314450"/>
            <a:ext cx="8287500" cy="195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/>
              <a:t>«Мониторинг динамики развития метапредметных результатов обучающихся начальных классов </a:t>
            </a:r>
            <a:br>
              <a:rPr lang="ru" sz="3600"/>
            </a:br>
            <a:r>
              <a:rPr lang="ru" sz="3600"/>
              <a:t>с помощью инструмента „Метафолио“»</a:t>
            </a:r>
            <a:endParaRPr sz="3600"/>
          </a:p>
        </p:txBody>
      </p:sp>
      <p:sp>
        <p:nvSpPr>
          <p:cNvPr id="129" name="Google Shape;129;p13"/>
          <p:cNvSpPr txBox="1">
            <a:spLocks noGrp="1"/>
          </p:cNvSpPr>
          <p:nvPr>
            <p:ph type="subTitle" idx="1"/>
          </p:nvPr>
        </p:nvSpPr>
        <p:spPr>
          <a:xfrm>
            <a:off x="3390475" y="4007100"/>
            <a:ext cx="5473500" cy="5793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07376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>
                <a:solidFill>
                  <a:srgbClr val="4C1130"/>
                </a:solidFill>
                <a:latin typeface="Syncopate"/>
                <a:ea typeface="Syncopate"/>
                <a:cs typeface="Syncopate"/>
                <a:sym typeface="Syncopate"/>
              </a:rPr>
              <a:t>Гусарова Е.В., заместитель директора по УР</a:t>
            </a:r>
            <a:endParaRPr sz="1800" b="1">
              <a:solidFill>
                <a:srgbClr val="4C1130"/>
              </a:solidFill>
              <a:latin typeface="Syncopate"/>
              <a:ea typeface="Syncopate"/>
              <a:cs typeface="Syncopate"/>
              <a:sym typeface="Syncopat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C113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ttps://fs00.infourok.ru/images/doc/129/151038/img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5"/>
          <a:stretch>
            <a:fillRect/>
          </a:stretch>
        </p:blipFill>
        <p:spPr bwMode="auto">
          <a:xfrm>
            <a:off x="1331640" y="-1"/>
            <a:ext cx="6561348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186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729713986"/>
              </p:ext>
            </p:extLst>
          </p:nvPr>
        </p:nvGraphicFramePr>
        <p:xfrm>
          <a:off x="806335" y="735546"/>
          <a:ext cx="7060031" cy="3943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4559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018" y="126550"/>
            <a:ext cx="8759163" cy="487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6108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4"/>
          <p:cNvSpPr txBox="1">
            <a:spLocks noGrp="1"/>
          </p:cNvSpPr>
          <p:nvPr>
            <p:ph type="title"/>
          </p:nvPr>
        </p:nvSpPr>
        <p:spPr>
          <a:xfrm>
            <a:off x="895350" y="226475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«Учебная грамотность»</a:t>
            </a:r>
            <a:endParaRPr/>
          </a:p>
        </p:txBody>
      </p:sp>
      <p:sp>
        <p:nvSpPr>
          <p:cNvPr id="204" name="Google Shape;204;p24"/>
          <p:cNvSpPr txBox="1">
            <a:spLocks noGrp="1"/>
          </p:cNvSpPr>
          <p:nvPr>
            <p:ph type="body" idx="1"/>
          </p:nvPr>
        </p:nvSpPr>
        <p:spPr>
          <a:xfrm>
            <a:off x="611500" y="752475"/>
            <a:ext cx="7646700" cy="256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-127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AutoNum type="arabicPeriod"/>
            </a:pPr>
            <a:r>
              <a:rPr lang="ru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Умение следовать предложенной инструкции</a:t>
            </a:r>
            <a:endParaRPr sz="20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-127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AutoNum type="arabicPeriod"/>
            </a:pPr>
            <a:r>
              <a:rPr lang="ru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Способность к самоконтролю - определению правильности выполненной инструкции</a:t>
            </a:r>
            <a:endParaRPr sz="20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-127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AutoNum type="arabicPeriod"/>
            </a:pPr>
            <a:r>
              <a:rPr lang="ru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Умение проверить ход и результат проектного задания, обнаруживает и исправляет ошибки; проверить качество работы.</a:t>
            </a:r>
            <a:endParaRPr sz="20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-127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AutoNum type="arabicPeriod"/>
            </a:pPr>
            <a:r>
              <a:rPr lang="ru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Умение работать самостоятельно и при необходимости  своевременно обратиться за целенаправленной помощью (учитель, сверстник, другой взрослый, любой источник информации, включая книгу, Интернет и т.д.)</a:t>
            </a:r>
            <a:endParaRPr sz="20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-127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AutoNum type="arabicPeriod"/>
            </a:pPr>
            <a:r>
              <a:rPr lang="ru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Владение навыками, связанными с  культурой устной и письменной речи</a:t>
            </a:r>
            <a:endParaRPr sz="20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-127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AutoNum type="arabicPeriod"/>
            </a:pPr>
            <a:r>
              <a:rPr lang="ru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Владение умениями и навыками публичного выступления, ведения диалога</a:t>
            </a:r>
            <a:endParaRPr sz="20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5"/>
          <p:cNvSpPr txBox="1">
            <a:spLocks noGrp="1"/>
          </p:cNvSpPr>
          <p:nvPr>
            <p:ph type="title"/>
          </p:nvPr>
        </p:nvSpPr>
        <p:spPr>
          <a:xfrm>
            <a:off x="889650" y="645575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«Коммуникативная грамотность»</a:t>
            </a:r>
            <a:endParaRPr/>
          </a:p>
        </p:txBody>
      </p:sp>
      <p:sp>
        <p:nvSpPr>
          <p:cNvPr id="210" name="Google Shape;210;p25"/>
          <p:cNvSpPr txBox="1">
            <a:spLocks noGrp="1"/>
          </p:cNvSpPr>
          <p:nvPr>
            <p:ph type="body" idx="1"/>
          </p:nvPr>
        </p:nvSpPr>
        <p:spPr>
          <a:xfrm>
            <a:off x="748650" y="1704975"/>
            <a:ext cx="7646700" cy="256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AutoNum type="arabicPeriod"/>
            </a:pPr>
            <a:r>
              <a:rPr lang="ru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Умение договориться при распределении ролей для выбора проектного задания</a:t>
            </a:r>
            <a:endParaRPr sz="2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810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AutoNum type="arabicPeriod"/>
            </a:pPr>
            <a:r>
              <a:rPr lang="ru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Умение конструктивно участвовать в совместной деятельности</a:t>
            </a:r>
            <a:endParaRPr sz="2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810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AutoNum type="arabicPeriod"/>
            </a:pPr>
            <a:r>
              <a:rPr lang="ru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Умение при необходимости оказать помощь участникам микрогруппы</a:t>
            </a:r>
            <a:endParaRPr sz="2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6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«Информационная грамотность»</a:t>
            </a:r>
            <a:endParaRPr/>
          </a:p>
        </p:txBody>
      </p:sp>
      <p:sp>
        <p:nvSpPr>
          <p:cNvPr id="216" name="Google Shape;216;p26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-1524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AutoNum type="arabicPeriod"/>
            </a:pPr>
            <a:r>
              <a:rPr lang="ru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Умение прочитать проектное задание и понять его смысл</a:t>
            </a:r>
            <a:endParaRPr sz="2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-1524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AutoNum type="arabicPeriod"/>
            </a:pPr>
            <a:r>
              <a:rPr lang="ru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Способность к проведению анализа текстовой информации</a:t>
            </a:r>
            <a:endParaRPr sz="2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-1524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AutoNum type="arabicPeriod"/>
            </a:pPr>
            <a:r>
              <a:rPr lang="ru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Умение работать с разными источниками информации, находить ее, анализировать, использовать в самостоятельной деятельности</a:t>
            </a:r>
            <a:endParaRPr sz="2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7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7"/>
          <p:cNvSpPr txBox="1">
            <a:spLocks noGrp="1"/>
          </p:cNvSpPr>
          <p:nvPr>
            <p:ph type="body" idx="1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54" name="Google Shape;15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7833" y="263103"/>
            <a:ext cx="8075468" cy="46414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8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8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61" name="Google Shape;16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800" y="335550"/>
            <a:ext cx="3055328" cy="215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9150" y="335550"/>
            <a:ext cx="3314429" cy="215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1801" y="2761950"/>
            <a:ext cx="3055328" cy="1886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29150" y="2761950"/>
            <a:ext cx="3314429" cy="1886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9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0" name="Google Shape;170;p19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3" name="metafolio - назначение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0"/>
          <p:cNvSpPr txBox="1">
            <a:spLocks noGrp="1"/>
          </p:cNvSpPr>
          <p:nvPr>
            <p:ph type="title"/>
          </p:nvPr>
        </p:nvSpPr>
        <p:spPr>
          <a:xfrm>
            <a:off x="277250" y="89300"/>
            <a:ext cx="4125000" cy="7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latin typeface="Syncopate"/>
                <a:ea typeface="Syncopate"/>
                <a:cs typeface="Syncopate"/>
                <a:sym typeface="Syncopate"/>
              </a:rPr>
              <a:t>Стартовая страница</a:t>
            </a:r>
            <a:endParaRPr sz="3600">
              <a:latin typeface="Syncopate"/>
              <a:ea typeface="Syncopate"/>
              <a:cs typeface="Syncopate"/>
              <a:sym typeface="Syncopate"/>
            </a:endParaRPr>
          </a:p>
        </p:txBody>
      </p:sp>
      <p:pic>
        <p:nvPicPr>
          <p:cNvPr id="176" name="Google Shape;17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7250" y="817700"/>
            <a:ext cx="5922986" cy="3990299"/>
          </a:xfrm>
          <a:prstGeom prst="rect">
            <a:avLst/>
          </a:prstGeom>
          <a:noFill/>
          <a:ln w="38100" cap="flat" cmpd="sng">
            <a:solidFill>
              <a:srgbClr val="93C47D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77" name="Google Shape;177;p20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78" name="Google Shape;178;p20"/>
          <p:cNvSpPr txBox="1">
            <a:spLocks noGrp="1"/>
          </p:cNvSpPr>
          <p:nvPr>
            <p:ph type="body" idx="4294967295"/>
          </p:nvPr>
        </p:nvSpPr>
        <p:spPr>
          <a:xfrm>
            <a:off x="6317275" y="433950"/>
            <a:ext cx="2563500" cy="4275600"/>
          </a:xfrm>
          <a:prstGeom prst="rect">
            <a:avLst/>
          </a:prstGeom>
          <a:solidFill>
            <a:srgbClr val="B6D7A8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6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«Метафолио» — программно-методический комплекс для учёта метапредметных результатов обучающихся. </a:t>
            </a:r>
            <a:endParaRPr sz="1600">
              <a:solidFill>
                <a:srgbClr val="21252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21252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Использование «Метафолио» </a:t>
            </a:r>
            <a:endParaRPr sz="1600">
              <a:solidFill>
                <a:srgbClr val="21252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6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позволяет оптимизировать систему использования данных, что приведет          к повышению качества образования обучающихся.</a:t>
            </a:r>
            <a:endParaRPr sz="1600">
              <a:solidFill>
                <a:srgbClr val="21252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4"/>
          <p:cNvSpPr txBox="1">
            <a:spLocks noGrp="1"/>
          </p:cNvSpPr>
          <p:nvPr>
            <p:ph type="title"/>
          </p:nvPr>
        </p:nvSpPr>
        <p:spPr>
          <a:xfrm>
            <a:off x="819150" y="313585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dirty="0"/>
              <a:t>Актуальность исследования проблемы оценки метапредметных результатов</a:t>
            </a:r>
            <a:endParaRPr dirty="0"/>
          </a:p>
        </p:txBody>
      </p:sp>
      <p:sp>
        <p:nvSpPr>
          <p:cNvPr id="135" name="Google Shape;135;p1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indent="-171450" algn="just">
              <a:lnSpc>
                <a:spcPct val="100000"/>
              </a:lnSpc>
            </a:pPr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ea typeface="Times New Roman"/>
                <a:cs typeface="Times New Roman"/>
                <a:sym typeface="Times New Roman"/>
              </a:rPr>
              <a:t>ООП НОО</a:t>
            </a:r>
          </a:p>
          <a:p>
            <a:pPr marL="171450" indent="-171450" algn="just">
              <a:lnSpc>
                <a:spcPct val="100000"/>
              </a:lnSpc>
            </a:pPr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/>
                <a:sym typeface="Times New Roman"/>
              </a:rPr>
              <a:t>4 года </a:t>
            </a:r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</a:rPr>
              <a:t>обучения </a:t>
            </a:r>
          </a:p>
          <a:p>
            <a:pPr marL="171450" indent="-171450" algn="just">
              <a:lnSpc>
                <a:spcPct val="100000"/>
              </a:lnSpc>
            </a:pPr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</a:rPr>
              <a:t>110 умений, </a:t>
            </a:r>
            <a:r>
              <a:rPr lang="ru-RU" sz="18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</a:rPr>
              <a:t>которые должны быть </a:t>
            </a:r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</a:rPr>
              <a:t>сформированы</a:t>
            </a:r>
          </a:p>
          <a:p>
            <a:pPr marL="171450" indent="-171450" algn="just">
              <a:lnSpc>
                <a:spcPct val="100000"/>
              </a:lnSpc>
            </a:pPr>
            <a:r>
              <a:rPr lang="ru-RU" sz="18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</a:rPr>
              <a:t>В</a:t>
            </a:r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</a:rPr>
              <a:t>ыявлять </a:t>
            </a:r>
            <a:r>
              <a:rPr lang="ru-RU" sz="18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</a:rPr>
              <a:t>дефициты в их </a:t>
            </a:r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</a:rPr>
              <a:t>развитии</a:t>
            </a:r>
          </a:p>
          <a:p>
            <a:pPr marL="171450" indent="-171450" algn="just">
              <a:lnSpc>
                <a:spcPct val="100000"/>
              </a:lnSpc>
            </a:pPr>
            <a:r>
              <a:rPr lang="ru-RU" sz="18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</a:rPr>
              <a:t>К</a:t>
            </a:r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</a:rPr>
              <a:t>орректировать </a:t>
            </a:r>
            <a:r>
              <a:rPr lang="ru-RU" sz="18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</a:rPr>
              <a:t>образовательный процесс таким образом, чтобы он обеспечивал становление всех запланированных образовательных </a:t>
            </a:r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</a:rPr>
              <a:t>результатов</a:t>
            </a:r>
            <a:endParaRPr lang="ru-RU" sz="1800" dirty="0">
              <a:solidFill>
                <a:schemeClr val="bg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endParaRPr lang="ru-RU" sz="1800" dirty="0" smtClean="0"/>
          </a:p>
          <a:p>
            <a:endParaRPr sz="11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1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21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85" name="Google Shape;18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067"/>
            <a:ext cx="9144000" cy="51313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2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1" name="Google Shape;19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7675" y="685775"/>
            <a:ext cx="8001024" cy="364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3"/>
          <p:cNvSpPr txBox="1">
            <a:spLocks noGrp="1"/>
          </p:cNvSpPr>
          <p:nvPr>
            <p:ph type="title"/>
          </p:nvPr>
        </p:nvSpPr>
        <p:spPr>
          <a:xfrm>
            <a:off x="268600" y="236625"/>
            <a:ext cx="86202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00"/>
                </a:solidFill>
                <a:latin typeface="Syncopate"/>
                <a:ea typeface="Syncopate"/>
                <a:cs typeface="Syncopate"/>
                <a:sym typeface="Syncopate"/>
              </a:rPr>
              <a:t>Интегративные метапредметные образовательные результаты</a:t>
            </a:r>
            <a:endParaRPr>
              <a:latin typeface="Syncopate"/>
              <a:ea typeface="Syncopate"/>
              <a:cs typeface="Syncopate"/>
              <a:sym typeface="Syncopate"/>
            </a:endParaRPr>
          </a:p>
        </p:txBody>
      </p:sp>
      <p:sp>
        <p:nvSpPr>
          <p:cNvPr id="197" name="Google Shape;197;p23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Syncopate"/>
              <a:buAutoNum type="arabicPeriod"/>
            </a:pPr>
            <a:r>
              <a:rPr lang="ru" sz="2400">
                <a:solidFill>
                  <a:srgbClr val="000000"/>
                </a:solidFill>
                <a:latin typeface="Syncopate"/>
                <a:ea typeface="Syncopate"/>
                <a:cs typeface="Syncopate"/>
                <a:sym typeface="Syncopate"/>
              </a:rPr>
              <a:t>«Учебная грамотность»</a:t>
            </a:r>
            <a:endParaRPr sz="2400">
              <a:solidFill>
                <a:srgbClr val="000000"/>
              </a:solidFill>
              <a:latin typeface="Syncopate"/>
              <a:ea typeface="Syncopate"/>
              <a:cs typeface="Syncopate"/>
              <a:sym typeface="Syncopate"/>
            </a:endParaRPr>
          </a:p>
          <a:p>
            <a:pPr marL="457200" lvl="0" indent="-3810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Syncopate"/>
              <a:buAutoNum type="arabicPeriod"/>
            </a:pPr>
            <a:r>
              <a:rPr lang="ru" sz="2400">
                <a:solidFill>
                  <a:srgbClr val="000000"/>
                </a:solidFill>
                <a:latin typeface="Syncopate"/>
                <a:ea typeface="Syncopate"/>
                <a:cs typeface="Syncopate"/>
                <a:sym typeface="Syncopate"/>
              </a:rPr>
              <a:t>«Коммуникативная грамотность»</a:t>
            </a:r>
            <a:endParaRPr sz="2400">
              <a:solidFill>
                <a:srgbClr val="000000"/>
              </a:solidFill>
              <a:latin typeface="Syncopate"/>
              <a:ea typeface="Syncopate"/>
              <a:cs typeface="Syncopate"/>
              <a:sym typeface="Syncopate"/>
            </a:endParaRPr>
          </a:p>
          <a:p>
            <a:pPr marL="457200" lvl="0" indent="-3810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Syncopate"/>
              <a:buAutoNum type="arabicPeriod"/>
            </a:pPr>
            <a:r>
              <a:rPr lang="ru" sz="2400">
                <a:solidFill>
                  <a:srgbClr val="000000"/>
                </a:solidFill>
                <a:latin typeface="Syncopate"/>
                <a:ea typeface="Syncopate"/>
                <a:cs typeface="Syncopate"/>
                <a:sym typeface="Syncopate"/>
              </a:rPr>
              <a:t>«Информационная грамотность»</a:t>
            </a:r>
            <a:endParaRPr sz="2400">
              <a:solidFill>
                <a:srgbClr val="000000"/>
              </a:solidFill>
              <a:latin typeface="Syncopate"/>
              <a:ea typeface="Syncopate"/>
              <a:cs typeface="Syncopate"/>
              <a:sym typeface="Syncopate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98" name="Google Shape;198;p23"/>
          <p:cNvPicPr preferRelativeResize="0"/>
          <p:nvPr/>
        </p:nvPicPr>
        <p:blipFill rotWithShape="1">
          <a:blip r:embed="rId3">
            <a:alphaModFix/>
          </a:blip>
          <a:srcRect l="3253" t="23288" r="9042" b="14460"/>
          <a:stretch/>
        </p:blipFill>
        <p:spPr>
          <a:xfrm>
            <a:off x="5250175" y="3190100"/>
            <a:ext cx="3009900" cy="136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7"/>
          <p:cNvSpPr txBox="1">
            <a:spLocks noGrp="1"/>
          </p:cNvSpPr>
          <p:nvPr>
            <p:ph type="title"/>
          </p:nvPr>
        </p:nvSpPr>
        <p:spPr>
          <a:xfrm>
            <a:off x="268600" y="236625"/>
            <a:ext cx="86202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00"/>
                </a:solidFill>
                <a:latin typeface="Syncopate"/>
                <a:ea typeface="Syncopate"/>
                <a:cs typeface="Syncopate"/>
                <a:sym typeface="Syncopate"/>
              </a:rPr>
              <a:t>Интегративные метапредметные образовательные результаты</a:t>
            </a:r>
            <a:endParaRPr>
              <a:latin typeface="Syncopate"/>
              <a:ea typeface="Syncopate"/>
              <a:cs typeface="Syncopate"/>
              <a:sym typeface="Syncopate"/>
            </a:endParaRPr>
          </a:p>
        </p:txBody>
      </p:sp>
      <p:sp>
        <p:nvSpPr>
          <p:cNvPr id="222" name="Google Shape;222;p27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Syncopate"/>
              <a:buAutoNum type="arabicPeriod"/>
            </a:pPr>
            <a:r>
              <a:rPr lang="ru" sz="2400">
                <a:solidFill>
                  <a:srgbClr val="000000"/>
                </a:solidFill>
                <a:latin typeface="Syncopate"/>
                <a:ea typeface="Syncopate"/>
                <a:cs typeface="Syncopate"/>
                <a:sym typeface="Syncopate"/>
              </a:rPr>
              <a:t>«Учебная грамотность»</a:t>
            </a:r>
            <a:endParaRPr sz="2400">
              <a:solidFill>
                <a:srgbClr val="000000"/>
              </a:solidFill>
              <a:latin typeface="Syncopate"/>
              <a:ea typeface="Syncopate"/>
              <a:cs typeface="Syncopate"/>
              <a:sym typeface="Syncopate"/>
            </a:endParaRPr>
          </a:p>
          <a:p>
            <a:pPr marL="457200" lvl="0" indent="-3810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Syncopate"/>
              <a:buAutoNum type="arabicPeriod"/>
            </a:pPr>
            <a:r>
              <a:rPr lang="ru" sz="2400">
                <a:solidFill>
                  <a:srgbClr val="000000"/>
                </a:solidFill>
                <a:latin typeface="Syncopate"/>
                <a:ea typeface="Syncopate"/>
                <a:cs typeface="Syncopate"/>
                <a:sym typeface="Syncopate"/>
              </a:rPr>
              <a:t>«Коммуникативная грамотность»</a:t>
            </a:r>
            <a:endParaRPr sz="2400">
              <a:solidFill>
                <a:srgbClr val="000000"/>
              </a:solidFill>
              <a:latin typeface="Syncopate"/>
              <a:ea typeface="Syncopate"/>
              <a:cs typeface="Syncopate"/>
              <a:sym typeface="Syncopate"/>
            </a:endParaRPr>
          </a:p>
          <a:p>
            <a:pPr marL="457200" lvl="0" indent="-3810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Syncopate"/>
              <a:buAutoNum type="arabicPeriod"/>
            </a:pPr>
            <a:r>
              <a:rPr lang="ru" sz="2400">
                <a:solidFill>
                  <a:srgbClr val="000000"/>
                </a:solidFill>
                <a:latin typeface="Syncopate"/>
                <a:ea typeface="Syncopate"/>
                <a:cs typeface="Syncopate"/>
                <a:sym typeface="Syncopate"/>
              </a:rPr>
              <a:t>«Информационная грамотность»</a:t>
            </a:r>
            <a:endParaRPr sz="2400">
              <a:solidFill>
                <a:srgbClr val="000000"/>
              </a:solidFill>
              <a:latin typeface="Syncopate"/>
              <a:ea typeface="Syncopate"/>
              <a:cs typeface="Syncopate"/>
              <a:sym typeface="Syncopate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23" name="Google Shape;223;p27"/>
          <p:cNvPicPr preferRelativeResize="0"/>
          <p:nvPr/>
        </p:nvPicPr>
        <p:blipFill rotWithShape="1">
          <a:blip r:embed="rId3">
            <a:alphaModFix/>
          </a:blip>
          <a:srcRect l="3253" t="23288" r="9042" b="14460"/>
          <a:stretch/>
        </p:blipFill>
        <p:spPr>
          <a:xfrm>
            <a:off x="5964550" y="3355725"/>
            <a:ext cx="2203592" cy="99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8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9" name="Google Shape;229;p28"/>
          <p:cNvPicPr preferRelativeResize="0"/>
          <p:nvPr/>
        </p:nvPicPr>
        <p:blipFill rotWithShape="1">
          <a:blip r:embed="rId3">
            <a:alphaModFix/>
          </a:blip>
          <a:srcRect b="3846"/>
          <a:stretch/>
        </p:blipFill>
        <p:spPr>
          <a:xfrm>
            <a:off x="0" y="343075"/>
            <a:ext cx="9143999" cy="428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9"/>
          <p:cNvSpPr txBox="1">
            <a:spLocks noGrp="1"/>
          </p:cNvSpPr>
          <p:nvPr>
            <p:ph type="title"/>
          </p:nvPr>
        </p:nvSpPr>
        <p:spPr>
          <a:xfrm>
            <a:off x="546750" y="188375"/>
            <a:ext cx="8050500" cy="76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/>
              <a:t>Уровневые характеристики сформированности сквозных метапредметных результатов</a:t>
            </a:r>
            <a:endParaRPr sz="2400"/>
          </a:p>
        </p:txBody>
      </p:sp>
      <p:sp>
        <p:nvSpPr>
          <p:cNvPr id="235" name="Google Shape;235;p29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36" name="Google Shape;23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5325" y="1501524"/>
            <a:ext cx="2950243" cy="1166050"/>
          </a:xfrm>
          <a:prstGeom prst="rect">
            <a:avLst/>
          </a:prstGeom>
          <a:noFill/>
          <a:ln w="38100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7" name="Google Shape;237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9150" y="2807725"/>
            <a:ext cx="2583175" cy="1768175"/>
          </a:xfrm>
          <a:prstGeom prst="rect">
            <a:avLst/>
          </a:prstGeom>
          <a:noFill/>
          <a:ln w="3810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8" name="Google Shape;238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85300" y="1749175"/>
            <a:ext cx="3027050" cy="1121150"/>
          </a:xfrm>
          <a:prstGeom prst="rect">
            <a:avLst/>
          </a:prstGeom>
          <a:noFill/>
          <a:ln w="38100" cap="flat" cmpd="sng">
            <a:solidFill>
              <a:srgbClr val="F6B26B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9" name="Google Shape;239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2000" y="3021038"/>
            <a:ext cx="2950250" cy="1617487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0"/>
          <p:cNvSpPr txBox="1">
            <a:spLocks noGrp="1"/>
          </p:cNvSpPr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Данные по классу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1"/>
          <p:cNvSpPr txBox="1">
            <a:spLocks noGrp="1"/>
          </p:cNvSpPr>
          <p:nvPr>
            <p:ph type="title"/>
          </p:nvPr>
        </p:nvSpPr>
        <p:spPr>
          <a:xfrm>
            <a:off x="268600" y="236625"/>
            <a:ext cx="8620200" cy="999300"/>
          </a:xfrm>
          <a:prstGeom prst="rect">
            <a:avLst/>
          </a:prstGeom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>
              <a:latin typeface="Syncopate"/>
              <a:ea typeface="Syncopate"/>
              <a:cs typeface="Syncopate"/>
              <a:sym typeface="Syncopate"/>
            </a:endParaRPr>
          </a:p>
        </p:txBody>
      </p:sp>
      <p:sp>
        <p:nvSpPr>
          <p:cNvPr id="250" name="Google Shape;250;p31"/>
          <p:cNvSpPr txBox="1">
            <a:spLocks noGrp="1"/>
          </p:cNvSpPr>
          <p:nvPr>
            <p:ph type="body" idx="1"/>
          </p:nvPr>
        </p:nvSpPr>
        <p:spPr>
          <a:xfrm>
            <a:off x="520600" y="1394574"/>
            <a:ext cx="83682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51" name="Google Shape;25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375" y="0"/>
            <a:ext cx="771525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2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32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58" name="Google Shape;25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9625" y="339812"/>
            <a:ext cx="7731849" cy="446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3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33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65" name="Google Shape;265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4375" y="467100"/>
            <a:ext cx="8283674" cy="427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900igr.net/datas/pedagogika/Dostizhenija-shkoly/0003-003-Rezultaty-osvoenija-obrazovatelnoj-programm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-1"/>
            <a:ext cx="6858000" cy="51435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3452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34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72" name="Google Shape;272;p34"/>
          <p:cNvPicPr preferRelativeResize="0"/>
          <p:nvPr/>
        </p:nvPicPr>
        <p:blipFill rotWithShape="1">
          <a:blip r:embed="rId3">
            <a:alphaModFix/>
          </a:blip>
          <a:srcRect t="1516"/>
          <a:stretch/>
        </p:blipFill>
        <p:spPr>
          <a:xfrm>
            <a:off x="423875" y="371475"/>
            <a:ext cx="8377725" cy="401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5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35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79" name="Google Shape;27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1963" y="381075"/>
            <a:ext cx="7762875" cy="405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6"/>
          <p:cNvSpPr txBox="1">
            <a:spLocks noGrp="1"/>
          </p:cNvSpPr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Данные по обучающимся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7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37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91" name="Google Shape;29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728663"/>
            <a:ext cx="8229600" cy="368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8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38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98" name="Google Shape;298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775" y="425475"/>
            <a:ext cx="4094651" cy="4210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13797" y="1369022"/>
            <a:ext cx="4207650" cy="2405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9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39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06" name="Google Shape;30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249" y="267449"/>
            <a:ext cx="7939951" cy="4539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0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40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13" name="Google Shape;313;p40"/>
          <p:cNvPicPr preferRelativeResize="0"/>
          <p:nvPr/>
        </p:nvPicPr>
        <p:blipFill rotWithShape="1">
          <a:blip r:embed="rId3">
            <a:alphaModFix/>
          </a:blip>
          <a:srcRect t="3596" b="-9"/>
          <a:stretch/>
        </p:blipFill>
        <p:spPr>
          <a:xfrm>
            <a:off x="819150" y="760924"/>
            <a:ext cx="7610475" cy="380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1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41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20" name="Google Shape;32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0563" y="585788"/>
            <a:ext cx="7762875" cy="3971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2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42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27" name="Google Shape;32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4776" y="2426100"/>
            <a:ext cx="1695250" cy="1633849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28" name="Google Shape;328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06725" y="2389237"/>
            <a:ext cx="1695250" cy="1707578"/>
          </a:xfrm>
          <a:prstGeom prst="rect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29" name="Google Shape;329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41675" y="2387726"/>
            <a:ext cx="1695251" cy="1710599"/>
          </a:xfrm>
          <a:prstGeom prst="rect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30" name="Google Shape;330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55250" y="2379362"/>
            <a:ext cx="1695250" cy="1710502"/>
          </a:xfrm>
          <a:prstGeom prst="rect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31" name="Google Shape;331;p42"/>
          <p:cNvPicPr preferRelativeResize="0"/>
          <p:nvPr/>
        </p:nvPicPr>
        <p:blipFill rotWithShape="1">
          <a:blip r:embed="rId7">
            <a:alphaModFix/>
          </a:blip>
          <a:srcRect r="6846"/>
          <a:stretch/>
        </p:blipFill>
        <p:spPr>
          <a:xfrm>
            <a:off x="312900" y="350175"/>
            <a:ext cx="8518201" cy="177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3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43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38" name="Google Shape;338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01420"/>
            <a:ext cx="9144000" cy="4340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43"/>
          <p:cNvPicPr preferRelativeResize="0"/>
          <p:nvPr/>
        </p:nvPicPr>
        <p:blipFill rotWithShape="1">
          <a:blip r:embed="rId4">
            <a:alphaModFix/>
          </a:blip>
          <a:srcRect l="3325" t="6410"/>
          <a:stretch/>
        </p:blipFill>
        <p:spPr>
          <a:xfrm>
            <a:off x="7812400" y="144250"/>
            <a:ext cx="1036325" cy="99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 txBox="1">
            <a:spLocks noGrp="1"/>
          </p:cNvSpPr>
          <p:nvPr>
            <p:ph type="title"/>
          </p:nvPr>
        </p:nvSpPr>
        <p:spPr>
          <a:xfrm>
            <a:off x="1485900" y="205978"/>
            <a:ext cx="56007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/>
          <a:p>
            <a:pPr>
              <a:buSzPct val="25000"/>
            </a:pPr>
            <a:endParaRPr lang="ru-RU" b="1" dirty="0"/>
          </a:p>
        </p:txBody>
      </p:sp>
      <p:pic>
        <p:nvPicPr>
          <p:cNvPr id="4" name="Рисунок 3" descr="2017-02-02_21-31-0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687" y="66501"/>
            <a:ext cx="6908252" cy="496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078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44"/>
          <p:cNvSpPr txBox="1">
            <a:spLocks noGrp="1"/>
          </p:cNvSpPr>
          <p:nvPr>
            <p:ph type="title"/>
          </p:nvPr>
        </p:nvSpPr>
        <p:spPr>
          <a:xfrm>
            <a:off x="573525" y="1880250"/>
            <a:ext cx="3709200" cy="13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Экспертный лист</a:t>
            </a:r>
            <a:endParaRPr/>
          </a:p>
        </p:txBody>
      </p:sp>
      <p:sp>
        <p:nvSpPr>
          <p:cNvPr id="345" name="Google Shape;345;p44"/>
          <p:cNvSpPr txBox="1">
            <a:spLocks noGrp="1"/>
          </p:cNvSpPr>
          <p:nvPr>
            <p:ph type="body" idx="1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46" name="Google Shape;346;p44"/>
          <p:cNvPicPr preferRelativeResize="0"/>
          <p:nvPr/>
        </p:nvPicPr>
        <p:blipFill rotWithShape="1">
          <a:blip r:embed="rId3">
            <a:alphaModFix/>
          </a:blip>
          <a:srcRect l="4016" t="5737" r="4500" b="3336"/>
          <a:stretch/>
        </p:blipFill>
        <p:spPr>
          <a:xfrm>
            <a:off x="4097650" y="233363"/>
            <a:ext cx="4752975" cy="4676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42288" y="2781300"/>
            <a:ext cx="1971675" cy="1400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:\Users\Кампутир\Desktop\черно-белое\спасибо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9932" y="768835"/>
            <a:ext cx="2953625" cy="1137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C:\Users\Кампутир\Desktop\черно-белое\собака мейл.pn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1663253" y="2837175"/>
            <a:ext cx="648072" cy="662474"/>
          </a:xfrm>
          <a:prstGeom prst="rect">
            <a:avLst/>
          </a:prstGeom>
          <a:noFill/>
          <a:effectLst>
            <a:softEdge rad="31750"/>
          </a:effectLst>
          <a:extLst/>
        </p:spPr>
      </p:pic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1445821" y="2275595"/>
            <a:ext cx="5985163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1800" dirty="0">
                <a:latin typeface="Segoe Script" pitchFamily="34" charset="0"/>
              </a:rPr>
              <a:t>Гусарова Елена </a:t>
            </a:r>
            <a:r>
              <a:rPr lang="ru-RU" altLang="ru-RU" sz="1800" dirty="0" smtClean="0">
                <a:latin typeface="Segoe Script" pitchFamily="34" charset="0"/>
              </a:rPr>
              <a:t>Валентиновна, заместитель директора по УР</a:t>
            </a:r>
          </a:p>
          <a:p>
            <a:pPr algn="ctr" eaLnBrk="1" hangingPunct="1"/>
            <a:endParaRPr lang="ru-RU" altLang="ru-RU" sz="1800" dirty="0">
              <a:latin typeface="Segoe Script" pitchFamily="34" charset="0"/>
            </a:endParaRPr>
          </a:p>
          <a:p>
            <a:pPr algn="ctr" eaLnBrk="1" hangingPunct="1"/>
            <a:endParaRPr lang="ru-RU" altLang="ru-RU" sz="1800" dirty="0">
              <a:latin typeface="Segoe Script" pitchFamily="34" charset="0"/>
            </a:endParaRPr>
          </a:p>
          <a:p>
            <a:pPr algn="ctr" eaLnBrk="1" hangingPunct="1"/>
            <a:r>
              <a:rPr lang="ru-RU" altLang="ru-RU" sz="1800" dirty="0">
                <a:latin typeface="Segoe Script" pitchFamily="34" charset="0"/>
              </a:rPr>
              <a:t> </a:t>
            </a:r>
          </a:p>
          <a:p>
            <a:pPr algn="ctr" eaLnBrk="1" hangingPunct="1"/>
            <a:endParaRPr lang="en-US" altLang="ru-RU" sz="1800" dirty="0">
              <a:latin typeface="Segoe Script" pitchFamily="34" charset="0"/>
            </a:endParaRPr>
          </a:p>
          <a:p>
            <a:pPr algn="ctr" eaLnBrk="1" hangingPunct="1"/>
            <a:endParaRPr lang="ru-RU" altLang="ru-RU" sz="1800" dirty="0">
              <a:latin typeface="Segoe Script" pitchFamily="34" charset="0"/>
            </a:endParaRPr>
          </a:p>
        </p:txBody>
      </p:sp>
      <p:sp>
        <p:nvSpPr>
          <p:cNvPr id="20" name="TextBox 1"/>
          <p:cNvSpPr txBox="1">
            <a:spLocks noChangeArrowheads="1"/>
          </p:cNvSpPr>
          <p:nvPr/>
        </p:nvSpPr>
        <p:spPr bwMode="auto">
          <a:xfrm>
            <a:off x="2434441" y="2585914"/>
            <a:ext cx="4135673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endParaRPr lang="ru-RU" altLang="ru-RU" sz="1800" dirty="0" smtClean="0">
              <a:latin typeface="Segoe Print" pitchFamily="2" charset="0"/>
              <a:hlinkClick r:id="rId5"/>
            </a:endParaRPr>
          </a:p>
          <a:p>
            <a:pPr eaLnBrk="1" hangingPunct="1"/>
            <a:endParaRPr lang="ru-RU" altLang="ru-RU" sz="1800" dirty="0">
              <a:latin typeface="Segoe Print" pitchFamily="2" charset="0"/>
              <a:hlinkClick r:id="rId5"/>
            </a:endParaRPr>
          </a:p>
          <a:p>
            <a:pPr eaLnBrk="1" hangingPunct="1"/>
            <a:r>
              <a:rPr lang="en-US" altLang="ru-RU" sz="1800" dirty="0" smtClean="0">
                <a:latin typeface="Segoe Print" pitchFamily="2" charset="0"/>
                <a:hlinkClick r:id="rId5"/>
              </a:rPr>
              <a:t>elengusarova70@gmail.com</a:t>
            </a:r>
            <a:endParaRPr lang="ru-RU" altLang="ru-RU" sz="1800" dirty="0">
              <a:latin typeface="Segoe Print" pitchFamily="2" charset="0"/>
            </a:endParaRPr>
          </a:p>
          <a:p>
            <a:endParaRPr lang="ru-RU" altLang="ru-RU" sz="1800" dirty="0">
              <a:latin typeface="Segoe Script" pitchFamily="34" charset="0"/>
            </a:endParaRPr>
          </a:p>
          <a:p>
            <a:endParaRPr lang="ru-RU" altLang="ru-RU" sz="1800" dirty="0">
              <a:latin typeface="Segoe Print" pitchFamily="2" charset="0"/>
            </a:endParaRPr>
          </a:p>
        </p:txBody>
      </p:sp>
      <p:pic>
        <p:nvPicPr>
          <p:cNvPr id="21" name="Picture 5" descr="http://man.o.to.lxb.ir/upload/man.o.to/image/f_11oavnfmj9m_7720a17.gif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43619" y="3499649"/>
            <a:ext cx="3299222" cy="1040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549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819" y="144087"/>
            <a:ext cx="8761614" cy="484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3442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6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/>
              <a:t>Метапредметные результаты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16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 i="1">
                <a:latin typeface="Syncopate"/>
                <a:ea typeface="Syncopate"/>
                <a:cs typeface="Syncopate"/>
                <a:sym typeface="Syncopate"/>
              </a:rPr>
              <a:t>Почему именно проектные задачи?</a:t>
            </a:r>
            <a:endParaRPr sz="2400" b="1" i="1">
              <a:latin typeface="Syncopate"/>
              <a:ea typeface="Syncopate"/>
              <a:cs typeface="Syncopate"/>
              <a:sym typeface="Syncopate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ru" sz="2400" b="1" i="1">
                <a:latin typeface="Syncopate"/>
                <a:ea typeface="Syncopate"/>
                <a:cs typeface="Syncopate"/>
                <a:sym typeface="Syncopate"/>
              </a:rPr>
              <a:t>Что не так с РДР?</a:t>
            </a:r>
            <a:endParaRPr sz="2400" b="1" i="1">
              <a:latin typeface="Syncopate"/>
              <a:ea typeface="Syncopate"/>
              <a:cs typeface="Syncopate"/>
              <a:sym typeface="Syncopate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769791219"/>
              </p:ext>
            </p:extLst>
          </p:nvPr>
        </p:nvGraphicFramePr>
        <p:xfrm>
          <a:off x="4513812" y="2651759"/>
          <a:ext cx="4031672" cy="22346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5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/>
              <a:t>Метапредметные результаты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5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 i="1">
                <a:latin typeface="Syncopate"/>
                <a:ea typeface="Syncopate"/>
                <a:cs typeface="Syncopate"/>
                <a:sym typeface="Syncopate"/>
              </a:rPr>
              <a:t>…на базе одного, нескольких или всех учебных предметов... </a:t>
            </a:r>
            <a:endParaRPr sz="2400" b="1" i="1">
              <a:latin typeface="Syncopate"/>
              <a:ea typeface="Syncopate"/>
              <a:cs typeface="Syncopate"/>
              <a:sym typeface="Syncopate"/>
            </a:endParaRPr>
          </a:p>
          <a:p>
            <a:pPr marL="0" lvl="0" indent="0" algn="just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ru" sz="2400" b="1" i="1">
                <a:latin typeface="Syncopate"/>
                <a:ea typeface="Syncopate"/>
                <a:cs typeface="Syncopate"/>
                <a:sym typeface="Syncopate"/>
              </a:rPr>
              <a:t>…в рамках проекта, объединяющего... 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Shape 481"/>
          <p:cNvSpPr txBox="1">
            <a:spLocks noGrp="1"/>
          </p:cNvSpPr>
          <p:nvPr>
            <p:ph type="title"/>
          </p:nvPr>
        </p:nvSpPr>
        <p:spPr>
          <a:xfrm>
            <a:off x="1485900" y="205978"/>
            <a:ext cx="5600700" cy="857250"/>
          </a:xfrm>
          <a:prstGeom prst="rect">
            <a:avLst/>
          </a:prstGeom>
        </p:spPr>
        <p:txBody>
          <a:bodyPr spcFirstLastPara="1" wrap="square" lIns="68569" tIns="68569" rIns="68569" bIns="68569" anchor="b" anchorCtr="0">
            <a:noAutofit/>
          </a:bodyPr>
          <a:lstStyle/>
          <a:p>
            <a:endParaRPr/>
          </a:p>
        </p:txBody>
      </p:sp>
      <p:sp>
        <p:nvSpPr>
          <p:cNvPr id="482" name="Shape 482"/>
          <p:cNvSpPr txBox="1">
            <a:spLocks noGrp="1"/>
          </p:cNvSpPr>
          <p:nvPr>
            <p:ph type="body" idx="1"/>
          </p:nvPr>
        </p:nvSpPr>
        <p:spPr>
          <a:xfrm>
            <a:off x="1485900" y="1200150"/>
            <a:ext cx="5600700" cy="3655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483" name="Shape 4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676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 txBox="1">
            <a:spLocks noGrp="1"/>
          </p:cNvSpPr>
          <p:nvPr>
            <p:ph type="title"/>
          </p:nvPr>
        </p:nvSpPr>
        <p:spPr>
          <a:xfrm>
            <a:off x="1485900" y="205978"/>
            <a:ext cx="5600700" cy="576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/>
          <a:p>
            <a:pPr algn="ctr">
              <a:buSzPct val="25000"/>
            </a:pPr>
            <a:r>
              <a:rPr lang="ru-RU" b="1" dirty="0"/>
              <a:t>Отличие ПЗ и ПД</a:t>
            </a:r>
          </a:p>
        </p:txBody>
      </p:sp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1331640" y="951570"/>
            <a:ext cx="3035877" cy="367240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68569" tIns="68569" rIns="68569" bIns="68569" anchor="t" anchorCtr="0">
            <a:noAutofit/>
          </a:bodyPr>
          <a:lstStyle/>
          <a:p>
            <a:pPr indent="-129540" algn="ctr">
              <a:spcBef>
                <a:spcPts val="0"/>
              </a:spcBef>
              <a:buSzPct val="25000"/>
              <a:buNone/>
            </a:pPr>
            <a:r>
              <a:rPr lang="ru-RU" b="1" dirty="0">
                <a:latin typeface="Times New Roman"/>
                <a:ea typeface="Times New Roman"/>
                <a:cs typeface="Times New Roman"/>
                <a:sym typeface="Times New Roman"/>
              </a:rPr>
              <a:t>ПД</a:t>
            </a:r>
          </a:p>
          <a:p>
            <a:pPr indent="-129540"/>
            <a:r>
              <a:rPr lang="ru-RU" sz="1875" dirty="0">
                <a:latin typeface="Times New Roman"/>
                <a:ea typeface="Times New Roman"/>
                <a:cs typeface="Times New Roman"/>
                <a:sym typeface="Times New Roman"/>
              </a:rPr>
              <a:t>не задаётся  порядок действий</a:t>
            </a:r>
          </a:p>
          <a:p>
            <a:pPr indent="-129540">
              <a:buNone/>
            </a:pPr>
            <a:endParaRPr lang="ru-RU" sz="1875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29540"/>
            <a:r>
              <a:rPr lang="ru-RU" sz="1875" dirty="0">
                <a:latin typeface="Times New Roman"/>
                <a:ea typeface="Times New Roman"/>
                <a:cs typeface="Times New Roman"/>
                <a:sym typeface="Times New Roman"/>
              </a:rPr>
              <a:t>проектировщики сами определяют весь набор необходимых средств</a:t>
            </a:r>
          </a:p>
          <a:p>
            <a:pPr indent="-129540"/>
            <a:r>
              <a:rPr lang="ru-RU" sz="1875" dirty="0">
                <a:latin typeface="Times New Roman"/>
                <a:ea typeface="Times New Roman"/>
                <a:cs typeface="Times New Roman"/>
                <a:sym typeface="Times New Roman"/>
              </a:rPr>
              <a:t>проблема представлена</a:t>
            </a:r>
          </a:p>
          <a:p>
            <a:pPr indent="-129540"/>
            <a:r>
              <a:rPr lang="ru-RU" sz="1875" dirty="0">
                <a:latin typeface="Times New Roman"/>
                <a:ea typeface="Times New Roman"/>
                <a:cs typeface="Times New Roman"/>
                <a:sym typeface="Times New Roman"/>
              </a:rPr>
              <a:t>к результату направляют критерии</a:t>
            </a:r>
          </a:p>
          <a:p>
            <a:pPr indent="-129540">
              <a:buNone/>
            </a:pPr>
            <a:endParaRPr dirty="0"/>
          </a:p>
        </p:txBody>
      </p:sp>
      <p:sp>
        <p:nvSpPr>
          <p:cNvPr id="427" name="Shape 427"/>
          <p:cNvSpPr txBox="1">
            <a:spLocks noGrp="1"/>
          </p:cNvSpPr>
          <p:nvPr>
            <p:ph type="body" idx="2"/>
          </p:nvPr>
        </p:nvSpPr>
        <p:spPr>
          <a:xfrm>
            <a:off x="4463988" y="951570"/>
            <a:ext cx="3122522" cy="367240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68569" tIns="68569" rIns="68569" bIns="68569" anchor="t" anchorCtr="0">
            <a:noAutofit/>
          </a:bodyPr>
          <a:lstStyle/>
          <a:p>
            <a:pPr indent="-129540" algn="ctr">
              <a:spcBef>
                <a:spcPts val="0"/>
              </a:spcBef>
              <a:buSzPct val="25000"/>
              <a:buNone/>
            </a:pPr>
            <a:r>
              <a:rPr lang="ru-RU" b="1" dirty="0">
                <a:latin typeface="Times New Roman"/>
                <a:ea typeface="Times New Roman"/>
                <a:cs typeface="Times New Roman"/>
                <a:sym typeface="Times New Roman"/>
              </a:rPr>
              <a:t>ПЗ</a:t>
            </a:r>
          </a:p>
          <a:p>
            <a:pPr indent="-129540"/>
            <a:r>
              <a:rPr lang="ru-RU" sz="1875" dirty="0">
                <a:latin typeface="Times New Roman"/>
                <a:ea typeface="Times New Roman"/>
                <a:cs typeface="Times New Roman"/>
                <a:sym typeface="Times New Roman"/>
              </a:rPr>
              <a:t>предлагаются все необходимые средства и материалы </a:t>
            </a:r>
          </a:p>
          <a:p>
            <a:pPr indent="-129540"/>
            <a:r>
              <a:rPr lang="ru-RU" sz="1875" dirty="0">
                <a:latin typeface="Times New Roman"/>
                <a:ea typeface="Times New Roman"/>
                <a:cs typeface="Times New Roman"/>
                <a:sym typeface="Times New Roman"/>
              </a:rPr>
              <a:t>учителем определяется набор (или система) заданий</a:t>
            </a:r>
          </a:p>
          <a:p>
            <a:pPr indent="-129540"/>
            <a:r>
              <a:rPr lang="ru-RU" sz="1875" dirty="0">
                <a:latin typeface="Times New Roman"/>
                <a:ea typeface="Times New Roman"/>
                <a:cs typeface="Times New Roman"/>
                <a:sym typeface="Times New Roman"/>
              </a:rPr>
              <a:t>проблему надо выделить</a:t>
            </a:r>
          </a:p>
          <a:p>
            <a:pPr indent="-129540"/>
            <a:r>
              <a:rPr lang="ru-RU" sz="1875" dirty="0">
                <a:latin typeface="Times New Roman"/>
                <a:ea typeface="Times New Roman"/>
                <a:cs typeface="Times New Roman"/>
                <a:sym typeface="Times New Roman"/>
              </a:rPr>
              <a:t>к результату направляет система заданий</a:t>
            </a:r>
          </a:p>
          <a:p>
            <a:pPr indent="-12954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7211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</TotalTime>
  <Words>383</Words>
  <Application>Microsoft Office PowerPoint</Application>
  <PresentationFormat>Экран (16:9)</PresentationFormat>
  <Paragraphs>73</Paragraphs>
  <Slides>41</Slides>
  <Notes>37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52" baseType="lpstr">
      <vt:lpstr>Arial</vt:lpstr>
      <vt:lpstr>Syncopate</vt:lpstr>
      <vt:lpstr>Segoe Print</vt:lpstr>
      <vt:lpstr>Noto Sans Symbols</vt:lpstr>
      <vt:lpstr>Bookman Old Style</vt:lpstr>
      <vt:lpstr>Nunito</vt:lpstr>
      <vt:lpstr>Calibri</vt:lpstr>
      <vt:lpstr>Times New Roman</vt:lpstr>
      <vt:lpstr>Segoe Script</vt:lpstr>
      <vt:lpstr>Century Schoolbook</vt:lpstr>
      <vt:lpstr>Shift</vt:lpstr>
      <vt:lpstr>«Мониторинг динамики развития метапредметных результатов обучающихся начальных классов  с помощью инструмента „Метафолио“»</vt:lpstr>
      <vt:lpstr>Актуальность исследования проблемы оценки метапредметных результатов</vt:lpstr>
      <vt:lpstr>Презентация PowerPoint</vt:lpstr>
      <vt:lpstr>Презентация PowerPoint</vt:lpstr>
      <vt:lpstr>Презентация PowerPoint</vt:lpstr>
      <vt:lpstr>Метапредметные результаты </vt:lpstr>
      <vt:lpstr>Метапредметные результаты </vt:lpstr>
      <vt:lpstr>Презентация PowerPoint</vt:lpstr>
      <vt:lpstr>Отличие ПЗ и ПД</vt:lpstr>
      <vt:lpstr>Презентация PowerPoint</vt:lpstr>
      <vt:lpstr>Презентация PowerPoint</vt:lpstr>
      <vt:lpstr>Презентация PowerPoint</vt:lpstr>
      <vt:lpstr>«Учебная грамотность»</vt:lpstr>
      <vt:lpstr>«Коммуникативная грамотность»</vt:lpstr>
      <vt:lpstr>«Информационная грамотность»</vt:lpstr>
      <vt:lpstr>Презентация PowerPoint</vt:lpstr>
      <vt:lpstr>Презентация PowerPoint</vt:lpstr>
      <vt:lpstr>Презентация PowerPoint</vt:lpstr>
      <vt:lpstr>Стартовая страница</vt:lpstr>
      <vt:lpstr>Презентация PowerPoint</vt:lpstr>
      <vt:lpstr>Презентация PowerPoint</vt:lpstr>
      <vt:lpstr>Интегративные метапредметные образовательные результаты</vt:lpstr>
      <vt:lpstr>Интегративные метапредметные образовательные результаты</vt:lpstr>
      <vt:lpstr>Презентация PowerPoint</vt:lpstr>
      <vt:lpstr>Уровневые характеристики сформированности сквозных метапредметных результатов</vt:lpstr>
      <vt:lpstr>Данные по классу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Данные по обучающимся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Экспертный лист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«Мониторинг динамики развития метапредметных результатов обучающихся начальных классов  с помощью инструмента „Метафолио“»</dc:title>
  <dc:creator>Елена В. Гусарова</dc:creator>
  <cp:lastModifiedBy>я</cp:lastModifiedBy>
  <cp:revision>12</cp:revision>
  <cp:lastPrinted>2019-03-26T12:06:56Z</cp:lastPrinted>
  <dcterms:modified xsi:type="dcterms:W3CDTF">2019-11-26T08:52:41Z</dcterms:modified>
</cp:coreProperties>
</file>