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72" r:id="rId2"/>
    <p:sldId id="273" r:id="rId3"/>
    <p:sldId id="257" r:id="rId4"/>
    <p:sldId id="274" r:id="rId5"/>
    <p:sldId id="276" r:id="rId6"/>
    <p:sldId id="277" r:id="rId7"/>
    <p:sldId id="279" r:id="rId8"/>
    <p:sldId id="280" r:id="rId9"/>
    <p:sldId id="282" r:id="rId10"/>
    <p:sldId id="284" r:id="rId11"/>
    <p:sldId id="286" r:id="rId12"/>
    <p:sldId id="288" r:id="rId13"/>
    <p:sldId id="307" r:id="rId14"/>
    <p:sldId id="316" r:id="rId15"/>
    <p:sldId id="309" r:id="rId16"/>
    <p:sldId id="310" r:id="rId17"/>
    <p:sldId id="311" r:id="rId18"/>
    <p:sldId id="312" r:id="rId19"/>
    <p:sldId id="313" r:id="rId20"/>
    <p:sldId id="314" r:id="rId21"/>
    <p:sldId id="317" r:id="rId22"/>
    <p:sldId id="318" r:id="rId23"/>
    <p:sldId id="298" r:id="rId24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30BE"/>
    <a:srgbClr val="FFFFFF"/>
    <a:srgbClr val="000092"/>
    <a:srgbClr val="4F81BD"/>
    <a:srgbClr val="DE2C25"/>
    <a:srgbClr val="006666"/>
    <a:srgbClr val="EEEEEE"/>
    <a:srgbClr val="004A5E"/>
    <a:srgbClr val="4C7FB9"/>
    <a:srgbClr val="3B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84055" autoAdjust="0"/>
  </p:normalViewPr>
  <p:slideViewPr>
    <p:cSldViewPr>
      <p:cViewPr>
        <p:scale>
          <a:sx n="75" d="100"/>
          <a:sy n="75" d="100"/>
        </p:scale>
        <p:origin x="1428" y="324"/>
      </p:cViewPr>
      <p:guideLst>
        <p:guide orient="horz" pos="1620"/>
        <p:guide pos="288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8;&#1058;%202.0\!&#1047;&#1040;&#1044;&#1040;&#1063;&#1048;%20&#1055;&#1054;%20&#1057;&#1054;&#1058;&#1056;&#1059;&#1044;&#1053;&#1048;&#1050;&#1040;&#1052;\&#1055;&#1096;&#1077;&#1085;&#1080;&#1095;&#1085;&#1099;&#1081;\&#1044;&#1072;&#1096;&#1072;%20&#1056;&#1072;&#1073;&#1086;&#1090;&#1072;\&#1060;-54-18\!!!!!!!!%20&#1054;&#1090;&#1095;&#1077;&#1090;\I.6\&#1075;&#1088;&#1072;&#1092;&#108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60;-54\&#1069;&#1082;&#1089;&#1087;&#1077;&#1088;&#1090;&#1080;&#1079;&#1072;%20&#1079;&#1072;&#1103;&#1074;&#1086;&#1082;\&#1053;&#1086;&#1074;&#1072;&#1103;%20&#1087;&#1072;&#1087;&#1082;&#1072;\&#1060;&#1054;%20-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Лист1!$A$2:$A$9</c:f>
              <c:strCache>
                <c:ptCount val="8"/>
                <c:pt idx="0">
                  <c:v>ЦФО</c:v>
                </c:pt>
                <c:pt idx="1">
                  <c:v>СФО</c:v>
                </c:pt>
                <c:pt idx="2">
                  <c:v>ПФО</c:v>
                </c:pt>
                <c:pt idx="3">
                  <c:v>СЗФО</c:v>
                </c:pt>
                <c:pt idx="4">
                  <c:v>УрФО</c:v>
                </c:pt>
                <c:pt idx="5">
                  <c:v>ДФО</c:v>
                </c:pt>
                <c:pt idx="6">
                  <c:v>ЮФО</c:v>
                </c:pt>
                <c:pt idx="7">
                  <c:v>СКФО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</c:v>
                </c:pt>
                <c:pt idx="1">
                  <c:v>26</c:v>
                </c:pt>
                <c:pt idx="2">
                  <c:v>25</c:v>
                </c:pt>
                <c:pt idx="3">
                  <c:v>25</c:v>
                </c:pt>
                <c:pt idx="4">
                  <c:v>14</c:v>
                </c:pt>
                <c:pt idx="5">
                  <c:v>7</c:v>
                </c:pt>
                <c:pt idx="6">
                  <c:v>6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Лист1!$A$1:$A$7</c:f>
              <c:strCache>
                <c:ptCount val="7"/>
                <c:pt idx="0">
                  <c:v>Общее образование</c:v>
                </c:pt>
                <c:pt idx="1">
                  <c:v>Дошкольное образование </c:v>
                </c:pt>
                <c:pt idx="2">
                  <c:v>Дополнительное образование детей и взрослых</c:v>
                </c:pt>
                <c:pt idx="3">
                  <c:v>Профессиональное образование </c:v>
                </c:pt>
                <c:pt idx="4">
                  <c:v>Высшее образование </c:v>
                </c:pt>
                <c:pt idx="5">
                  <c:v>Дополнительное профессиональное образование</c:v>
                </c:pt>
                <c:pt idx="6">
                  <c:v>Прочие организации 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42</c:v>
                </c:pt>
                <c:pt idx="1">
                  <c:v>4</c:v>
                </c:pt>
                <c:pt idx="2">
                  <c:v>29</c:v>
                </c:pt>
                <c:pt idx="3">
                  <c:v>6</c:v>
                </c:pt>
                <c:pt idx="4">
                  <c:v>38</c:v>
                </c:pt>
                <c:pt idx="5">
                  <c:v>16</c:v>
                </c:pt>
                <c:pt idx="6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8842008"/>
        <c:axId val="218842792"/>
      </c:barChart>
      <c:catAx>
        <c:axId val="21884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842792"/>
        <c:crosses val="autoZero"/>
        <c:auto val="1"/>
        <c:lblAlgn val="ctr"/>
        <c:lblOffset val="100"/>
        <c:noMultiLvlLbl val="0"/>
      </c:catAx>
      <c:valAx>
        <c:axId val="21884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84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704900763801418E-2"/>
                  <c:y val="7.69322845665841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55410555342584"/>
                  <c:y val="-0.129246238071861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45609027739747E-3"/>
                  <c:y val="-0.233874145082415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8189233331507822E-2"/>
                  <c:y val="-0.212333105403772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7961188192809125E-2"/>
                  <c:y val="-0.101550615627891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00679722054887E-2"/>
                  <c:y val="5.84685362706039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410481249657724E-2"/>
                  <c:y val="2.46183310613069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456090277397396E-2"/>
                  <c:y val="1.53864569133168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Приволжский федеральный округ</c:v>
                </c:pt>
                <c:pt idx="1">
                  <c:v>Северо-Западный федеральный округ</c:v>
                </c:pt>
                <c:pt idx="2">
                  <c:v>Центральный федеральный округ</c:v>
                </c:pt>
                <c:pt idx="3">
                  <c:v>Южный федеральный округ</c:v>
                </c:pt>
                <c:pt idx="4">
                  <c:v>Уральский федеральный округ</c:v>
                </c:pt>
                <c:pt idx="5">
                  <c:v>Сибирский федеральный округ</c:v>
                </c:pt>
                <c:pt idx="6">
                  <c:v>Северо-Кавказский федеральный округ</c:v>
                </c:pt>
                <c:pt idx="7">
                  <c:v>Дальневосточный федеральный округ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78</c:v>
                </c:pt>
                <c:pt idx="1">
                  <c:v>48</c:v>
                </c:pt>
                <c:pt idx="2">
                  <c:v>41</c:v>
                </c:pt>
                <c:pt idx="3">
                  <c:v>37</c:v>
                </c:pt>
                <c:pt idx="4">
                  <c:v>36</c:v>
                </c:pt>
                <c:pt idx="5">
                  <c:v>34</c:v>
                </c:pt>
                <c:pt idx="6">
                  <c:v>17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BF-43FD-9CFF-B8A150881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DEAF6-EE5A-40AF-9F82-CD91AB50B6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F00915-22C6-4D4F-9CBD-A26219C4A39E}">
      <dgm:prSet phldrT="[Текст]" custT="1"/>
      <dgm:spPr/>
      <dgm:t>
        <a:bodyPr/>
        <a:lstStyle/>
        <a:p>
          <a:r>
            <a:rPr lang="ru-RU" sz="1000" b="1" smtClean="0"/>
            <a:t>ЦЕЛИ И НАПРАВЛЕНИЯ ДЕЯТЕЛЬНОСТИ</a:t>
          </a:r>
          <a:endParaRPr lang="ru-RU" sz="1000"/>
        </a:p>
      </dgm:t>
    </dgm:pt>
    <dgm:pt modelId="{9274F084-F8FA-404D-9655-C78A96A09AEA}" type="parTrans" cxnId="{FA180708-0B3E-4B8E-82C2-32C176870969}">
      <dgm:prSet/>
      <dgm:spPr/>
      <dgm:t>
        <a:bodyPr/>
        <a:lstStyle/>
        <a:p>
          <a:endParaRPr lang="ru-RU" sz="2800"/>
        </a:p>
      </dgm:t>
    </dgm:pt>
    <dgm:pt modelId="{D1D13252-1CD7-424D-B576-AA87AA13D3E9}" type="sibTrans" cxnId="{FA180708-0B3E-4B8E-82C2-32C176870969}">
      <dgm:prSet/>
      <dgm:spPr/>
      <dgm:t>
        <a:bodyPr/>
        <a:lstStyle/>
        <a:p>
          <a:endParaRPr lang="ru-RU" sz="2800"/>
        </a:p>
      </dgm:t>
    </dgm:pt>
    <dgm:pt modelId="{04A2F37C-2716-4A89-BF1A-97F9E6B3109C}">
      <dgm:prSet custT="1"/>
      <dgm:spPr/>
      <dgm:t>
        <a:bodyPr/>
        <a:lstStyle/>
        <a:p>
          <a:r>
            <a:rPr lang="ru-RU" sz="1100" smtClean="0"/>
            <a:t>Содействие развитию инновационной инфраструктуры в системе образования</a:t>
          </a:r>
          <a:endParaRPr lang="ru-RU" sz="1100"/>
        </a:p>
      </dgm:t>
    </dgm:pt>
    <dgm:pt modelId="{F73B78FB-023C-462E-928C-FAEAB7F4C19F}" type="parTrans" cxnId="{F0552AD0-5CA8-40B8-80C5-4B9262724BF8}">
      <dgm:prSet/>
      <dgm:spPr/>
      <dgm:t>
        <a:bodyPr/>
        <a:lstStyle/>
        <a:p>
          <a:endParaRPr lang="ru-RU" sz="2800"/>
        </a:p>
      </dgm:t>
    </dgm:pt>
    <dgm:pt modelId="{6080A14F-5CBA-4B39-A6C3-6DB855FB843A}" type="sibTrans" cxnId="{F0552AD0-5CA8-40B8-80C5-4B9262724BF8}">
      <dgm:prSet/>
      <dgm:spPr/>
      <dgm:t>
        <a:bodyPr/>
        <a:lstStyle/>
        <a:p>
          <a:endParaRPr lang="ru-RU" sz="2800"/>
        </a:p>
      </dgm:t>
    </dgm:pt>
    <dgm:pt modelId="{D5C64DBF-A11A-4758-8985-499E3CE50BDD}">
      <dgm:prSet custT="1"/>
      <dgm:spPr/>
      <dgm:t>
        <a:bodyPr/>
        <a:lstStyle/>
        <a:p>
          <a:r>
            <a:rPr lang="ru-RU" sz="1100" dirty="0" smtClean="0"/>
            <a:t>Модернизация и развитие системы образования с учетом реализации приоритетных направлений государственной политики Российской Федерации в сфере образования через развитие инновационной инфраструктуры в системе образования (Федеральными инновационными площадками)</a:t>
          </a:r>
          <a:endParaRPr lang="ru-RU" sz="1100" dirty="0"/>
        </a:p>
      </dgm:t>
    </dgm:pt>
    <dgm:pt modelId="{4B2F4C42-B423-4FDE-82E0-2A120E732F6A}" type="parTrans" cxnId="{42776628-3AEE-4B17-A5B6-A5853725D03A}">
      <dgm:prSet/>
      <dgm:spPr/>
      <dgm:t>
        <a:bodyPr/>
        <a:lstStyle/>
        <a:p>
          <a:endParaRPr lang="ru-RU" sz="2800"/>
        </a:p>
      </dgm:t>
    </dgm:pt>
    <dgm:pt modelId="{E961F9D9-E237-471D-B6A2-AC7B2D131539}" type="sibTrans" cxnId="{42776628-3AEE-4B17-A5B6-A5853725D03A}">
      <dgm:prSet/>
      <dgm:spPr/>
      <dgm:t>
        <a:bodyPr/>
        <a:lstStyle/>
        <a:p>
          <a:endParaRPr lang="ru-RU" sz="2800"/>
        </a:p>
      </dgm:t>
    </dgm:pt>
    <dgm:pt modelId="{035E79A2-2355-426C-8E64-0162E1C71EA3}">
      <dgm:prSet custT="1"/>
      <dgm:spPr/>
      <dgm:t>
        <a:bodyPr/>
        <a:lstStyle/>
        <a:p>
          <a:r>
            <a:rPr lang="ru-RU" sz="1100" smtClean="0"/>
            <a:t>Обеспечение разработки и распространения инновационными образовательными организациями новых образовательных программ, программ воспитания, образовательных технологий, механизмов, форм и методов управления образованием на разных уровнях, в том числе с использованием современных технологий</a:t>
          </a:r>
          <a:endParaRPr lang="ru-RU" sz="1100"/>
        </a:p>
      </dgm:t>
    </dgm:pt>
    <dgm:pt modelId="{2A7F37AF-A70F-4CBE-994A-7C30B512724D}" type="parTrans" cxnId="{817D373A-423D-426E-823A-7124CD867BDF}">
      <dgm:prSet/>
      <dgm:spPr/>
      <dgm:t>
        <a:bodyPr/>
        <a:lstStyle/>
        <a:p>
          <a:endParaRPr lang="ru-RU" sz="2800"/>
        </a:p>
      </dgm:t>
    </dgm:pt>
    <dgm:pt modelId="{4DC7AD96-A960-4573-BF5C-62222B796601}" type="sibTrans" cxnId="{817D373A-423D-426E-823A-7124CD867BDF}">
      <dgm:prSet/>
      <dgm:spPr/>
      <dgm:t>
        <a:bodyPr/>
        <a:lstStyle/>
        <a:p>
          <a:endParaRPr lang="ru-RU" sz="2800"/>
        </a:p>
      </dgm:t>
    </dgm:pt>
    <dgm:pt modelId="{B9973B8E-4D0C-4937-B70C-1B1532941883}" type="pres">
      <dgm:prSet presAssocID="{3BCDEAF6-EE5A-40AF-9F82-CD91AB50B6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A5D3C-D407-4F2E-AA29-C02F425ADC7C}" type="pres">
      <dgm:prSet presAssocID="{2BF00915-22C6-4D4F-9CBD-A26219C4A39E}" presName="parentLin" presStyleCnt="0"/>
      <dgm:spPr/>
    </dgm:pt>
    <dgm:pt modelId="{6EF50655-AC47-4645-A599-92ECA7D58F19}" type="pres">
      <dgm:prSet presAssocID="{2BF00915-22C6-4D4F-9CBD-A26219C4A39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659E1D0-D9A0-482C-9C6E-648B0BE9F02B}" type="pres">
      <dgm:prSet presAssocID="{2BF00915-22C6-4D4F-9CBD-A26219C4A39E}" presName="parentText" presStyleLbl="node1" presStyleIdx="0" presStyleCnt="1" custScaleY="49696" custLinFactNeighborX="29161" custLinFactNeighborY="13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EC3C3-D846-47D7-BB38-D6382402FC2F}" type="pres">
      <dgm:prSet presAssocID="{2BF00915-22C6-4D4F-9CBD-A26219C4A39E}" presName="negativeSpace" presStyleCnt="0"/>
      <dgm:spPr/>
    </dgm:pt>
    <dgm:pt modelId="{CB7C6BF2-5733-4136-A7B2-E30F19DA14DA}" type="pres">
      <dgm:prSet presAssocID="{2BF00915-22C6-4D4F-9CBD-A26219C4A39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0B166-0001-4A5E-ADA4-4C77DF467D8F}" type="presOf" srcId="{2BF00915-22C6-4D4F-9CBD-A26219C4A39E}" destId="{4659E1D0-D9A0-482C-9C6E-648B0BE9F02B}" srcOrd="1" destOrd="0" presId="urn:microsoft.com/office/officeart/2005/8/layout/list1"/>
    <dgm:cxn modelId="{D537E09D-4619-4739-A4B0-220C8129782A}" type="presOf" srcId="{04A2F37C-2716-4A89-BF1A-97F9E6B3109C}" destId="{CB7C6BF2-5733-4136-A7B2-E30F19DA14DA}" srcOrd="0" destOrd="0" presId="urn:microsoft.com/office/officeart/2005/8/layout/list1"/>
    <dgm:cxn modelId="{FA180708-0B3E-4B8E-82C2-32C176870969}" srcId="{3BCDEAF6-EE5A-40AF-9F82-CD91AB50B6A1}" destId="{2BF00915-22C6-4D4F-9CBD-A26219C4A39E}" srcOrd="0" destOrd="0" parTransId="{9274F084-F8FA-404D-9655-C78A96A09AEA}" sibTransId="{D1D13252-1CD7-424D-B576-AA87AA13D3E9}"/>
    <dgm:cxn modelId="{817D373A-423D-426E-823A-7124CD867BDF}" srcId="{2BF00915-22C6-4D4F-9CBD-A26219C4A39E}" destId="{035E79A2-2355-426C-8E64-0162E1C71EA3}" srcOrd="2" destOrd="0" parTransId="{2A7F37AF-A70F-4CBE-994A-7C30B512724D}" sibTransId="{4DC7AD96-A960-4573-BF5C-62222B796601}"/>
    <dgm:cxn modelId="{86AB9B05-C648-4A36-85C9-86B23123CB92}" type="presOf" srcId="{2BF00915-22C6-4D4F-9CBD-A26219C4A39E}" destId="{6EF50655-AC47-4645-A599-92ECA7D58F19}" srcOrd="0" destOrd="0" presId="urn:microsoft.com/office/officeart/2005/8/layout/list1"/>
    <dgm:cxn modelId="{7DFB5375-877C-4681-B247-183B2833A602}" type="presOf" srcId="{D5C64DBF-A11A-4758-8985-499E3CE50BDD}" destId="{CB7C6BF2-5733-4136-A7B2-E30F19DA14DA}" srcOrd="0" destOrd="1" presId="urn:microsoft.com/office/officeart/2005/8/layout/list1"/>
    <dgm:cxn modelId="{1FBEE369-0AC7-4C2F-96D9-24CDA1C04602}" type="presOf" srcId="{3BCDEAF6-EE5A-40AF-9F82-CD91AB50B6A1}" destId="{B9973B8E-4D0C-4937-B70C-1B1532941883}" srcOrd="0" destOrd="0" presId="urn:microsoft.com/office/officeart/2005/8/layout/list1"/>
    <dgm:cxn modelId="{F0552AD0-5CA8-40B8-80C5-4B9262724BF8}" srcId="{2BF00915-22C6-4D4F-9CBD-A26219C4A39E}" destId="{04A2F37C-2716-4A89-BF1A-97F9E6B3109C}" srcOrd="0" destOrd="0" parTransId="{F73B78FB-023C-462E-928C-FAEAB7F4C19F}" sibTransId="{6080A14F-5CBA-4B39-A6C3-6DB855FB843A}"/>
    <dgm:cxn modelId="{4B44A797-2CE5-4F4D-A04F-66B877AFEA32}" type="presOf" srcId="{035E79A2-2355-426C-8E64-0162E1C71EA3}" destId="{CB7C6BF2-5733-4136-A7B2-E30F19DA14DA}" srcOrd="0" destOrd="2" presId="urn:microsoft.com/office/officeart/2005/8/layout/list1"/>
    <dgm:cxn modelId="{42776628-3AEE-4B17-A5B6-A5853725D03A}" srcId="{2BF00915-22C6-4D4F-9CBD-A26219C4A39E}" destId="{D5C64DBF-A11A-4758-8985-499E3CE50BDD}" srcOrd="1" destOrd="0" parTransId="{4B2F4C42-B423-4FDE-82E0-2A120E732F6A}" sibTransId="{E961F9D9-E237-471D-B6A2-AC7B2D131539}"/>
    <dgm:cxn modelId="{96978692-61C0-4ABE-BBEA-23A9BE029666}" type="presParOf" srcId="{B9973B8E-4D0C-4937-B70C-1B1532941883}" destId="{B8CA5D3C-D407-4F2E-AA29-C02F425ADC7C}" srcOrd="0" destOrd="0" presId="urn:microsoft.com/office/officeart/2005/8/layout/list1"/>
    <dgm:cxn modelId="{9FAE0BF5-03ED-46BA-8B33-1CCDF61407C4}" type="presParOf" srcId="{B8CA5D3C-D407-4F2E-AA29-C02F425ADC7C}" destId="{6EF50655-AC47-4645-A599-92ECA7D58F19}" srcOrd="0" destOrd="0" presId="urn:microsoft.com/office/officeart/2005/8/layout/list1"/>
    <dgm:cxn modelId="{DEB8BEAD-B374-467D-8350-8821B74BF9A7}" type="presParOf" srcId="{B8CA5D3C-D407-4F2E-AA29-C02F425ADC7C}" destId="{4659E1D0-D9A0-482C-9C6E-648B0BE9F02B}" srcOrd="1" destOrd="0" presId="urn:microsoft.com/office/officeart/2005/8/layout/list1"/>
    <dgm:cxn modelId="{80EF9631-A7CA-4C06-B095-7114ED3ACB93}" type="presParOf" srcId="{B9973B8E-4D0C-4937-B70C-1B1532941883}" destId="{B86EC3C3-D846-47D7-BB38-D6382402FC2F}" srcOrd="1" destOrd="0" presId="urn:microsoft.com/office/officeart/2005/8/layout/list1"/>
    <dgm:cxn modelId="{2EBF7D39-2F6C-4C34-8665-7655D65A8292}" type="presParOf" srcId="{B9973B8E-4D0C-4937-B70C-1B1532941883}" destId="{CB7C6BF2-5733-4136-A7B2-E30F19DA14D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7 конкурс –2017 год </a:t>
          </a:r>
          <a:br>
            <a:rPr lang="ru-RU" b="1" dirty="0" smtClean="0"/>
          </a:br>
          <a:r>
            <a:rPr lang="ru-RU" b="1" dirty="0" smtClean="0"/>
            <a:t>(Приказ № 1206 от 11.12.2017.)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FlipHor="1" custScaleX="6495" custScaleY="16979" custLinFactX="91692" custLinFactY="59460" custLinFactNeighborX="100000" custLinFactNeighborY="100000"/>
      <dgm:spPr/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61232" custScaleY="35126" custLinFactX="-9777" custLinFactNeighborX="-100000" custLinFactNeighborY="-94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ScaleX="84839" custScaleY="79977" custLinFactX="-165077" custLinFactY="-53530" custLinFactNeighborX="-200000" custLinFactNeighborY="-100000"/>
      <dgm:spPr/>
    </dgm:pt>
    <dgm:pt modelId="{B3256AE0-87D5-413A-BB1C-D6914D9D7586}" type="pres">
      <dgm:prSet presAssocID="{E8784ABC-BF79-41A3-AC8A-57310B98E7ED}" presName="trFrame" presStyleLbl="node1" presStyleIdx="1" presStyleCnt="4" custScaleX="81029" custScaleY="69671" custLinFactX="-276603" custLinFactY="-53530" custLinFactNeighborX="-300000" custLinFactNeighborY="-100000"/>
      <dgm:spPr/>
    </dgm:pt>
    <dgm:pt modelId="{AC048FA8-EBC3-417E-A652-9E9147661CA1}" type="pres">
      <dgm:prSet presAssocID="{E8784ABC-BF79-41A3-AC8A-57310B98E7ED}" presName="blFrame" presStyleLbl="node1" presStyleIdx="2" presStyleCnt="4" custScaleX="92270" custScaleY="70622" custLinFactX="-162798" custLinFactY="-110407" custLinFactNeighborX="-2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ScaleX="84337" custScaleY="72615" custLinFactX="-280331" custLinFactY="-112698" custLinFactNeighborX="-300000" custLinFactNeighborY="-200000"/>
      <dgm:spPr/>
    </dgm:pt>
  </dgm:ptLst>
  <dgm:cxnLst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3E750F-42D9-44BB-B28B-A8A7D33CCD96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4A14BD-99C7-4DD0-987C-A0169BF491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География проектов</a:t>
          </a:r>
        </a:p>
        <a:p>
          <a:r>
            <a:rPr lang="ru-RU" sz="1800" dirty="0" smtClean="0"/>
            <a:t>(Федеральные округа)</a:t>
          </a:r>
        </a:p>
        <a:p>
          <a:endParaRPr lang="ru-RU" sz="500" dirty="0"/>
        </a:p>
      </dgm:t>
    </dgm:pt>
    <dgm:pt modelId="{28940034-EBF1-4ED7-B516-9F402498B0EF}" type="parTrans" cxnId="{F08AFB0D-04A0-4F23-92C0-6DFA153A36FC}">
      <dgm:prSet/>
      <dgm:spPr/>
      <dgm:t>
        <a:bodyPr/>
        <a:lstStyle/>
        <a:p>
          <a:endParaRPr lang="ru-RU"/>
        </a:p>
      </dgm:t>
    </dgm:pt>
    <dgm:pt modelId="{FCAE02D3-BFEE-4028-9552-58E85284C4E8}" type="sibTrans" cxnId="{F08AFB0D-04A0-4F23-92C0-6DFA153A36FC}">
      <dgm:prSet/>
      <dgm:spPr/>
      <dgm:t>
        <a:bodyPr/>
        <a:lstStyle/>
        <a:p>
          <a:endParaRPr lang="ru-RU"/>
        </a:p>
      </dgm:t>
    </dgm:pt>
    <dgm:pt modelId="{042C2090-41EB-4838-95AC-9CED6FF8C166}" type="pres">
      <dgm:prSet presAssocID="{643E750F-42D9-44BB-B28B-A8A7D33CCD9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A0BEBE-4AF7-4FC9-AAFE-8B49D38CC7B0}" type="pres">
      <dgm:prSet presAssocID="{284A14BD-99C7-4DD0-987C-A0169BF491B2}" presName="composite" presStyleCnt="0"/>
      <dgm:spPr/>
    </dgm:pt>
    <dgm:pt modelId="{6D5AA16B-9EE7-4558-B240-713ACC7BE028}" type="pres">
      <dgm:prSet presAssocID="{284A14BD-99C7-4DD0-987C-A0169BF491B2}" presName="ParentAccentShape" presStyleLbl="trBgShp" presStyleIdx="0" presStyleCnt="1" custScaleX="174046" custScaleY="125459" custLinFactNeighborX="20417" custLinFactNeighborY="866"/>
      <dgm:spPr/>
    </dgm:pt>
    <dgm:pt modelId="{494BECC8-6341-4CFE-A71A-55A8004E8075}" type="pres">
      <dgm:prSet presAssocID="{284A14BD-99C7-4DD0-987C-A0169BF491B2}" presName="ParentText" presStyleLbl="revTx" presStyleIdx="0" presStyleCnt="2" custScaleX="102507" custScaleY="247025" custLinFactY="-300000" custLinFactNeighborX="-19138" custLinFactNeighborY="-3694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11176-242F-48BC-94EE-83828142D01E}" type="pres">
      <dgm:prSet presAssocID="{284A14BD-99C7-4DD0-987C-A0169BF491B2}" presName="ChildText" presStyleLbl="revTx" presStyleIdx="1" presStyleCnt="2" custScaleX="115540" custScaleY="19550" custLinFactNeighborX="3494" custLinFactNeighborY="-384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9EEB7A4-D447-41BE-9A4B-6E5DC05F411E}" type="pres">
      <dgm:prSet presAssocID="{284A14BD-99C7-4DD0-987C-A0169BF491B2}" presName="ChildAccentShape" presStyleLbl="trBgShp" presStyleIdx="0" presStyleCnt="1"/>
      <dgm:spPr/>
    </dgm:pt>
    <dgm:pt modelId="{333E5521-3382-4545-B59A-5CDB9E21067B}" type="pres">
      <dgm:prSet presAssocID="{284A14BD-99C7-4DD0-987C-A0169BF491B2}" presName="Image" presStyleLbl="alignImgPlace1" presStyleIdx="0" presStyleCnt="1" custScaleX="16906" custScaleY="23849" custLinFactNeighborX="51541" custLinFactNeighborY="28431"/>
      <dgm:spPr/>
      <dgm:t>
        <a:bodyPr/>
        <a:lstStyle/>
        <a:p>
          <a:endParaRPr lang="ru-RU"/>
        </a:p>
      </dgm:t>
    </dgm:pt>
  </dgm:ptLst>
  <dgm:cxnLst>
    <dgm:cxn modelId="{F08AFB0D-04A0-4F23-92C0-6DFA153A36FC}" srcId="{643E750F-42D9-44BB-B28B-A8A7D33CCD96}" destId="{284A14BD-99C7-4DD0-987C-A0169BF491B2}" srcOrd="0" destOrd="0" parTransId="{28940034-EBF1-4ED7-B516-9F402498B0EF}" sibTransId="{FCAE02D3-BFEE-4028-9552-58E85284C4E8}"/>
    <dgm:cxn modelId="{C024A07F-6E86-4988-975D-8C7C3C5262A0}" type="presOf" srcId="{643E750F-42D9-44BB-B28B-A8A7D33CCD96}" destId="{042C2090-41EB-4838-95AC-9CED6FF8C166}" srcOrd="0" destOrd="0" presId="urn:microsoft.com/office/officeart/2009/3/layout/SnapshotPictureList"/>
    <dgm:cxn modelId="{51FEDA5C-F09A-473C-9651-A2ADD9033F6D}" type="presOf" srcId="{284A14BD-99C7-4DD0-987C-A0169BF491B2}" destId="{494BECC8-6341-4CFE-A71A-55A8004E8075}" srcOrd="0" destOrd="0" presId="urn:microsoft.com/office/officeart/2009/3/layout/SnapshotPictureList"/>
    <dgm:cxn modelId="{D57ABCB3-9C17-4389-957F-659E182A8939}" type="presParOf" srcId="{042C2090-41EB-4838-95AC-9CED6FF8C166}" destId="{76A0BEBE-4AF7-4FC9-AAFE-8B49D38CC7B0}" srcOrd="0" destOrd="0" presId="urn:microsoft.com/office/officeart/2009/3/layout/SnapshotPictureList"/>
    <dgm:cxn modelId="{4DA39DDA-0ECC-44EC-AAF7-287697877923}" type="presParOf" srcId="{76A0BEBE-4AF7-4FC9-AAFE-8B49D38CC7B0}" destId="{6D5AA16B-9EE7-4558-B240-713ACC7BE028}" srcOrd="0" destOrd="0" presId="urn:microsoft.com/office/officeart/2009/3/layout/SnapshotPictureList"/>
    <dgm:cxn modelId="{6F99E82B-7099-432D-9621-4285B0D410C4}" type="presParOf" srcId="{76A0BEBE-4AF7-4FC9-AAFE-8B49D38CC7B0}" destId="{494BECC8-6341-4CFE-A71A-55A8004E8075}" srcOrd="1" destOrd="0" presId="urn:microsoft.com/office/officeart/2009/3/layout/SnapshotPictureList"/>
    <dgm:cxn modelId="{7C53D1B6-95A2-49D8-80C1-963EF7C45F17}" type="presParOf" srcId="{76A0BEBE-4AF7-4FC9-AAFE-8B49D38CC7B0}" destId="{EFC11176-242F-48BC-94EE-83828142D01E}" srcOrd="2" destOrd="0" presId="urn:microsoft.com/office/officeart/2009/3/layout/SnapshotPictureList"/>
    <dgm:cxn modelId="{3A24E222-DDAE-45C1-A44C-0982CA2AAC15}" type="presParOf" srcId="{76A0BEBE-4AF7-4FC9-AAFE-8B49D38CC7B0}" destId="{C9EEB7A4-D447-41BE-9A4B-6E5DC05F411E}" srcOrd="3" destOrd="0" presId="urn:microsoft.com/office/officeart/2009/3/layout/SnapshotPictureList"/>
    <dgm:cxn modelId="{046B56AD-DFD1-4304-A3D1-43CA8AF81D91}" type="presParOf" srcId="{76A0BEBE-4AF7-4FC9-AAFE-8B49D38CC7B0}" destId="{333E5521-3382-4545-B59A-5CDB9E21067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BBC693-DA8E-4A2E-9579-84827EF6563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A103CB-D365-41CB-AA5C-830F108297FD}">
      <dgm:prSet phldrT="[Текст]" custT="1"/>
      <dgm:spPr/>
      <dgm:t>
        <a:bodyPr/>
        <a:lstStyle/>
        <a:p>
          <a:r>
            <a:rPr lang="ru-RU" sz="1200" dirty="0" smtClean="0"/>
            <a:t>организационно-педагогические условия, регламентирующие инновационные процессы</a:t>
          </a:r>
          <a:endParaRPr lang="ru-RU" sz="1200" dirty="0"/>
        </a:p>
      </dgm:t>
    </dgm:pt>
    <dgm:pt modelId="{92BC23BE-0B12-44B9-B4DF-02AEF508D34D}" type="parTrans" cxnId="{6D88A0D5-A0FA-427C-89DF-D93AD75C2098}">
      <dgm:prSet/>
      <dgm:spPr/>
      <dgm:t>
        <a:bodyPr/>
        <a:lstStyle/>
        <a:p>
          <a:endParaRPr lang="ru-RU" sz="1200"/>
        </a:p>
      </dgm:t>
    </dgm:pt>
    <dgm:pt modelId="{BBC007D8-7206-4213-8FA6-F7508BCEAF0A}" type="sibTrans" cxnId="{6D88A0D5-A0FA-427C-89DF-D93AD75C2098}">
      <dgm:prSet/>
      <dgm:spPr/>
      <dgm:t>
        <a:bodyPr/>
        <a:lstStyle/>
        <a:p>
          <a:endParaRPr lang="ru-RU" sz="1200"/>
        </a:p>
      </dgm:t>
    </dgm:pt>
    <dgm:pt modelId="{E61F2F50-330F-4000-9491-4D63440CB1AB}">
      <dgm:prSet phldrT="[Текст]" custT="1"/>
      <dgm:spPr/>
      <dgm:t>
        <a:bodyPr/>
        <a:lstStyle/>
        <a:p>
          <a:r>
            <a:rPr lang="ru-RU" sz="1200" dirty="0" smtClean="0"/>
            <a:t>кадровые, включающие подготовку </a:t>
          </a:r>
          <a:r>
            <a:rPr lang="ru-RU" sz="1200" dirty="0" err="1" smtClean="0"/>
            <a:t>тьюторов</a:t>
          </a:r>
          <a:r>
            <a:rPr lang="ru-RU" sz="1200" dirty="0" smtClean="0"/>
            <a:t>, координаторов по направлениям, повышение квалификации административных команд инновационных площадок</a:t>
          </a:r>
          <a:endParaRPr lang="ru-RU" sz="1200" dirty="0"/>
        </a:p>
      </dgm:t>
    </dgm:pt>
    <dgm:pt modelId="{773899DA-74F9-4804-9534-26C6A4A795B0}" type="parTrans" cxnId="{2A373E33-4711-45AE-848B-F1AE7AE81898}">
      <dgm:prSet/>
      <dgm:spPr/>
      <dgm:t>
        <a:bodyPr/>
        <a:lstStyle/>
        <a:p>
          <a:endParaRPr lang="ru-RU" sz="1200"/>
        </a:p>
      </dgm:t>
    </dgm:pt>
    <dgm:pt modelId="{03D28240-140D-4B41-A73E-0C1535C5343D}" type="sibTrans" cxnId="{2A373E33-4711-45AE-848B-F1AE7AE81898}">
      <dgm:prSet/>
      <dgm:spPr/>
      <dgm:t>
        <a:bodyPr/>
        <a:lstStyle/>
        <a:p>
          <a:endParaRPr lang="ru-RU" sz="1200"/>
        </a:p>
      </dgm:t>
    </dgm:pt>
    <dgm:pt modelId="{08499A40-4F02-4F8F-9FE2-BEF3959427C5}">
      <dgm:prSet phldrT="[Текст]" custT="1"/>
      <dgm:spPr/>
      <dgm:t>
        <a:bodyPr/>
        <a:lstStyle/>
        <a:p>
          <a:r>
            <a:rPr lang="ru-RU" sz="1200" dirty="0" smtClean="0"/>
            <a:t>педагогические, предусматривающие создание проектно-исследовательской среды, готовность субъектов к инновационной деятельности и стимулирование инновационной активности педагогов, информационно-технологическую поддержку</a:t>
          </a:r>
          <a:endParaRPr lang="ru-RU" sz="1200" dirty="0"/>
        </a:p>
      </dgm:t>
    </dgm:pt>
    <dgm:pt modelId="{AD03CC61-E8FF-4A33-9630-09DBDA4A2201}" type="parTrans" cxnId="{2C50C04D-DE1E-4754-BC6B-777883CEF24E}">
      <dgm:prSet/>
      <dgm:spPr/>
      <dgm:t>
        <a:bodyPr/>
        <a:lstStyle/>
        <a:p>
          <a:endParaRPr lang="ru-RU" sz="1200"/>
        </a:p>
      </dgm:t>
    </dgm:pt>
    <dgm:pt modelId="{7FB2E734-6A8E-43E7-A3B6-11471605DFAA}" type="sibTrans" cxnId="{2C50C04D-DE1E-4754-BC6B-777883CEF24E}">
      <dgm:prSet/>
      <dgm:spPr/>
      <dgm:t>
        <a:bodyPr/>
        <a:lstStyle/>
        <a:p>
          <a:endParaRPr lang="ru-RU" sz="1200"/>
        </a:p>
      </dgm:t>
    </dgm:pt>
    <dgm:pt modelId="{A0735780-5742-4E72-A560-21493470251A}">
      <dgm:prSet custT="1"/>
      <dgm:spPr/>
      <dgm:t>
        <a:bodyPr/>
        <a:lstStyle/>
        <a:p>
          <a:r>
            <a:rPr lang="ru-RU" sz="1200" dirty="0" smtClean="0"/>
            <a:t>координационные, обеспечивающие взаимодействие субъектов инновационной деятельности</a:t>
          </a:r>
          <a:endParaRPr lang="ru-RU" sz="1200" dirty="0"/>
        </a:p>
      </dgm:t>
    </dgm:pt>
    <dgm:pt modelId="{297B74B6-6660-4118-A715-33C07779E152}" type="parTrans" cxnId="{BEA5549A-AC78-40A0-806F-D6373D983386}">
      <dgm:prSet/>
      <dgm:spPr/>
      <dgm:t>
        <a:bodyPr/>
        <a:lstStyle/>
        <a:p>
          <a:endParaRPr lang="ru-RU" sz="1200"/>
        </a:p>
      </dgm:t>
    </dgm:pt>
    <dgm:pt modelId="{EA0A91B2-2AD1-4DCD-AA72-F065B7C2DB67}" type="sibTrans" cxnId="{BEA5549A-AC78-40A0-806F-D6373D983386}">
      <dgm:prSet/>
      <dgm:spPr/>
      <dgm:t>
        <a:bodyPr/>
        <a:lstStyle/>
        <a:p>
          <a:endParaRPr lang="ru-RU" sz="1200"/>
        </a:p>
      </dgm:t>
    </dgm:pt>
    <dgm:pt modelId="{48D615AD-CAEA-4FC8-B2EC-B13CC3435CB8}">
      <dgm:prSet custT="1"/>
      <dgm:spPr/>
      <dgm:t>
        <a:bodyPr/>
        <a:lstStyle/>
        <a:p>
          <a:r>
            <a:rPr lang="ru-RU" sz="1200" dirty="0" smtClean="0"/>
            <a:t>научно-методические, позволяющие осуществлять комплексное сопровождение инновационных программ и проектов</a:t>
          </a:r>
          <a:endParaRPr lang="ru-RU" sz="1200" dirty="0"/>
        </a:p>
      </dgm:t>
    </dgm:pt>
    <dgm:pt modelId="{C4D5CDE8-C425-449F-9E44-139F9A38D955}" type="parTrans" cxnId="{73FD24F3-0EB4-4F3B-AE38-33AE71231BF1}">
      <dgm:prSet/>
      <dgm:spPr/>
      <dgm:t>
        <a:bodyPr/>
        <a:lstStyle/>
        <a:p>
          <a:endParaRPr lang="ru-RU" sz="1200"/>
        </a:p>
      </dgm:t>
    </dgm:pt>
    <dgm:pt modelId="{B861E02E-AE11-4F9A-B1FF-0427A81D31E9}" type="sibTrans" cxnId="{73FD24F3-0EB4-4F3B-AE38-33AE71231BF1}">
      <dgm:prSet/>
      <dgm:spPr/>
      <dgm:t>
        <a:bodyPr/>
        <a:lstStyle/>
        <a:p>
          <a:endParaRPr lang="ru-RU" sz="1200"/>
        </a:p>
      </dgm:t>
    </dgm:pt>
    <dgm:pt modelId="{CC92808C-160C-401B-A966-5AA5A8F930AF}" type="pres">
      <dgm:prSet presAssocID="{49BBC693-DA8E-4A2E-9579-84827EF65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340E96-6E3C-4680-958C-900989AF06AC}" type="pres">
      <dgm:prSet presAssocID="{08499A40-4F02-4F8F-9FE2-BEF3959427C5}" presName="boxAndChildren" presStyleCnt="0"/>
      <dgm:spPr/>
    </dgm:pt>
    <dgm:pt modelId="{08F701BF-7963-46C5-8938-BA02462DDF44}" type="pres">
      <dgm:prSet presAssocID="{08499A40-4F02-4F8F-9FE2-BEF3959427C5}" presName="parentTextBox" presStyleLbl="node1" presStyleIdx="0" presStyleCnt="5"/>
      <dgm:spPr/>
      <dgm:t>
        <a:bodyPr/>
        <a:lstStyle/>
        <a:p>
          <a:endParaRPr lang="ru-RU"/>
        </a:p>
      </dgm:t>
    </dgm:pt>
    <dgm:pt modelId="{065DD8E7-B1A3-46E7-A533-80659270CBCA}" type="pres">
      <dgm:prSet presAssocID="{EA0A91B2-2AD1-4DCD-AA72-F065B7C2DB67}" presName="sp" presStyleCnt="0"/>
      <dgm:spPr/>
    </dgm:pt>
    <dgm:pt modelId="{8415AAD3-5A58-41A7-998F-1218CEAEDFF6}" type="pres">
      <dgm:prSet presAssocID="{A0735780-5742-4E72-A560-21493470251A}" presName="arrowAndChildren" presStyleCnt="0"/>
      <dgm:spPr/>
    </dgm:pt>
    <dgm:pt modelId="{29E8CC15-3B5F-4E7B-B14A-E1229A30C125}" type="pres">
      <dgm:prSet presAssocID="{A0735780-5742-4E72-A560-21493470251A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49352300-AD0C-46CA-9671-364ACE46E8F5}" type="pres">
      <dgm:prSet presAssocID="{B861E02E-AE11-4F9A-B1FF-0427A81D31E9}" presName="sp" presStyleCnt="0"/>
      <dgm:spPr/>
    </dgm:pt>
    <dgm:pt modelId="{F4A6596F-B8DA-417D-8450-F9B53537B6A6}" type="pres">
      <dgm:prSet presAssocID="{48D615AD-CAEA-4FC8-B2EC-B13CC3435CB8}" presName="arrowAndChildren" presStyleCnt="0"/>
      <dgm:spPr/>
    </dgm:pt>
    <dgm:pt modelId="{4013A243-828E-4B6C-9E1C-D8FE7F358092}" type="pres">
      <dgm:prSet presAssocID="{48D615AD-CAEA-4FC8-B2EC-B13CC3435CB8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98E72FC-6133-4A07-B07A-9BBFC2E68835}" type="pres">
      <dgm:prSet presAssocID="{03D28240-140D-4B41-A73E-0C1535C5343D}" presName="sp" presStyleCnt="0"/>
      <dgm:spPr/>
    </dgm:pt>
    <dgm:pt modelId="{44D7A23B-9F17-491C-A06E-CA8AB6BCFFDA}" type="pres">
      <dgm:prSet presAssocID="{E61F2F50-330F-4000-9491-4D63440CB1AB}" presName="arrowAndChildren" presStyleCnt="0"/>
      <dgm:spPr/>
    </dgm:pt>
    <dgm:pt modelId="{88C02F0D-7906-4DC4-B271-E5B6C0B2CCEC}" type="pres">
      <dgm:prSet presAssocID="{E61F2F50-330F-4000-9491-4D63440CB1AB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A99A7FB2-5B7F-4119-905E-BFA3641C81AA}" type="pres">
      <dgm:prSet presAssocID="{BBC007D8-7206-4213-8FA6-F7508BCEAF0A}" presName="sp" presStyleCnt="0"/>
      <dgm:spPr/>
    </dgm:pt>
    <dgm:pt modelId="{60250037-DFA3-44CF-B651-CAEB9154E8B4}" type="pres">
      <dgm:prSet presAssocID="{46A103CB-D365-41CB-AA5C-830F108297FD}" presName="arrowAndChildren" presStyleCnt="0"/>
      <dgm:spPr/>
    </dgm:pt>
    <dgm:pt modelId="{783A2B88-1D41-4D15-B188-2CEF1A407AC5}" type="pres">
      <dgm:prSet presAssocID="{46A103CB-D365-41CB-AA5C-830F108297FD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75C71E77-88BE-4EE6-9835-D829EA150E17}" type="presOf" srcId="{48D615AD-CAEA-4FC8-B2EC-B13CC3435CB8}" destId="{4013A243-828E-4B6C-9E1C-D8FE7F358092}" srcOrd="0" destOrd="0" presId="urn:microsoft.com/office/officeart/2005/8/layout/process4"/>
    <dgm:cxn modelId="{2C50C04D-DE1E-4754-BC6B-777883CEF24E}" srcId="{49BBC693-DA8E-4A2E-9579-84827EF65635}" destId="{08499A40-4F02-4F8F-9FE2-BEF3959427C5}" srcOrd="4" destOrd="0" parTransId="{AD03CC61-E8FF-4A33-9630-09DBDA4A2201}" sibTransId="{7FB2E734-6A8E-43E7-A3B6-11471605DFAA}"/>
    <dgm:cxn modelId="{73FD24F3-0EB4-4F3B-AE38-33AE71231BF1}" srcId="{49BBC693-DA8E-4A2E-9579-84827EF65635}" destId="{48D615AD-CAEA-4FC8-B2EC-B13CC3435CB8}" srcOrd="2" destOrd="0" parTransId="{C4D5CDE8-C425-449F-9E44-139F9A38D955}" sibTransId="{B861E02E-AE11-4F9A-B1FF-0427A81D31E9}"/>
    <dgm:cxn modelId="{97660E6B-0901-41E1-8375-1B2E2EC2628A}" type="presOf" srcId="{E61F2F50-330F-4000-9491-4D63440CB1AB}" destId="{88C02F0D-7906-4DC4-B271-E5B6C0B2CCEC}" srcOrd="0" destOrd="0" presId="urn:microsoft.com/office/officeart/2005/8/layout/process4"/>
    <dgm:cxn modelId="{8078883A-ED1A-4077-AE23-967BCBE663A5}" type="presOf" srcId="{46A103CB-D365-41CB-AA5C-830F108297FD}" destId="{783A2B88-1D41-4D15-B188-2CEF1A407AC5}" srcOrd="0" destOrd="0" presId="urn:microsoft.com/office/officeart/2005/8/layout/process4"/>
    <dgm:cxn modelId="{89D369E4-8083-4B59-9D2F-C403C843C4B5}" type="presOf" srcId="{A0735780-5742-4E72-A560-21493470251A}" destId="{29E8CC15-3B5F-4E7B-B14A-E1229A30C125}" srcOrd="0" destOrd="0" presId="urn:microsoft.com/office/officeart/2005/8/layout/process4"/>
    <dgm:cxn modelId="{2A373E33-4711-45AE-848B-F1AE7AE81898}" srcId="{49BBC693-DA8E-4A2E-9579-84827EF65635}" destId="{E61F2F50-330F-4000-9491-4D63440CB1AB}" srcOrd="1" destOrd="0" parTransId="{773899DA-74F9-4804-9534-26C6A4A795B0}" sibTransId="{03D28240-140D-4B41-A73E-0C1535C5343D}"/>
    <dgm:cxn modelId="{BEA5549A-AC78-40A0-806F-D6373D983386}" srcId="{49BBC693-DA8E-4A2E-9579-84827EF65635}" destId="{A0735780-5742-4E72-A560-21493470251A}" srcOrd="3" destOrd="0" parTransId="{297B74B6-6660-4118-A715-33C07779E152}" sibTransId="{EA0A91B2-2AD1-4DCD-AA72-F065B7C2DB67}"/>
    <dgm:cxn modelId="{A06791CB-3AFE-4F99-BB0E-173434CB48AD}" type="presOf" srcId="{49BBC693-DA8E-4A2E-9579-84827EF65635}" destId="{CC92808C-160C-401B-A966-5AA5A8F930AF}" srcOrd="0" destOrd="0" presId="urn:microsoft.com/office/officeart/2005/8/layout/process4"/>
    <dgm:cxn modelId="{83553FB4-2D90-4832-9C3D-E882489FEBA1}" type="presOf" srcId="{08499A40-4F02-4F8F-9FE2-BEF3959427C5}" destId="{08F701BF-7963-46C5-8938-BA02462DDF44}" srcOrd="0" destOrd="0" presId="urn:microsoft.com/office/officeart/2005/8/layout/process4"/>
    <dgm:cxn modelId="{6D88A0D5-A0FA-427C-89DF-D93AD75C2098}" srcId="{49BBC693-DA8E-4A2E-9579-84827EF65635}" destId="{46A103CB-D365-41CB-AA5C-830F108297FD}" srcOrd="0" destOrd="0" parTransId="{92BC23BE-0B12-44B9-B4DF-02AEF508D34D}" sibTransId="{BBC007D8-7206-4213-8FA6-F7508BCEAF0A}"/>
    <dgm:cxn modelId="{3518FC12-3635-4BCE-BA19-2A1ED884A348}" type="presParOf" srcId="{CC92808C-160C-401B-A966-5AA5A8F930AF}" destId="{EC340E96-6E3C-4680-958C-900989AF06AC}" srcOrd="0" destOrd="0" presId="urn:microsoft.com/office/officeart/2005/8/layout/process4"/>
    <dgm:cxn modelId="{A667D507-B009-40A3-B258-8F6F973135BC}" type="presParOf" srcId="{EC340E96-6E3C-4680-958C-900989AF06AC}" destId="{08F701BF-7963-46C5-8938-BA02462DDF44}" srcOrd="0" destOrd="0" presId="urn:microsoft.com/office/officeart/2005/8/layout/process4"/>
    <dgm:cxn modelId="{A83D30FC-E2B8-46B7-A60B-FF4DEF2CD84C}" type="presParOf" srcId="{CC92808C-160C-401B-A966-5AA5A8F930AF}" destId="{065DD8E7-B1A3-46E7-A533-80659270CBCA}" srcOrd="1" destOrd="0" presId="urn:microsoft.com/office/officeart/2005/8/layout/process4"/>
    <dgm:cxn modelId="{F9A8F060-8332-4109-AA75-54464C4F8703}" type="presParOf" srcId="{CC92808C-160C-401B-A966-5AA5A8F930AF}" destId="{8415AAD3-5A58-41A7-998F-1218CEAEDFF6}" srcOrd="2" destOrd="0" presId="urn:microsoft.com/office/officeart/2005/8/layout/process4"/>
    <dgm:cxn modelId="{7BE5F9F0-1077-424D-83CC-54EAD4F01B48}" type="presParOf" srcId="{8415AAD3-5A58-41A7-998F-1218CEAEDFF6}" destId="{29E8CC15-3B5F-4E7B-B14A-E1229A30C125}" srcOrd="0" destOrd="0" presId="urn:microsoft.com/office/officeart/2005/8/layout/process4"/>
    <dgm:cxn modelId="{78C1EC78-9D48-4A01-9C2A-BF7A603E5375}" type="presParOf" srcId="{CC92808C-160C-401B-A966-5AA5A8F930AF}" destId="{49352300-AD0C-46CA-9671-364ACE46E8F5}" srcOrd="3" destOrd="0" presId="urn:microsoft.com/office/officeart/2005/8/layout/process4"/>
    <dgm:cxn modelId="{45CC6B3A-A50E-4CDE-AF0B-35BB8DAA2695}" type="presParOf" srcId="{CC92808C-160C-401B-A966-5AA5A8F930AF}" destId="{F4A6596F-B8DA-417D-8450-F9B53537B6A6}" srcOrd="4" destOrd="0" presId="urn:microsoft.com/office/officeart/2005/8/layout/process4"/>
    <dgm:cxn modelId="{12972407-B8FA-4003-8640-8B1BC1138EDA}" type="presParOf" srcId="{F4A6596F-B8DA-417D-8450-F9B53537B6A6}" destId="{4013A243-828E-4B6C-9E1C-D8FE7F358092}" srcOrd="0" destOrd="0" presId="urn:microsoft.com/office/officeart/2005/8/layout/process4"/>
    <dgm:cxn modelId="{34CD2733-D6E8-4633-A1C4-209310D98C41}" type="presParOf" srcId="{CC92808C-160C-401B-A966-5AA5A8F930AF}" destId="{F98E72FC-6133-4A07-B07A-9BBFC2E68835}" srcOrd="5" destOrd="0" presId="urn:microsoft.com/office/officeart/2005/8/layout/process4"/>
    <dgm:cxn modelId="{2AE09E0A-A75F-4E87-A322-431D9149AE38}" type="presParOf" srcId="{CC92808C-160C-401B-A966-5AA5A8F930AF}" destId="{44D7A23B-9F17-491C-A06E-CA8AB6BCFFDA}" srcOrd="6" destOrd="0" presId="urn:microsoft.com/office/officeart/2005/8/layout/process4"/>
    <dgm:cxn modelId="{56409AA7-2785-4B66-BF53-F56609C53360}" type="presParOf" srcId="{44D7A23B-9F17-491C-A06E-CA8AB6BCFFDA}" destId="{88C02F0D-7906-4DC4-B271-E5B6C0B2CCEC}" srcOrd="0" destOrd="0" presId="urn:microsoft.com/office/officeart/2005/8/layout/process4"/>
    <dgm:cxn modelId="{C5970CA8-A55F-4374-A3F0-FF1B6EC27D18}" type="presParOf" srcId="{CC92808C-160C-401B-A966-5AA5A8F930AF}" destId="{A99A7FB2-5B7F-4119-905E-BFA3641C81AA}" srcOrd="7" destOrd="0" presId="urn:microsoft.com/office/officeart/2005/8/layout/process4"/>
    <dgm:cxn modelId="{479901A9-253B-4BBD-87BB-6D02EFD713F0}" type="presParOf" srcId="{CC92808C-160C-401B-A966-5AA5A8F930AF}" destId="{60250037-DFA3-44CF-B651-CAEB9154E8B4}" srcOrd="8" destOrd="0" presId="urn:microsoft.com/office/officeart/2005/8/layout/process4"/>
    <dgm:cxn modelId="{2E4969B3-D132-4A10-9D53-4487E059D13A}" type="presParOf" srcId="{60250037-DFA3-44CF-B651-CAEB9154E8B4}" destId="{783A2B88-1D41-4D15-B188-2CEF1A407A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AA8B73-8369-4A99-9EBE-9D56EA90A4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57A54-EC4C-4235-BCFA-7FBBEC280294}">
      <dgm:prSet phldrT="[Текст]"/>
      <dgm:spPr/>
      <dgm:t>
        <a:bodyPr/>
        <a:lstStyle/>
        <a:p>
          <a:r>
            <a:rPr lang="ru-RU" dirty="0" smtClean="0"/>
            <a:t>Абстрактность направлений инновационной деятельности</a:t>
          </a:r>
          <a:endParaRPr lang="ru-RU" dirty="0"/>
        </a:p>
      </dgm:t>
    </dgm:pt>
    <dgm:pt modelId="{B635A864-75AE-4CEE-9AB0-6D2285575D91}" type="parTrans" cxnId="{5FAF0AE6-C10E-477E-A79D-0C43130D10EB}">
      <dgm:prSet/>
      <dgm:spPr/>
      <dgm:t>
        <a:bodyPr/>
        <a:lstStyle/>
        <a:p>
          <a:endParaRPr lang="ru-RU"/>
        </a:p>
      </dgm:t>
    </dgm:pt>
    <dgm:pt modelId="{D91FC2B0-5EDE-4AB5-8E4D-6E49982C588C}" type="sibTrans" cxnId="{5FAF0AE6-C10E-477E-A79D-0C43130D10EB}">
      <dgm:prSet/>
      <dgm:spPr/>
      <dgm:t>
        <a:bodyPr/>
        <a:lstStyle/>
        <a:p>
          <a:endParaRPr lang="ru-RU"/>
        </a:p>
      </dgm:t>
    </dgm:pt>
    <dgm:pt modelId="{B303168A-0AEB-451D-839C-A9E27E8D30FB}">
      <dgm:prSet phldrT="[Текст]"/>
      <dgm:spPr/>
      <dgm:t>
        <a:bodyPr/>
        <a:lstStyle/>
        <a:p>
          <a:pPr algn="just"/>
          <a:r>
            <a:rPr lang="ru-RU" dirty="0" smtClean="0"/>
            <a:t>Тематика инновационных проектов иногда не в полной мере учитывает региональную специфику, неопределенным является место сетевого взаимодействия в логике «инновационный процесс – развитие образовательной деятельности», деятельность инновационных площадок и внедрение продуктов их деятельности не всегда приводят к действительно качественным системным изменениям и результатам. </a:t>
          </a:r>
          <a:endParaRPr lang="ru-RU" dirty="0"/>
        </a:p>
      </dgm:t>
    </dgm:pt>
    <dgm:pt modelId="{BADA69DC-82FC-43E8-9B4A-52515786702B}" type="parTrans" cxnId="{A6F4F9B1-1490-4FE3-B91C-BA9C6BD4B240}">
      <dgm:prSet/>
      <dgm:spPr/>
      <dgm:t>
        <a:bodyPr/>
        <a:lstStyle/>
        <a:p>
          <a:endParaRPr lang="ru-RU"/>
        </a:p>
      </dgm:t>
    </dgm:pt>
    <dgm:pt modelId="{C43A7F20-B611-495D-93DA-39FC6EE46FAB}" type="sibTrans" cxnId="{A6F4F9B1-1490-4FE3-B91C-BA9C6BD4B240}">
      <dgm:prSet/>
      <dgm:spPr/>
      <dgm:t>
        <a:bodyPr/>
        <a:lstStyle/>
        <a:p>
          <a:endParaRPr lang="ru-RU"/>
        </a:p>
      </dgm:t>
    </dgm:pt>
    <dgm:pt modelId="{1226A75E-0CDA-4E44-AE7F-E07AC8E75EAE}">
      <dgm:prSet phldrT="[Текст]"/>
      <dgm:spPr/>
      <dgm:t>
        <a:bodyPr/>
        <a:lstStyle/>
        <a:p>
          <a:r>
            <a:rPr lang="ru-RU" dirty="0" smtClean="0"/>
            <a:t>Проблема подготовки кадров для реализации инновационной деятельности</a:t>
          </a:r>
          <a:endParaRPr lang="ru-RU" dirty="0"/>
        </a:p>
      </dgm:t>
    </dgm:pt>
    <dgm:pt modelId="{4A27CBD2-D142-4381-A935-18C06B299A40}" type="parTrans" cxnId="{596FC1BF-3DE7-4F63-BD20-FE9DDDE97209}">
      <dgm:prSet/>
      <dgm:spPr/>
      <dgm:t>
        <a:bodyPr/>
        <a:lstStyle/>
        <a:p>
          <a:endParaRPr lang="ru-RU"/>
        </a:p>
      </dgm:t>
    </dgm:pt>
    <dgm:pt modelId="{2E9E49B9-8E57-4272-A567-D73DA917BFD9}" type="sibTrans" cxnId="{596FC1BF-3DE7-4F63-BD20-FE9DDDE97209}">
      <dgm:prSet/>
      <dgm:spPr/>
      <dgm:t>
        <a:bodyPr/>
        <a:lstStyle/>
        <a:p>
          <a:endParaRPr lang="ru-RU"/>
        </a:p>
      </dgm:t>
    </dgm:pt>
    <dgm:pt modelId="{1597628F-96A6-4025-B491-B2B7C68B51A9}">
      <dgm:prSet phldrT="[Текст]"/>
      <dgm:spPr/>
      <dgm:t>
        <a:bodyPr/>
        <a:lstStyle/>
        <a:p>
          <a:pPr algn="just"/>
          <a:r>
            <a:rPr lang="ru-RU" dirty="0" smtClean="0"/>
            <a:t>Необходима проработка вопроса обеспечения готовности и мотивации педагогов к инновационной деятельности, которая выражается:</a:t>
          </a:r>
          <a:endParaRPr lang="ru-RU" dirty="0"/>
        </a:p>
      </dgm:t>
    </dgm:pt>
    <dgm:pt modelId="{1140D732-D338-47BF-8C76-2803F2C2B8ED}" type="parTrans" cxnId="{1E42C7B9-6D2B-4D92-A59D-68791E0F3CC4}">
      <dgm:prSet/>
      <dgm:spPr/>
      <dgm:t>
        <a:bodyPr/>
        <a:lstStyle/>
        <a:p>
          <a:endParaRPr lang="ru-RU"/>
        </a:p>
      </dgm:t>
    </dgm:pt>
    <dgm:pt modelId="{B0B9E6B6-8244-410D-8D84-54907ED24F7F}" type="sibTrans" cxnId="{1E42C7B9-6D2B-4D92-A59D-68791E0F3CC4}">
      <dgm:prSet/>
      <dgm:spPr/>
      <dgm:t>
        <a:bodyPr/>
        <a:lstStyle/>
        <a:p>
          <a:endParaRPr lang="ru-RU"/>
        </a:p>
      </dgm:t>
    </dgm:pt>
    <dgm:pt modelId="{1D42551B-F1AC-4E61-8FE6-92F96545D1BD}">
      <dgm:prSet/>
      <dgm:spPr/>
      <dgm:t>
        <a:bodyPr/>
        <a:lstStyle/>
        <a:p>
          <a:r>
            <a:rPr lang="ru-RU" dirty="0" smtClean="0"/>
            <a:t>Нестабильная динамика численности ФИП в разные годы</a:t>
          </a:r>
          <a:endParaRPr lang="ru-RU" dirty="0"/>
        </a:p>
      </dgm:t>
    </dgm:pt>
    <dgm:pt modelId="{93FFAB20-3E11-49A8-A980-0A1A5B853992}" type="parTrans" cxnId="{E91C993A-A550-4EED-B89D-72F918C587C2}">
      <dgm:prSet/>
      <dgm:spPr/>
      <dgm:t>
        <a:bodyPr/>
        <a:lstStyle/>
        <a:p>
          <a:endParaRPr lang="ru-RU"/>
        </a:p>
      </dgm:t>
    </dgm:pt>
    <dgm:pt modelId="{0A2B3DAD-1131-4D6E-89AF-25C5311D0C5D}" type="sibTrans" cxnId="{E91C993A-A550-4EED-B89D-72F918C587C2}">
      <dgm:prSet/>
      <dgm:spPr/>
      <dgm:t>
        <a:bodyPr/>
        <a:lstStyle/>
        <a:p>
          <a:endParaRPr lang="ru-RU"/>
        </a:p>
      </dgm:t>
    </dgm:pt>
    <dgm:pt modelId="{2BCC5A47-7A51-4042-93ED-F1B729F007B1}">
      <dgm:prSet/>
      <dgm:spPr/>
      <dgm:t>
        <a:bodyPr/>
        <a:lstStyle/>
        <a:p>
          <a:pPr algn="just"/>
          <a:r>
            <a:rPr lang="ru-RU" dirty="0" smtClean="0"/>
            <a:t>в принятии инновации как личностной ценности, наличии потребности и убежденности в необходимости работать в инновационном режиме; </a:t>
          </a:r>
          <a:endParaRPr lang="ru-RU" dirty="0"/>
        </a:p>
      </dgm:t>
    </dgm:pt>
    <dgm:pt modelId="{11549BEB-0DE6-4D9B-88A7-3AFC9385A970}" type="parTrans" cxnId="{3C6411CA-270E-4FB9-AD35-421674846E2D}">
      <dgm:prSet/>
      <dgm:spPr/>
      <dgm:t>
        <a:bodyPr/>
        <a:lstStyle/>
        <a:p>
          <a:endParaRPr lang="ru-RU"/>
        </a:p>
      </dgm:t>
    </dgm:pt>
    <dgm:pt modelId="{53347E33-40F4-4E7A-81A5-22AD3434C14A}" type="sibTrans" cxnId="{3C6411CA-270E-4FB9-AD35-421674846E2D}">
      <dgm:prSet/>
      <dgm:spPr/>
      <dgm:t>
        <a:bodyPr/>
        <a:lstStyle/>
        <a:p>
          <a:endParaRPr lang="ru-RU"/>
        </a:p>
      </dgm:t>
    </dgm:pt>
    <dgm:pt modelId="{439BF6A0-732A-4813-BDEA-29B3D121F15A}">
      <dgm:prSet/>
      <dgm:spPr/>
      <dgm:t>
        <a:bodyPr/>
        <a:lstStyle/>
        <a:p>
          <a:pPr algn="just"/>
          <a:r>
            <a:rPr lang="ru-RU" dirty="0" smtClean="0"/>
            <a:t>приобретения теоретических знаний в области педагогической инноватики; </a:t>
          </a:r>
          <a:endParaRPr lang="ru-RU" dirty="0"/>
        </a:p>
      </dgm:t>
    </dgm:pt>
    <dgm:pt modelId="{ED018B97-916C-4331-8E32-4CD932356ABD}" type="parTrans" cxnId="{E9BEDB98-2B9B-4F49-B110-A14537136751}">
      <dgm:prSet/>
      <dgm:spPr/>
      <dgm:t>
        <a:bodyPr/>
        <a:lstStyle/>
        <a:p>
          <a:endParaRPr lang="ru-RU"/>
        </a:p>
      </dgm:t>
    </dgm:pt>
    <dgm:pt modelId="{03FCD342-8EF4-4D88-92FA-9DE8A1BFE470}" type="sibTrans" cxnId="{E9BEDB98-2B9B-4F49-B110-A14537136751}">
      <dgm:prSet/>
      <dgm:spPr/>
      <dgm:t>
        <a:bodyPr/>
        <a:lstStyle/>
        <a:p>
          <a:endParaRPr lang="ru-RU"/>
        </a:p>
      </dgm:t>
    </dgm:pt>
    <dgm:pt modelId="{269AD71F-6166-46AE-82F1-49B38FF08C91}">
      <dgm:prSet/>
      <dgm:spPr/>
      <dgm:t>
        <a:bodyPr/>
        <a:lstStyle/>
        <a:p>
          <a:pPr algn="just"/>
          <a:r>
            <a:rPr lang="ru-RU" dirty="0" smtClean="0"/>
            <a:t>владении практическими умениями и навыками в использовании инновационных приемов, методов, средств, технологий обучения.</a:t>
          </a:r>
          <a:endParaRPr lang="ru-RU" dirty="0"/>
        </a:p>
      </dgm:t>
    </dgm:pt>
    <dgm:pt modelId="{051F3386-43CE-40AA-B5CB-180E2D661487}" type="parTrans" cxnId="{3B74B9D6-6F82-44AE-80D0-34EF4997ED40}">
      <dgm:prSet/>
      <dgm:spPr/>
      <dgm:t>
        <a:bodyPr/>
        <a:lstStyle/>
        <a:p>
          <a:endParaRPr lang="ru-RU"/>
        </a:p>
      </dgm:t>
    </dgm:pt>
    <dgm:pt modelId="{A075E6EA-426D-4584-9CA9-1ABA33DCDE71}" type="sibTrans" cxnId="{3B74B9D6-6F82-44AE-80D0-34EF4997ED40}">
      <dgm:prSet/>
      <dgm:spPr/>
      <dgm:t>
        <a:bodyPr/>
        <a:lstStyle/>
        <a:p>
          <a:endParaRPr lang="ru-RU"/>
        </a:p>
      </dgm:t>
    </dgm:pt>
    <dgm:pt modelId="{8DA6DA80-79E5-4342-A89C-F9C7C727639F}" type="pres">
      <dgm:prSet presAssocID="{C5AA8B73-8369-4A99-9EBE-9D56EA90A4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3BC7B4-BF87-450D-8FBC-126B83EE9835}" type="pres">
      <dgm:prSet presAssocID="{55B57A54-EC4C-4235-BCFA-7FBBEC2802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AAF26-C4DA-4B47-8687-880C5CD93038}" type="pres">
      <dgm:prSet presAssocID="{55B57A54-EC4C-4235-BCFA-7FBBEC28029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E718E-EB58-47C1-A066-D91B304E8541}" type="pres">
      <dgm:prSet presAssocID="{1226A75E-0CDA-4E44-AE7F-E07AC8E75E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13FE2-D2DC-4027-B666-81DB89571D4C}" type="pres">
      <dgm:prSet presAssocID="{1226A75E-0CDA-4E44-AE7F-E07AC8E75EA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486CF-F05E-47C3-A767-B7CEAC1B8F3E}" type="pres">
      <dgm:prSet presAssocID="{1D42551B-F1AC-4E61-8FE6-92F96545D1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411CA-270E-4FB9-AD35-421674846E2D}" srcId="{1226A75E-0CDA-4E44-AE7F-E07AC8E75EAE}" destId="{2BCC5A47-7A51-4042-93ED-F1B729F007B1}" srcOrd="1" destOrd="0" parTransId="{11549BEB-0DE6-4D9B-88A7-3AFC9385A970}" sibTransId="{53347E33-40F4-4E7A-81A5-22AD3434C14A}"/>
    <dgm:cxn modelId="{6C2C7DFF-8B79-459C-BB21-3126F10ECD40}" type="presOf" srcId="{C5AA8B73-8369-4A99-9EBE-9D56EA90A4BE}" destId="{8DA6DA80-79E5-4342-A89C-F9C7C727639F}" srcOrd="0" destOrd="0" presId="urn:microsoft.com/office/officeart/2005/8/layout/vList2"/>
    <dgm:cxn modelId="{3B74B9D6-6F82-44AE-80D0-34EF4997ED40}" srcId="{1226A75E-0CDA-4E44-AE7F-E07AC8E75EAE}" destId="{269AD71F-6166-46AE-82F1-49B38FF08C91}" srcOrd="3" destOrd="0" parTransId="{051F3386-43CE-40AA-B5CB-180E2D661487}" sibTransId="{A075E6EA-426D-4584-9CA9-1ABA33DCDE71}"/>
    <dgm:cxn modelId="{596FC1BF-3DE7-4F63-BD20-FE9DDDE97209}" srcId="{C5AA8B73-8369-4A99-9EBE-9D56EA90A4BE}" destId="{1226A75E-0CDA-4E44-AE7F-E07AC8E75EAE}" srcOrd="1" destOrd="0" parTransId="{4A27CBD2-D142-4381-A935-18C06B299A40}" sibTransId="{2E9E49B9-8E57-4272-A567-D73DA917BFD9}"/>
    <dgm:cxn modelId="{4DDE773F-D651-4C6C-A988-C5B451ECA826}" type="presOf" srcId="{2BCC5A47-7A51-4042-93ED-F1B729F007B1}" destId="{8D513FE2-D2DC-4027-B666-81DB89571D4C}" srcOrd="0" destOrd="1" presId="urn:microsoft.com/office/officeart/2005/8/layout/vList2"/>
    <dgm:cxn modelId="{D5863149-F2C0-4340-8DE6-4DB8CED99A08}" type="presOf" srcId="{55B57A54-EC4C-4235-BCFA-7FBBEC280294}" destId="{1F3BC7B4-BF87-450D-8FBC-126B83EE9835}" srcOrd="0" destOrd="0" presId="urn:microsoft.com/office/officeart/2005/8/layout/vList2"/>
    <dgm:cxn modelId="{767B7307-FF8C-429F-B9D4-BA49EDC2ADE8}" type="presOf" srcId="{269AD71F-6166-46AE-82F1-49B38FF08C91}" destId="{8D513FE2-D2DC-4027-B666-81DB89571D4C}" srcOrd="0" destOrd="3" presId="urn:microsoft.com/office/officeart/2005/8/layout/vList2"/>
    <dgm:cxn modelId="{A6F4F9B1-1490-4FE3-B91C-BA9C6BD4B240}" srcId="{55B57A54-EC4C-4235-BCFA-7FBBEC280294}" destId="{B303168A-0AEB-451D-839C-A9E27E8D30FB}" srcOrd="0" destOrd="0" parTransId="{BADA69DC-82FC-43E8-9B4A-52515786702B}" sibTransId="{C43A7F20-B611-495D-93DA-39FC6EE46FAB}"/>
    <dgm:cxn modelId="{2AC0C290-414A-4844-A043-19945CA03EBF}" type="presOf" srcId="{1226A75E-0CDA-4E44-AE7F-E07AC8E75EAE}" destId="{2A6E718E-EB58-47C1-A066-D91B304E8541}" srcOrd="0" destOrd="0" presId="urn:microsoft.com/office/officeart/2005/8/layout/vList2"/>
    <dgm:cxn modelId="{E91C993A-A550-4EED-B89D-72F918C587C2}" srcId="{C5AA8B73-8369-4A99-9EBE-9D56EA90A4BE}" destId="{1D42551B-F1AC-4E61-8FE6-92F96545D1BD}" srcOrd="2" destOrd="0" parTransId="{93FFAB20-3E11-49A8-A980-0A1A5B853992}" sibTransId="{0A2B3DAD-1131-4D6E-89AF-25C5311D0C5D}"/>
    <dgm:cxn modelId="{5FAF0AE6-C10E-477E-A79D-0C43130D10EB}" srcId="{C5AA8B73-8369-4A99-9EBE-9D56EA90A4BE}" destId="{55B57A54-EC4C-4235-BCFA-7FBBEC280294}" srcOrd="0" destOrd="0" parTransId="{B635A864-75AE-4CEE-9AB0-6D2285575D91}" sibTransId="{D91FC2B0-5EDE-4AB5-8E4D-6E49982C588C}"/>
    <dgm:cxn modelId="{25FA7DAA-5C02-4018-8514-C49A515A9CCB}" type="presOf" srcId="{439BF6A0-732A-4813-BDEA-29B3D121F15A}" destId="{8D513FE2-D2DC-4027-B666-81DB89571D4C}" srcOrd="0" destOrd="2" presId="urn:microsoft.com/office/officeart/2005/8/layout/vList2"/>
    <dgm:cxn modelId="{3D4405CD-880B-4B5C-8594-7811D7E2F99F}" type="presOf" srcId="{B303168A-0AEB-451D-839C-A9E27E8D30FB}" destId="{E0DAAF26-C4DA-4B47-8687-880C5CD93038}" srcOrd="0" destOrd="0" presId="urn:microsoft.com/office/officeart/2005/8/layout/vList2"/>
    <dgm:cxn modelId="{1E42C7B9-6D2B-4D92-A59D-68791E0F3CC4}" srcId="{1226A75E-0CDA-4E44-AE7F-E07AC8E75EAE}" destId="{1597628F-96A6-4025-B491-B2B7C68B51A9}" srcOrd="0" destOrd="0" parTransId="{1140D732-D338-47BF-8C76-2803F2C2B8ED}" sibTransId="{B0B9E6B6-8244-410D-8D84-54907ED24F7F}"/>
    <dgm:cxn modelId="{360BC880-087B-4E4B-9AD8-3DDFC4B3DAC7}" type="presOf" srcId="{1597628F-96A6-4025-B491-B2B7C68B51A9}" destId="{8D513FE2-D2DC-4027-B666-81DB89571D4C}" srcOrd="0" destOrd="0" presId="urn:microsoft.com/office/officeart/2005/8/layout/vList2"/>
    <dgm:cxn modelId="{E9BEDB98-2B9B-4F49-B110-A14537136751}" srcId="{1226A75E-0CDA-4E44-AE7F-E07AC8E75EAE}" destId="{439BF6A0-732A-4813-BDEA-29B3D121F15A}" srcOrd="2" destOrd="0" parTransId="{ED018B97-916C-4331-8E32-4CD932356ABD}" sibTransId="{03FCD342-8EF4-4D88-92FA-9DE8A1BFE470}"/>
    <dgm:cxn modelId="{8702A9CB-9779-4908-BBBF-15494F3A8258}" type="presOf" srcId="{1D42551B-F1AC-4E61-8FE6-92F96545D1BD}" destId="{04B486CF-F05E-47C3-A767-B7CEAC1B8F3E}" srcOrd="0" destOrd="0" presId="urn:microsoft.com/office/officeart/2005/8/layout/vList2"/>
    <dgm:cxn modelId="{FB6E1633-8CE4-4CFA-9AE9-F06642A947B2}" type="presParOf" srcId="{8DA6DA80-79E5-4342-A89C-F9C7C727639F}" destId="{1F3BC7B4-BF87-450D-8FBC-126B83EE9835}" srcOrd="0" destOrd="0" presId="urn:microsoft.com/office/officeart/2005/8/layout/vList2"/>
    <dgm:cxn modelId="{08AE1A26-8C36-4411-B9A1-727BE66F3243}" type="presParOf" srcId="{8DA6DA80-79E5-4342-A89C-F9C7C727639F}" destId="{E0DAAF26-C4DA-4B47-8687-880C5CD93038}" srcOrd="1" destOrd="0" presId="urn:microsoft.com/office/officeart/2005/8/layout/vList2"/>
    <dgm:cxn modelId="{ABA78994-FA5B-4A50-98B6-88ED36918B5D}" type="presParOf" srcId="{8DA6DA80-79E5-4342-A89C-F9C7C727639F}" destId="{2A6E718E-EB58-47C1-A066-D91B304E8541}" srcOrd="2" destOrd="0" presId="urn:microsoft.com/office/officeart/2005/8/layout/vList2"/>
    <dgm:cxn modelId="{E12C3FBA-6CD6-4111-B7A2-AE10355311B9}" type="presParOf" srcId="{8DA6DA80-79E5-4342-A89C-F9C7C727639F}" destId="{8D513FE2-D2DC-4027-B666-81DB89571D4C}" srcOrd="3" destOrd="0" presId="urn:microsoft.com/office/officeart/2005/8/layout/vList2"/>
    <dgm:cxn modelId="{57346305-8A0C-40ED-A08A-CF703E1CDB0C}" type="presParOf" srcId="{8DA6DA80-79E5-4342-A89C-F9C7C727639F}" destId="{04B486CF-F05E-47C3-A767-B7CEAC1B8F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297459-D0D1-42BD-817B-62CB4AEBF8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CBDA8-728C-4E66-AB7E-6C7693B99981}">
      <dgm:prSet phldrT="[Текст]"/>
      <dgm:spPr/>
      <dgm:t>
        <a:bodyPr/>
        <a:lstStyle/>
        <a:p>
          <a:r>
            <a:rPr lang="ru-RU" dirty="0" smtClean="0"/>
            <a:t>недостаточный уровень информационной открытости</a:t>
          </a:r>
          <a:endParaRPr lang="ru-RU" dirty="0"/>
        </a:p>
      </dgm:t>
    </dgm:pt>
    <dgm:pt modelId="{DF439C46-AEF6-4841-B72D-BC4F25FFCD30}" type="parTrans" cxnId="{48B28E98-BD85-4DE3-8B8C-18B2C6BBE7DC}">
      <dgm:prSet/>
      <dgm:spPr/>
      <dgm:t>
        <a:bodyPr/>
        <a:lstStyle/>
        <a:p>
          <a:endParaRPr lang="ru-RU"/>
        </a:p>
      </dgm:t>
    </dgm:pt>
    <dgm:pt modelId="{3EBC9B5D-509E-4266-8FAA-459CFC0BA555}" type="sibTrans" cxnId="{48B28E98-BD85-4DE3-8B8C-18B2C6BBE7DC}">
      <dgm:prSet/>
      <dgm:spPr/>
      <dgm:t>
        <a:bodyPr/>
        <a:lstStyle/>
        <a:p>
          <a:endParaRPr lang="ru-RU"/>
        </a:p>
      </dgm:t>
    </dgm:pt>
    <dgm:pt modelId="{3B0997FE-D217-4EAD-B0C6-42F379C95503}">
      <dgm:prSet phldrT="[Текст]"/>
      <dgm:spPr/>
      <dgm:t>
        <a:bodyPr/>
        <a:lstStyle/>
        <a:p>
          <a:r>
            <a:rPr lang="ru-RU" dirty="0" smtClean="0"/>
            <a:t>географическая централизация: большее количество проектов реализуется организациями, расположенными в региональных столицах</a:t>
          </a:r>
          <a:endParaRPr lang="ru-RU" dirty="0"/>
        </a:p>
      </dgm:t>
    </dgm:pt>
    <dgm:pt modelId="{B50E5C9E-A8F6-4989-BF15-F495DC1EC2EC}" type="parTrans" cxnId="{0DA43999-A70A-4AEF-AE0F-E4AD16CD18DF}">
      <dgm:prSet/>
      <dgm:spPr/>
      <dgm:t>
        <a:bodyPr/>
        <a:lstStyle/>
        <a:p>
          <a:endParaRPr lang="ru-RU"/>
        </a:p>
      </dgm:t>
    </dgm:pt>
    <dgm:pt modelId="{C7109393-0128-4AB8-8BF2-A95AD1514E7A}" type="sibTrans" cxnId="{0DA43999-A70A-4AEF-AE0F-E4AD16CD18DF}">
      <dgm:prSet/>
      <dgm:spPr/>
      <dgm:t>
        <a:bodyPr/>
        <a:lstStyle/>
        <a:p>
          <a:endParaRPr lang="ru-RU"/>
        </a:p>
      </dgm:t>
    </dgm:pt>
    <dgm:pt modelId="{D2F53C30-AFB8-43CA-8290-A1C246003EF4}">
      <dgm:prSet phldrT="[Текст]"/>
      <dgm:spPr/>
      <dgm:t>
        <a:bodyPr/>
        <a:lstStyle/>
        <a:p>
          <a:r>
            <a:rPr lang="ru-RU" dirty="0" smtClean="0"/>
            <a:t>слабая представленность технологических проектов, связанных с реальным внедрением технологий в образовательный процесс</a:t>
          </a:r>
          <a:endParaRPr lang="ru-RU" dirty="0"/>
        </a:p>
      </dgm:t>
    </dgm:pt>
    <dgm:pt modelId="{224D045E-2EA7-4E1B-A8F3-A3B4F0C72DCB}" type="parTrans" cxnId="{CC46E968-5A6C-43D1-BA8A-7757BF92022E}">
      <dgm:prSet/>
      <dgm:spPr/>
      <dgm:t>
        <a:bodyPr/>
        <a:lstStyle/>
        <a:p>
          <a:endParaRPr lang="ru-RU"/>
        </a:p>
      </dgm:t>
    </dgm:pt>
    <dgm:pt modelId="{744BDF51-2CD4-4044-8A6F-54A549F3BE7A}" type="sibTrans" cxnId="{CC46E968-5A6C-43D1-BA8A-7757BF92022E}">
      <dgm:prSet/>
      <dgm:spPr/>
      <dgm:t>
        <a:bodyPr/>
        <a:lstStyle/>
        <a:p>
          <a:endParaRPr lang="ru-RU"/>
        </a:p>
      </dgm:t>
    </dgm:pt>
    <dgm:pt modelId="{0E9E70B3-2C9A-4247-9840-125350071DA1}">
      <dgm:prSet/>
      <dgm:spPr/>
      <dgm:t>
        <a:bodyPr/>
        <a:lstStyle/>
        <a:p>
          <a:r>
            <a:rPr lang="ru-RU" dirty="0" smtClean="0"/>
            <a:t>трудности с внедрением стандартизированных программ и методик, связанные с неоднородностью населения, социальными и географическими особенностями</a:t>
          </a:r>
          <a:endParaRPr lang="ru-RU" dirty="0"/>
        </a:p>
      </dgm:t>
    </dgm:pt>
    <dgm:pt modelId="{BDBFACE7-D62A-4B8C-BFEF-79660D775ED4}" type="parTrans" cxnId="{1EC0202D-D128-4363-8E7C-1424BCB1C62A}">
      <dgm:prSet/>
      <dgm:spPr/>
      <dgm:t>
        <a:bodyPr/>
        <a:lstStyle/>
        <a:p>
          <a:endParaRPr lang="ru-RU"/>
        </a:p>
      </dgm:t>
    </dgm:pt>
    <dgm:pt modelId="{A8532E40-08C1-4022-9C33-450225C2DF9F}" type="sibTrans" cxnId="{1EC0202D-D128-4363-8E7C-1424BCB1C62A}">
      <dgm:prSet/>
      <dgm:spPr/>
      <dgm:t>
        <a:bodyPr/>
        <a:lstStyle/>
        <a:p>
          <a:endParaRPr lang="ru-RU"/>
        </a:p>
      </dgm:t>
    </dgm:pt>
    <dgm:pt modelId="{2A662EA0-00A1-4C2E-87E7-B24E228ACEAE}" type="pres">
      <dgm:prSet presAssocID="{7C297459-D0D1-42BD-817B-62CB4AEBF8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55E4A9F-63AF-4FF2-B360-DEF556786E38}" type="pres">
      <dgm:prSet presAssocID="{7C297459-D0D1-42BD-817B-62CB4AEBF817}" presName="Name1" presStyleCnt="0"/>
      <dgm:spPr/>
    </dgm:pt>
    <dgm:pt modelId="{5689E194-16D5-4533-96A9-9790BAD661ED}" type="pres">
      <dgm:prSet presAssocID="{7C297459-D0D1-42BD-817B-62CB4AEBF817}" presName="cycle" presStyleCnt="0"/>
      <dgm:spPr/>
    </dgm:pt>
    <dgm:pt modelId="{4316A873-E3C5-48B2-B2F9-D7FF591FA24B}" type="pres">
      <dgm:prSet presAssocID="{7C297459-D0D1-42BD-817B-62CB4AEBF817}" presName="srcNode" presStyleLbl="node1" presStyleIdx="0" presStyleCnt="4"/>
      <dgm:spPr/>
    </dgm:pt>
    <dgm:pt modelId="{80BFB3EF-0BB9-4F1D-9626-707ED9F6E48C}" type="pres">
      <dgm:prSet presAssocID="{7C297459-D0D1-42BD-817B-62CB4AEBF817}" presName="conn" presStyleLbl="parChTrans1D2" presStyleIdx="0" presStyleCnt="1"/>
      <dgm:spPr/>
      <dgm:t>
        <a:bodyPr/>
        <a:lstStyle/>
        <a:p>
          <a:endParaRPr lang="ru-RU"/>
        </a:p>
      </dgm:t>
    </dgm:pt>
    <dgm:pt modelId="{7E6AC961-5E5C-4C9A-9F1E-959C3E7BEFB4}" type="pres">
      <dgm:prSet presAssocID="{7C297459-D0D1-42BD-817B-62CB4AEBF817}" presName="extraNode" presStyleLbl="node1" presStyleIdx="0" presStyleCnt="4"/>
      <dgm:spPr/>
    </dgm:pt>
    <dgm:pt modelId="{FD67E11B-48CC-40BF-83D5-F4C8D12F9244}" type="pres">
      <dgm:prSet presAssocID="{7C297459-D0D1-42BD-817B-62CB4AEBF817}" presName="dstNode" presStyleLbl="node1" presStyleIdx="0" presStyleCnt="4"/>
      <dgm:spPr/>
    </dgm:pt>
    <dgm:pt modelId="{23200F17-7FEF-4154-9FAF-8BD12CA712D2}" type="pres">
      <dgm:prSet presAssocID="{46CCBDA8-728C-4E66-AB7E-6C7693B9998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07FB6-FC71-4AF3-8F2D-286E6192AC21}" type="pres">
      <dgm:prSet presAssocID="{46CCBDA8-728C-4E66-AB7E-6C7693B99981}" presName="accent_1" presStyleCnt="0"/>
      <dgm:spPr/>
    </dgm:pt>
    <dgm:pt modelId="{36F38CB6-20FD-4360-A4EC-867EA15C24E8}" type="pres">
      <dgm:prSet presAssocID="{46CCBDA8-728C-4E66-AB7E-6C7693B99981}" presName="accentRepeatNode" presStyleLbl="solidFgAcc1" presStyleIdx="0" presStyleCnt="4"/>
      <dgm:spPr/>
    </dgm:pt>
    <dgm:pt modelId="{7B98E2E8-828A-425D-A7C8-0A09C981EE16}" type="pres">
      <dgm:prSet presAssocID="{3B0997FE-D217-4EAD-B0C6-42F379C9550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49325-043A-48A4-9FD9-095288E5BEF5}" type="pres">
      <dgm:prSet presAssocID="{3B0997FE-D217-4EAD-B0C6-42F379C95503}" presName="accent_2" presStyleCnt="0"/>
      <dgm:spPr/>
    </dgm:pt>
    <dgm:pt modelId="{4249EF9E-FE8C-4D70-9694-D7AE7A8E92C0}" type="pres">
      <dgm:prSet presAssocID="{3B0997FE-D217-4EAD-B0C6-42F379C95503}" presName="accentRepeatNode" presStyleLbl="solidFgAcc1" presStyleIdx="1" presStyleCnt="4"/>
      <dgm:spPr/>
    </dgm:pt>
    <dgm:pt modelId="{B938064E-53B2-44FC-9E63-6B7BB6811075}" type="pres">
      <dgm:prSet presAssocID="{D2F53C30-AFB8-43CA-8290-A1C246003EF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4AA48-C3BD-4381-8ED8-9C8617FCF38E}" type="pres">
      <dgm:prSet presAssocID="{D2F53C30-AFB8-43CA-8290-A1C246003EF4}" presName="accent_3" presStyleCnt="0"/>
      <dgm:spPr/>
    </dgm:pt>
    <dgm:pt modelId="{8230CC31-E963-4F4C-9B1F-34B1E08BE6E9}" type="pres">
      <dgm:prSet presAssocID="{D2F53C30-AFB8-43CA-8290-A1C246003EF4}" presName="accentRepeatNode" presStyleLbl="solidFgAcc1" presStyleIdx="2" presStyleCnt="4"/>
      <dgm:spPr/>
    </dgm:pt>
    <dgm:pt modelId="{1F1AA909-06BF-42EF-A452-D19771AA2AC3}" type="pres">
      <dgm:prSet presAssocID="{0E9E70B3-2C9A-4247-9840-125350071DA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82D28-1067-4248-A87B-010FC668EF41}" type="pres">
      <dgm:prSet presAssocID="{0E9E70B3-2C9A-4247-9840-125350071DA1}" presName="accent_4" presStyleCnt="0"/>
      <dgm:spPr/>
    </dgm:pt>
    <dgm:pt modelId="{2DFE9597-3BC6-4819-8F9C-935C4D5E9EA6}" type="pres">
      <dgm:prSet presAssocID="{0E9E70B3-2C9A-4247-9840-125350071DA1}" presName="accentRepeatNode" presStyleLbl="solidFgAcc1" presStyleIdx="3" presStyleCnt="4"/>
      <dgm:spPr/>
    </dgm:pt>
  </dgm:ptLst>
  <dgm:cxnLst>
    <dgm:cxn modelId="{48B28E98-BD85-4DE3-8B8C-18B2C6BBE7DC}" srcId="{7C297459-D0D1-42BD-817B-62CB4AEBF817}" destId="{46CCBDA8-728C-4E66-AB7E-6C7693B99981}" srcOrd="0" destOrd="0" parTransId="{DF439C46-AEF6-4841-B72D-BC4F25FFCD30}" sibTransId="{3EBC9B5D-509E-4266-8FAA-459CFC0BA555}"/>
    <dgm:cxn modelId="{CC46E968-5A6C-43D1-BA8A-7757BF92022E}" srcId="{7C297459-D0D1-42BD-817B-62CB4AEBF817}" destId="{D2F53C30-AFB8-43CA-8290-A1C246003EF4}" srcOrd="2" destOrd="0" parTransId="{224D045E-2EA7-4E1B-A8F3-A3B4F0C72DCB}" sibTransId="{744BDF51-2CD4-4044-8A6F-54A549F3BE7A}"/>
    <dgm:cxn modelId="{E11B2FCD-C6DC-4701-BF5B-8D883CEB6D2E}" type="presOf" srcId="{46CCBDA8-728C-4E66-AB7E-6C7693B99981}" destId="{23200F17-7FEF-4154-9FAF-8BD12CA712D2}" srcOrd="0" destOrd="0" presId="urn:microsoft.com/office/officeart/2008/layout/VerticalCurvedList"/>
    <dgm:cxn modelId="{0837C6DA-E532-4B61-BAD3-11941EB67F2F}" type="presOf" srcId="{7C297459-D0D1-42BD-817B-62CB4AEBF817}" destId="{2A662EA0-00A1-4C2E-87E7-B24E228ACEAE}" srcOrd="0" destOrd="0" presId="urn:microsoft.com/office/officeart/2008/layout/VerticalCurvedList"/>
    <dgm:cxn modelId="{B941B2B7-722E-4A3E-84F8-A3DE596A9F03}" type="presOf" srcId="{3B0997FE-D217-4EAD-B0C6-42F379C95503}" destId="{7B98E2E8-828A-425D-A7C8-0A09C981EE16}" srcOrd="0" destOrd="0" presId="urn:microsoft.com/office/officeart/2008/layout/VerticalCurvedList"/>
    <dgm:cxn modelId="{5A6F883D-F5C3-4E7C-BE2A-28CB0486D81C}" type="presOf" srcId="{D2F53C30-AFB8-43CA-8290-A1C246003EF4}" destId="{B938064E-53B2-44FC-9E63-6B7BB6811075}" srcOrd="0" destOrd="0" presId="urn:microsoft.com/office/officeart/2008/layout/VerticalCurvedList"/>
    <dgm:cxn modelId="{2B375CFB-CDF6-4E5B-AB5C-87AA2C17F620}" type="presOf" srcId="{3EBC9B5D-509E-4266-8FAA-459CFC0BA555}" destId="{80BFB3EF-0BB9-4F1D-9626-707ED9F6E48C}" srcOrd="0" destOrd="0" presId="urn:microsoft.com/office/officeart/2008/layout/VerticalCurvedList"/>
    <dgm:cxn modelId="{0DA43999-A70A-4AEF-AE0F-E4AD16CD18DF}" srcId="{7C297459-D0D1-42BD-817B-62CB4AEBF817}" destId="{3B0997FE-D217-4EAD-B0C6-42F379C95503}" srcOrd="1" destOrd="0" parTransId="{B50E5C9E-A8F6-4989-BF15-F495DC1EC2EC}" sibTransId="{C7109393-0128-4AB8-8BF2-A95AD1514E7A}"/>
    <dgm:cxn modelId="{A666418C-BF90-4A02-9F63-00209156F8A6}" type="presOf" srcId="{0E9E70B3-2C9A-4247-9840-125350071DA1}" destId="{1F1AA909-06BF-42EF-A452-D19771AA2AC3}" srcOrd="0" destOrd="0" presId="urn:microsoft.com/office/officeart/2008/layout/VerticalCurvedList"/>
    <dgm:cxn modelId="{1EC0202D-D128-4363-8E7C-1424BCB1C62A}" srcId="{7C297459-D0D1-42BD-817B-62CB4AEBF817}" destId="{0E9E70B3-2C9A-4247-9840-125350071DA1}" srcOrd="3" destOrd="0" parTransId="{BDBFACE7-D62A-4B8C-BFEF-79660D775ED4}" sibTransId="{A8532E40-08C1-4022-9C33-450225C2DF9F}"/>
    <dgm:cxn modelId="{2DBFAA72-0B4E-4DB8-ABA1-F1DC279D7C84}" type="presParOf" srcId="{2A662EA0-00A1-4C2E-87E7-B24E228ACEAE}" destId="{A55E4A9F-63AF-4FF2-B360-DEF556786E38}" srcOrd="0" destOrd="0" presId="urn:microsoft.com/office/officeart/2008/layout/VerticalCurvedList"/>
    <dgm:cxn modelId="{3D1B1917-A269-434B-A179-1B06527E1ED5}" type="presParOf" srcId="{A55E4A9F-63AF-4FF2-B360-DEF556786E38}" destId="{5689E194-16D5-4533-96A9-9790BAD661ED}" srcOrd="0" destOrd="0" presId="urn:microsoft.com/office/officeart/2008/layout/VerticalCurvedList"/>
    <dgm:cxn modelId="{CC3EA6A5-4B30-42D7-81B7-03734AC9D3DF}" type="presParOf" srcId="{5689E194-16D5-4533-96A9-9790BAD661ED}" destId="{4316A873-E3C5-48B2-B2F9-D7FF591FA24B}" srcOrd="0" destOrd="0" presId="urn:microsoft.com/office/officeart/2008/layout/VerticalCurvedList"/>
    <dgm:cxn modelId="{9B1DD80E-5045-4943-9E90-17120C4DECFF}" type="presParOf" srcId="{5689E194-16D5-4533-96A9-9790BAD661ED}" destId="{80BFB3EF-0BB9-4F1D-9626-707ED9F6E48C}" srcOrd="1" destOrd="0" presId="urn:microsoft.com/office/officeart/2008/layout/VerticalCurvedList"/>
    <dgm:cxn modelId="{4A46D644-3695-44F5-9056-1CDCED9D6564}" type="presParOf" srcId="{5689E194-16D5-4533-96A9-9790BAD661ED}" destId="{7E6AC961-5E5C-4C9A-9F1E-959C3E7BEFB4}" srcOrd="2" destOrd="0" presId="urn:microsoft.com/office/officeart/2008/layout/VerticalCurvedList"/>
    <dgm:cxn modelId="{37101373-24D9-4DE1-83B8-D8A9DF69F960}" type="presParOf" srcId="{5689E194-16D5-4533-96A9-9790BAD661ED}" destId="{FD67E11B-48CC-40BF-83D5-F4C8D12F9244}" srcOrd="3" destOrd="0" presId="urn:microsoft.com/office/officeart/2008/layout/VerticalCurvedList"/>
    <dgm:cxn modelId="{10BAB1F1-91B4-4410-BE12-E018D5C9A747}" type="presParOf" srcId="{A55E4A9F-63AF-4FF2-B360-DEF556786E38}" destId="{23200F17-7FEF-4154-9FAF-8BD12CA712D2}" srcOrd="1" destOrd="0" presId="urn:microsoft.com/office/officeart/2008/layout/VerticalCurvedList"/>
    <dgm:cxn modelId="{E15547E0-5FC4-44E1-A274-8BF7FFC8D65C}" type="presParOf" srcId="{A55E4A9F-63AF-4FF2-B360-DEF556786E38}" destId="{FFF07FB6-FC71-4AF3-8F2D-286E6192AC21}" srcOrd="2" destOrd="0" presId="urn:microsoft.com/office/officeart/2008/layout/VerticalCurvedList"/>
    <dgm:cxn modelId="{01E8B602-1D60-4F41-B299-9AB46984A935}" type="presParOf" srcId="{FFF07FB6-FC71-4AF3-8F2D-286E6192AC21}" destId="{36F38CB6-20FD-4360-A4EC-867EA15C24E8}" srcOrd="0" destOrd="0" presId="urn:microsoft.com/office/officeart/2008/layout/VerticalCurvedList"/>
    <dgm:cxn modelId="{CDCCE227-E6B0-405A-B8A2-7482A8FA9189}" type="presParOf" srcId="{A55E4A9F-63AF-4FF2-B360-DEF556786E38}" destId="{7B98E2E8-828A-425D-A7C8-0A09C981EE16}" srcOrd="3" destOrd="0" presId="urn:microsoft.com/office/officeart/2008/layout/VerticalCurvedList"/>
    <dgm:cxn modelId="{D192C5C6-8CF3-47FF-8EF0-B5AEBCA119EA}" type="presParOf" srcId="{A55E4A9F-63AF-4FF2-B360-DEF556786E38}" destId="{CC549325-043A-48A4-9FD9-095288E5BEF5}" srcOrd="4" destOrd="0" presId="urn:microsoft.com/office/officeart/2008/layout/VerticalCurvedList"/>
    <dgm:cxn modelId="{D40DA729-4D0C-4A53-B670-FD985FB1B2AB}" type="presParOf" srcId="{CC549325-043A-48A4-9FD9-095288E5BEF5}" destId="{4249EF9E-FE8C-4D70-9694-D7AE7A8E92C0}" srcOrd="0" destOrd="0" presId="urn:microsoft.com/office/officeart/2008/layout/VerticalCurvedList"/>
    <dgm:cxn modelId="{8E2CB626-EB39-4453-9839-6C7210E939F4}" type="presParOf" srcId="{A55E4A9F-63AF-4FF2-B360-DEF556786E38}" destId="{B938064E-53B2-44FC-9E63-6B7BB6811075}" srcOrd="5" destOrd="0" presId="urn:microsoft.com/office/officeart/2008/layout/VerticalCurvedList"/>
    <dgm:cxn modelId="{983C9202-5CA0-4380-B8D2-2007AF0FCA4C}" type="presParOf" srcId="{A55E4A9F-63AF-4FF2-B360-DEF556786E38}" destId="{0574AA48-C3BD-4381-8ED8-9C8617FCF38E}" srcOrd="6" destOrd="0" presId="urn:microsoft.com/office/officeart/2008/layout/VerticalCurvedList"/>
    <dgm:cxn modelId="{E2C92FAB-CE6F-4F5A-A871-31526C437615}" type="presParOf" srcId="{0574AA48-C3BD-4381-8ED8-9C8617FCF38E}" destId="{8230CC31-E963-4F4C-9B1F-34B1E08BE6E9}" srcOrd="0" destOrd="0" presId="urn:microsoft.com/office/officeart/2008/layout/VerticalCurvedList"/>
    <dgm:cxn modelId="{5A8D684A-3B65-4E41-8087-E59B1577BE54}" type="presParOf" srcId="{A55E4A9F-63AF-4FF2-B360-DEF556786E38}" destId="{1F1AA909-06BF-42EF-A452-D19771AA2AC3}" srcOrd="7" destOrd="0" presId="urn:microsoft.com/office/officeart/2008/layout/VerticalCurvedList"/>
    <dgm:cxn modelId="{A7D22BFF-D7CA-4E10-A348-7DA5B954E37C}" type="presParOf" srcId="{A55E4A9F-63AF-4FF2-B360-DEF556786E38}" destId="{F4882D28-1067-4248-A87B-010FC668EF41}" srcOrd="8" destOrd="0" presId="urn:microsoft.com/office/officeart/2008/layout/VerticalCurvedList"/>
    <dgm:cxn modelId="{3095CB50-FC37-4E27-9F08-8672C46AA82C}" type="presParOf" srcId="{F4882D28-1067-4248-A87B-010FC668EF41}" destId="{2DFE9597-3BC6-4819-8F9C-935C4D5E9E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A8A8D7-6B22-478B-B80E-EA8F9E2C4E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392750B-1DF9-425A-ABD5-F38E2B95F096}">
      <dgm:prSet phldrT="[Текст]" custT="1"/>
      <dgm:spPr/>
      <dgm:t>
        <a:bodyPr/>
        <a:lstStyle/>
        <a:p>
          <a:r>
            <a:rPr lang="ru-RU" sz="900" dirty="0" smtClean="0"/>
            <a:t>активный анализ и адаптация успешного опыта стран-лидеров по интеграции компонентов цифровой грамотности в сферу общего и среднего профессионального образования к реалиям нашего государства</a:t>
          </a:r>
          <a:endParaRPr lang="ru-RU" sz="900" dirty="0"/>
        </a:p>
      </dgm:t>
    </dgm:pt>
    <dgm:pt modelId="{255BDFE3-BE36-4755-9097-FBD69490D246}" type="parTrans" cxnId="{BDB326E0-9562-4899-AB47-B933CE952CE6}">
      <dgm:prSet/>
      <dgm:spPr/>
      <dgm:t>
        <a:bodyPr/>
        <a:lstStyle/>
        <a:p>
          <a:endParaRPr lang="ru-RU" sz="900"/>
        </a:p>
      </dgm:t>
    </dgm:pt>
    <dgm:pt modelId="{4F523DDA-9935-4B8E-A2ED-4B6A9626F267}" type="sibTrans" cxnId="{BDB326E0-9562-4899-AB47-B933CE952CE6}">
      <dgm:prSet/>
      <dgm:spPr/>
      <dgm:t>
        <a:bodyPr/>
        <a:lstStyle/>
        <a:p>
          <a:endParaRPr lang="ru-RU" sz="900"/>
        </a:p>
      </dgm:t>
    </dgm:pt>
    <dgm:pt modelId="{6E230D68-34AE-4D5A-A3E6-23A469856308}">
      <dgm:prSet phldrT="[Текст]" custT="1"/>
      <dgm:spPr/>
      <dgm:t>
        <a:bodyPr/>
        <a:lstStyle/>
        <a:p>
          <a:r>
            <a:rPr lang="ru-RU" sz="900" dirty="0" smtClean="0"/>
            <a:t>обеспечение возможности сетевого взаимодействия образовательных организаций</a:t>
          </a:r>
          <a:endParaRPr lang="ru-RU" sz="900" dirty="0"/>
        </a:p>
      </dgm:t>
    </dgm:pt>
    <dgm:pt modelId="{D5E26BF2-880D-4518-BF37-7F813EB6D4FE}" type="parTrans" cxnId="{10E32AB5-6824-40C4-88CD-F0697DF1DA62}">
      <dgm:prSet/>
      <dgm:spPr/>
      <dgm:t>
        <a:bodyPr/>
        <a:lstStyle/>
        <a:p>
          <a:endParaRPr lang="ru-RU" sz="900"/>
        </a:p>
      </dgm:t>
    </dgm:pt>
    <dgm:pt modelId="{02D03F74-AE9A-4AD9-B14D-EB3104735C01}" type="sibTrans" cxnId="{10E32AB5-6824-40C4-88CD-F0697DF1DA62}">
      <dgm:prSet/>
      <dgm:spPr/>
      <dgm:t>
        <a:bodyPr/>
        <a:lstStyle/>
        <a:p>
          <a:endParaRPr lang="ru-RU" sz="900"/>
        </a:p>
      </dgm:t>
    </dgm:pt>
    <dgm:pt modelId="{A2875A67-227F-46D8-AFA9-51EC1497DF81}">
      <dgm:prSet phldrT="[Текст]" custT="1"/>
      <dgm:spPr/>
      <dgm:t>
        <a:bodyPr/>
        <a:lstStyle/>
        <a:p>
          <a:r>
            <a:rPr lang="ru-RU" sz="900" dirty="0" smtClean="0"/>
            <a:t>внедрение в управленческие и организационные структуры ИКТ-технологий</a:t>
          </a:r>
        </a:p>
      </dgm:t>
    </dgm:pt>
    <dgm:pt modelId="{FC37D2AC-5215-4600-803A-197602417E33}" type="parTrans" cxnId="{919BB974-70EE-4468-9255-338E76FEBBC9}">
      <dgm:prSet/>
      <dgm:spPr/>
      <dgm:t>
        <a:bodyPr/>
        <a:lstStyle/>
        <a:p>
          <a:endParaRPr lang="ru-RU" sz="900"/>
        </a:p>
      </dgm:t>
    </dgm:pt>
    <dgm:pt modelId="{AB33C8C6-C756-486E-BB37-DBF330B94023}" type="sibTrans" cxnId="{919BB974-70EE-4468-9255-338E76FEBBC9}">
      <dgm:prSet/>
      <dgm:spPr/>
      <dgm:t>
        <a:bodyPr/>
        <a:lstStyle/>
        <a:p>
          <a:endParaRPr lang="ru-RU" sz="900"/>
        </a:p>
      </dgm:t>
    </dgm:pt>
    <dgm:pt modelId="{DBF3FB82-B542-47AC-8884-EC42CBFF8398}">
      <dgm:prSet custT="1"/>
      <dgm:spPr/>
      <dgm:t>
        <a:bodyPr/>
        <a:lstStyle/>
        <a:p>
          <a:r>
            <a:rPr lang="ru-RU" sz="900" dirty="0" smtClean="0"/>
            <a:t>согласование количества и качества внедряемых программ между всеми уровнями и субъектами образования</a:t>
          </a:r>
          <a:endParaRPr lang="ru-RU" sz="900" dirty="0"/>
        </a:p>
      </dgm:t>
    </dgm:pt>
    <dgm:pt modelId="{42680D69-D377-4ECB-B3F8-7CF337688BA4}" type="parTrans" cxnId="{16F2A06E-06DB-4495-99DE-C7050132A66C}">
      <dgm:prSet/>
      <dgm:spPr/>
      <dgm:t>
        <a:bodyPr/>
        <a:lstStyle/>
        <a:p>
          <a:endParaRPr lang="ru-RU" sz="900"/>
        </a:p>
      </dgm:t>
    </dgm:pt>
    <dgm:pt modelId="{7C8EF19F-47AF-45F9-BA84-778B281B9441}" type="sibTrans" cxnId="{16F2A06E-06DB-4495-99DE-C7050132A66C}">
      <dgm:prSet/>
      <dgm:spPr/>
      <dgm:t>
        <a:bodyPr/>
        <a:lstStyle/>
        <a:p>
          <a:endParaRPr lang="ru-RU" sz="900"/>
        </a:p>
      </dgm:t>
    </dgm:pt>
    <dgm:pt modelId="{838AF48D-3414-4528-BAC4-9D67BDF8F56A}" type="pres">
      <dgm:prSet presAssocID="{B6A8A8D7-6B22-478B-B80E-EA8F9E2C4E3C}" presName="CompostProcess" presStyleCnt="0">
        <dgm:presLayoutVars>
          <dgm:dir/>
          <dgm:resizeHandles val="exact"/>
        </dgm:presLayoutVars>
      </dgm:prSet>
      <dgm:spPr/>
    </dgm:pt>
    <dgm:pt modelId="{78BC4085-390A-4B25-BBEA-DFDAB0BD3C90}" type="pres">
      <dgm:prSet presAssocID="{B6A8A8D7-6B22-478B-B80E-EA8F9E2C4E3C}" presName="arrow" presStyleLbl="bgShp" presStyleIdx="0" presStyleCnt="1"/>
      <dgm:spPr/>
    </dgm:pt>
    <dgm:pt modelId="{BCFAA4E2-56EB-4AAB-A2F5-5F423EC915EC}" type="pres">
      <dgm:prSet presAssocID="{B6A8A8D7-6B22-478B-B80E-EA8F9E2C4E3C}" presName="linearProcess" presStyleCnt="0"/>
      <dgm:spPr/>
    </dgm:pt>
    <dgm:pt modelId="{8C1B10AA-B175-4C51-9112-5FA4BF525F0F}" type="pres">
      <dgm:prSet presAssocID="{9392750B-1DF9-425A-ABD5-F38E2B95F09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4F111-C304-4688-9F9D-36A17123DB8C}" type="pres">
      <dgm:prSet presAssocID="{4F523DDA-9935-4B8E-A2ED-4B6A9626F267}" presName="sibTrans" presStyleCnt="0"/>
      <dgm:spPr/>
    </dgm:pt>
    <dgm:pt modelId="{D53EE7AF-EC33-4169-9A62-5740D9D7F366}" type="pres">
      <dgm:prSet presAssocID="{6E230D68-34AE-4D5A-A3E6-23A46985630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E7B35-E3F7-46E6-9368-9AD160D9E18F}" type="pres">
      <dgm:prSet presAssocID="{02D03F74-AE9A-4AD9-B14D-EB3104735C01}" presName="sibTrans" presStyleCnt="0"/>
      <dgm:spPr/>
    </dgm:pt>
    <dgm:pt modelId="{03CD53D6-388F-4CEE-BC84-D034AA1C61B1}" type="pres">
      <dgm:prSet presAssocID="{A2875A67-227F-46D8-AFA9-51EC1497DF8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F8F38-0270-4FD7-AEC5-4FD230404F80}" type="pres">
      <dgm:prSet presAssocID="{AB33C8C6-C756-486E-BB37-DBF330B94023}" presName="sibTrans" presStyleCnt="0"/>
      <dgm:spPr/>
    </dgm:pt>
    <dgm:pt modelId="{DCACA758-31A9-44A7-B8BE-A3AB73F05087}" type="pres">
      <dgm:prSet presAssocID="{DBF3FB82-B542-47AC-8884-EC42CBFF839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58A1C-C1FA-4C6F-B0BC-F6ED76CFDFBD}" type="presOf" srcId="{9392750B-1DF9-425A-ABD5-F38E2B95F096}" destId="{8C1B10AA-B175-4C51-9112-5FA4BF525F0F}" srcOrd="0" destOrd="0" presId="urn:microsoft.com/office/officeart/2005/8/layout/hProcess9"/>
    <dgm:cxn modelId="{D5CF1644-DD03-456F-87E0-E7A9CD3E509C}" type="presOf" srcId="{A2875A67-227F-46D8-AFA9-51EC1497DF81}" destId="{03CD53D6-388F-4CEE-BC84-D034AA1C61B1}" srcOrd="0" destOrd="0" presId="urn:microsoft.com/office/officeart/2005/8/layout/hProcess9"/>
    <dgm:cxn modelId="{10E32AB5-6824-40C4-88CD-F0697DF1DA62}" srcId="{B6A8A8D7-6B22-478B-B80E-EA8F9E2C4E3C}" destId="{6E230D68-34AE-4D5A-A3E6-23A469856308}" srcOrd="1" destOrd="0" parTransId="{D5E26BF2-880D-4518-BF37-7F813EB6D4FE}" sibTransId="{02D03F74-AE9A-4AD9-B14D-EB3104735C01}"/>
    <dgm:cxn modelId="{16F2A06E-06DB-4495-99DE-C7050132A66C}" srcId="{B6A8A8D7-6B22-478B-B80E-EA8F9E2C4E3C}" destId="{DBF3FB82-B542-47AC-8884-EC42CBFF8398}" srcOrd="3" destOrd="0" parTransId="{42680D69-D377-4ECB-B3F8-7CF337688BA4}" sibTransId="{7C8EF19F-47AF-45F9-BA84-778B281B9441}"/>
    <dgm:cxn modelId="{919BB974-70EE-4468-9255-338E76FEBBC9}" srcId="{B6A8A8D7-6B22-478B-B80E-EA8F9E2C4E3C}" destId="{A2875A67-227F-46D8-AFA9-51EC1497DF81}" srcOrd="2" destOrd="0" parTransId="{FC37D2AC-5215-4600-803A-197602417E33}" sibTransId="{AB33C8C6-C756-486E-BB37-DBF330B94023}"/>
    <dgm:cxn modelId="{46E572F0-5F7B-4940-A768-CAAE623887AB}" type="presOf" srcId="{6E230D68-34AE-4D5A-A3E6-23A469856308}" destId="{D53EE7AF-EC33-4169-9A62-5740D9D7F366}" srcOrd="0" destOrd="0" presId="urn:microsoft.com/office/officeart/2005/8/layout/hProcess9"/>
    <dgm:cxn modelId="{C35F1E9E-16AD-45CA-829D-05303FD0479B}" type="presOf" srcId="{B6A8A8D7-6B22-478B-B80E-EA8F9E2C4E3C}" destId="{838AF48D-3414-4528-BAC4-9D67BDF8F56A}" srcOrd="0" destOrd="0" presId="urn:microsoft.com/office/officeart/2005/8/layout/hProcess9"/>
    <dgm:cxn modelId="{BDB326E0-9562-4899-AB47-B933CE952CE6}" srcId="{B6A8A8D7-6B22-478B-B80E-EA8F9E2C4E3C}" destId="{9392750B-1DF9-425A-ABD5-F38E2B95F096}" srcOrd="0" destOrd="0" parTransId="{255BDFE3-BE36-4755-9097-FBD69490D246}" sibTransId="{4F523DDA-9935-4B8E-A2ED-4B6A9626F267}"/>
    <dgm:cxn modelId="{FEEA6C13-3E1F-4E05-A26B-5B7179A93BB2}" type="presOf" srcId="{DBF3FB82-B542-47AC-8884-EC42CBFF8398}" destId="{DCACA758-31A9-44A7-B8BE-A3AB73F05087}" srcOrd="0" destOrd="0" presId="urn:microsoft.com/office/officeart/2005/8/layout/hProcess9"/>
    <dgm:cxn modelId="{7C4B7BAE-B0AD-4490-9BBC-921D0600936F}" type="presParOf" srcId="{838AF48D-3414-4528-BAC4-9D67BDF8F56A}" destId="{78BC4085-390A-4B25-BBEA-DFDAB0BD3C90}" srcOrd="0" destOrd="0" presId="urn:microsoft.com/office/officeart/2005/8/layout/hProcess9"/>
    <dgm:cxn modelId="{C80CE261-5144-4DB2-AF7A-DD7E153A1D66}" type="presParOf" srcId="{838AF48D-3414-4528-BAC4-9D67BDF8F56A}" destId="{BCFAA4E2-56EB-4AAB-A2F5-5F423EC915EC}" srcOrd="1" destOrd="0" presId="urn:microsoft.com/office/officeart/2005/8/layout/hProcess9"/>
    <dgm:cxn modelId="{6DDA2646-DEA5-4CD2-9CED-8B02C612F4D6}" type="presParOf" srcId="{BCFAA4E2-56EB-4AAB-A2F5-5F423EC915EC}" destId="{8C1B10AA-B175-4C51-9112-5FA4BF525F0F}" srcOrd="0" destOrd="0" presId="urn:microsoft.com/office/officeart/2005/8/layout/hProcess9"/>
    <dgm:cxn modelId="{644DF822-1442-46A0-AA17-EA544D4545DB}" type="presParOf" srcId="{BCFAA4E2-56EB-4AAB-A2F5-5F423EC915EC}" destId="{F7C4F111-C304-4688-9F9D-36A17123DB8C}" srcOrd="1" destOrd="0" presId="urn:microsoft.com/office/officeart/2005/8/layout/hProcess9"/>
    <dgm:cxn modelId="{2CB9F77E-6EA1-4DF7-86F3-5C6E4DA22F5C}" type="presParOf" srcId="{BCFAA4E2-56EB-4AAB-A2F5-5F423EC915EC}" destId="{D53EE7AF-EC33-4169-9A62-5740D9D7F366}" srcOrd="2" destOrd="0" presId="urn:microsoft.com/office/officeart/2005/8/layout/hProcess9"/>
    <dgm:cxn modelId="{987CFD19-CAD6-4523-9BE0-2E48AA819BAF}" type="presParOf" srcId="{BCFAA4E2-56EB-4AAB-A2F5-5F423EC915EC}" destId="{F7DE7B35-E3F7-46E6-9368-9AD160D9E18F}" srcOrd="3" destOrd="0" presId="urn:microsoft.com/office/officeart/2005/8/layout/hProcess9"/>
    <dgm:cxn modelId="{A41112E5-89ED-406F-AD82-2A9DE22338FD}" type="presParOf" srcId="{BCFAA4E2-56EB-4AAB-A2F5-5F423EC915EC}" destId="{03CD53D6-388F-4CEE-BC84-D034AA1C61B1}" srcOrd="4" destOrd="0" presId="urn:microsoft.com/office/officeart/2005/8/layout/hProcess9"/>
    <dgm:cxn modelId="{97C9E41D-D2B3-476C-AC4E-4EED1AFE3B4C}" type="presParOf" srcId="{BCFAA4E2-56EB-4AAB-A2F5-5F423EC915EC}" destId="{29DF8F38-0270-4FD7-AEC5-4FD230404F80}" srcOrd="5" destOrd="0" presId="urn:microsoft.com/office/officeart/2005/8/layout/hProcess9"/>
    <dgm:cxn modelId="{EFB53785-C9EB-4035-9B28-63CFAAC199F3}" type="presParOf" srcId="{BCFAA4E2-56EB-4AAB-A2F5-5F423EC915EC}" destId="{DCACA758-31A9-44A7-B8BE-A3AB73F0508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CDAAA0-2A1B-4983-9F0E-DE9746DB6E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0DF743-B110-440F-A38A-7521EA561443}">
      <dgm:prSet phldrT="[Текст]" custT="1"/>
      <dgm:spPr/>
      <dgm:t>
        <a:bodyPr/>
        <a:lstStyle/>
        <a:p>
          <a:r>
            <a:rPr lang="ru-RU" sz="1200" dirty="0" smtClean="0"/>
            <a:t>подготовка инновационных проектов Федеральных инновационных площадок должна носить опережающий и инновационный характер и учитывать основные направления социально-экономического развития регионального, локального уровня и образовательные потребности обучающихся</a:t>
          </a:r>
          <a:endParaRPr lang="ru-RU" sz="1200" dirty="0"/>
        </a:p>
      </dgm:t>
    </dgm:pt>
    <dgm:pt modelId="{5BBC97D1-66B1-4A38-9E3F-90A54612FABE}" type="parTrans" cxnId="{9B116AD2-6FBB-400F-8510-D99CAB48301D}">
      <dgm:prSet/>
      <dgm:spPr/>
      <dgm:t>
        <a:bodyPr/>
        <a:lstStyle/>
        <a:p>
          <a:endParaRPr lang="ru-RU" sz="1200"/>
        </a:p>
      </dgm:t>
    </dgm:pt>
    <dgm:pt modelId="{7D3915C8-F581-4D98-9EEB-643B2409064A}" type="sibTrans" cxnId="{9B116AD2-6FBB-400F-8510-D99CAB48301D}">
      <dgm:prSet/>
      <dgm:spPr/>
      <dgm:t>
        <a:bodyPr/>
        <a:lstStyle/>
        <a:p>
          <a:endParaRPr lang="ru-RU" sz="1200"/>
        </a:p>
      </dgm:t>
    </dgm:pt>
    <dgm:pt modelId="{1E57D9B8-733E-46D1-B717-BB648F55F445}">
      <dgm:prSet phldrT="[Текст]" custT="1"/>
      <dgm:spPr/>
      <dgm:t>
        <a:bodyPr/>
        <a:lstStyle/>
        <a:p>
          <a:r>
            <a:rPr lang="ru-RU" sz="1200" dirty="0" smtClean="0"/>
            <a:t>инновационные идеи, проекты, дисциплины в содержании образования должны быть рефлексируемы в контексте проблем реформирования системы образования</a:t>
          </a:r>
          <a:endParaRPr lang="ru-RU" sz="1200" dirty="0"/>
        </a:p>
      </dgm:t>
    </dgm:pt>
    <dgm:pt modelId="{AD81647B-D39D-4F5D-97B5-7BCEE75F904E}" type="parTrans" cxnId="{91BCD852-79AA-4C59-BCAE-11D51B38B93E}">
      <dgm:prSet/>
      <dgm:spPr/>
      <dgm:t>
        <a:bodyPr/>
        <a:lstStyle/>
        <a:p>
          <a:endParaRPr lang="ru-RU" sz="1200"/>
        </a:p>
      </dgm:t>
    </dgm:pt>
    <dgm:pt modelId="{38F80549-39E9-402B-954A-C52E94623DCA}" type="sibTrans" cxnId="{91BCD852-79AA-4C59-BCAE-11D51B38B93E}">
      <dgm:prSet/>
      <dgm:spPr/>
      <dgm:t>
        <a:bodyPr/>
        <a:lstStyle/>
        <a:p>
          <a:endParaRPr lang="ru-RU" sz="1200"/>
        </a:p>
      </dgm:t>
    </dgm:pt>
    <dgm:pt modelId="{C422DC32-B6BA-4CA2-8B64-E4EBF2B5496F}">
      <dgm:prSet phldrT="[Текст]" custT="1"/>
      <dgm:spPr/>
      <dgm:t>
        <a:bodyPr/>
        <a:lstStyle/>
        <a:p>
          <a:r>
            <a:rPr lang="ru-RU" sz="1200" dirty="0" smtClean="0"/>
            <a:t>формирование и реализация инновационных проектов должны осуществляться при финансовой и административной поддержке, заинтересованности органов исполнительной власти, а также в соответствии с целевыми ориентирами развития образования, как на федеральном, так и на региональном уровнях</a:t>
          </a:r>
          <a:endParaRPr lang="ru-RU" sz="1200" dirty="0"/>
        </a:p>
      </dgm:t>
    </dgm:pt>
    <dgm:pt modelId="{CE8447A0-5895-494B-A9E6-FA82C475A16D}" type="parTrans" cxnId="{F621C93A-5F44-4B94-9464-2303681B99DB}">
      <dgm:prSet/>
      <dgm:spPr/>
      <dgm:t>
        <a:bodyPr/>
        <a:lstStyle/>
        <a:p>
          <a:endParaRPr lang="ru-RU" sz="1200"/>
        </a:p>
      </dgm:t>
    </dgm:pt>
    <dgm:pt modelId="{A087FE5E-7AA4-4428-80B0-7D2764C0E484}" type="sibTrans" cxnId="{F621C93A-5F44-4B94-9464-2303681B99DB}">
      <dgm:prSet/>
      <dgm:spPr/>
      <dgm:t>
        <a:bodyPr/>
        <a:lstStyle/>
        <a:p>
          <a:endParaRPr lang="ru-RU" sz="1200"/>
        </a:p>
      </dgm:t>
    </dgm:pt>
    <dgm:pt modelId="{85B43A54-F4D3-4683-9D05-B1F6D9260B82}">
      <dgm:prSet custT="1"/>
      <dgm:spPr/>
      <dgm:t>
        <a:bodyPr/>
        <a:lstStyle/>
        <a:p>
          <a:r>
            <a:rPr lang="ru-RU" sz="1200" dirty="0" smtClean="0"/>
            <a:t>подготовка инновационных команд и педагогов должна быть непрерывной и осуществляться одновременно в ходе инновационной деятельности</a:t>
          </a:r>
          <a:endParaRPr lang="ru-RU" sz="1200" dirty="0"/>
        </a:p>
      </dgm:t>
    </dgm:pt>
    <dgm:pt modelId="{750CF434-23A1-41F0-90E5-5CC190DCB30E}" type="parTrans" cxnId="{BB79A84E-5316-4FCC-9611-6B788ECC7B95}">
      <dgm:prSet/>
      <dgm:spPr/>
      <dgm:t>
        <a:bodyPr/>
        <a:lstStyle/>
        <a:p>
          <a:endParaRPr lang="ru-RU" sz="1200"/>
        </a:p>
      </dgm:t>
    </dgm:pt>
    <dgm:pt modelId="{44803B45-A2A3-4879-ADF3-563C4161E7DB}" type="sibTrans" cxnId="{BB79A84E-5316-4FCC-9611-6B788ECC7B95}">
      <dgm:prSet/>
      <dgm:spPr/>
      <dgm:t>
        <a:bodyPr/>
        <a:lstStyle/>
        <a:p>
          <a:endParaRPr lang="ru-RU" sz="1200"/>
        </a:p>
      </dgm:t>
    </dgm:pt>
    <dgm:pt modelId="{01283FBF-C176-4424-A882-105606549F68}" type="pres">
      <dgm:prSet presAssocID="{CECDAAA0-2A1B-4983-9F0E-DE9746DB6EF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E1CD414-4FC8-4956-A738-8774B10A4551}" type="pres">
      <dgm:prSet presAssocID="{280DF743-B110-440F-A38A-7521EA561443}" presName="thickLine" presStyleLbl="alignNode1" presStyleIdx="0" presStyleCnt="4"/>
      <dgm:spPr/>
    </dgm:pt>
    <dgm:pt modelId="{C9F64E22-C36C-46EC-9FFF-B4193B78FF56}" type="pres">
      <dgm:prSet presAssocID="{280DF743-B110-440F-A38A-7521EA561443}" presName="horz1" presStyleCnt="0"/>
      <dgm:spPr/>
    </dgm:pt>
    <dgm:pt modelId="{B10E8247-D15A-452B-8084-6B49C0747D14}" type="pres">
      <dgm:prSet presAssocID="{280DF743-B110-440F-A38A-7521EA561443}" presName="tx1" presStyleLbl="revTx" presStyleIdx="0" presStyleCnt="4"/>
      <dgm:spPr/>
      <dgm:t>
        <a:bodyPr/>
        <a:lstStyle/>
        <a:p>
          <a:endParaRPr lang="ru-RU"/>
        </a:p>
      </dgm:t>
    </dgm:pt>
    <dgm:pt modelId="{6BE6B4DE-116E-41FD-8427-44F724959B2B}" type="pres">
      <dgm:prSet presAssocID="{280DF743-B110-440F-A38A-7521EA561443}" presName="vert1" presStyleCnt="0"/>
      <dgm:spPr/>
    </dgm:pt>
    <dgm:pt modelId="{F3CA5D99-2EBE-43F8-9397-9ACA1B800BC3}" type="pres">
      <dgm:prSet presAssocID="{1E57D9B8-733E-46D1-B717-BB648F55F445}" presName="thickLine" presStyleLbl="alignNode1" presStyleIdx="1" presStyleCnt="4"/>
      <dgm:spPr/>
    </dgm:pt>
    <dgm:pt modelId="{B779D6ED-1328-40EA-A290-33188135704E}" type="pres">
      <dgm:prSet presAssocID="{1E57D9B8-733E-46D1-B717-BB648F55F445}" presName="horz1" presStyleCnt="0"/>
      <dgm:spPr/>
    </dgm:pt>
    <dgm:pt modelId="{4FD6023C-C475-44E4-B731-EBE99FA89D79}" type="pres">
      <dgm:prSet presAssocID="{1E57D9B8-733E-46D1-B717-BB648F55F445}" presName="tx1" presStyleLbl="revTx" presStyleIdx="1" presStyleCnt="4"/>
      <dgm:spPr/>
      <dgm:t>
        <a:bodyPr/>
        <a:lstStyle/>
        <a:p>
          <a:endParaRPr lang="ru-RU"/>
        </a:p>
      </dgm:t>
    </dgm:pt>
    <dgm:pt modelId="{09A3CDE6-C827-4F03-B822-CFCBEF1D01E1}" type="pres">
      <dgm:prSet presAssocID="{1E57D9B8-733E-46D1-B717-BB648F55F445}" presName="vert1" presStyleCnt="0"/>
      <dgm:spPr/>
    </dgm:pt>
    <dgm:pt modelId="{C7703108-597D-402C-A3BC-4112AA702D7B}" type="pres">
      <dgm:prSet presAssocID="{85B43A54-F4D3-4683-9D05-B1F6D9260B82}" presName="thickLine" presStyleLbl="alignNode1" presStyleIdx="2" presStyleCnt="4"/>
      <dgm:spPr/>
    </dgm:pt>
    <dgm:pt modelId="{786B246F-E304-4820-A821-BC952006898C}" type="pres">
      <dgm:prSet presAssocID="{85B43A54-F4D3-4683-9D05-B1F6D9260B82}" presName="horz1" presStyleCnt="0"/>
      <dgm:spPr/>
    </dgm:pt>
    <dgm:pt modelId="{062A4B10-E6EE-4B42-9931-BDA44D00569E}" type="pres">
      <dgm:prSet presAssocID="{85B43A54-F4D3-4683-9D05-B1F6D9260B82}" presName="tx1" presStyleLbl="revTx" presStyleIdx="2" presStyleCnt="4"/>
      <dgm:spPr/>
      <dgm:t>
        <a:bodyPr/>
        <a:lstStyle/>
        <a:p>
          <a:endParaRPr lang="ru-RU"/>
        </a:p>
      </dgm:t>
    </dgm:pt>
    <dgm:pt modelId="{4AC13D3A-0B7A-4A7B-BD31-E370A7B020DE}" type="pres">
      <dgm:prSet presAssocID="{85B43A54-F4D3-4683-9D05-B1F6D9260B82}" presName="vert1" presStyleCnt="0"/>
      <dgm:spPr/>
    </dgm:pt>
    <dgm:pt modelId="{08582D93-1CDA-46EA-AA2F-4F5E599C034D}" type="pres">
      <dgm:prSet presAssocID="{C422DC32-B6BA-4CA2-8B64-E4EBF2B5496F}" presName="thickLine" presStyleLbl="alignNode1" presStyleIdx="3" presStyleCnt="4"/>
      <dgm:spPr/>
    </dgm:pt>
    <dgm:pt modelId="{BF011E42-DA62-4C0A-8639-7A8CC78E957C}" type="pres">
      <dgm:prSet presAssocID="{C422DC32-B6BA-4CA2-8B64-E4EBF2B5496F}" presName="horz1" presStyleCnt="0"/>
      <dgm:spPr/>
    </dgm:pt>
    <dgm:pt modelId="{4EEB1826-44BF-40D1-9B19-FF421732C137}" type="pres">
      <dgm:prSet presAssocID="{C422DC32-B6BA-4CA2-8B64-E4EBF2B5496F}" presName="tx1" presStyleLbl="revTx" presStyleIdx="3" presStyleCnt="4"/>
      <dgm:spPr/>
      <dgm:t>
        <a:bodyPr/>
        <a:lstStyle/>
        <a:p>
          <a:endParaRPr lang="ru-RU"/>
        </a:p>
      </dgm:t>
    </dgm:pt>
    <dgm:pt modelId="{137A91BC-5D5B-4BB5-A433-BF655E7066E8}" type="pres">
      <dgm:prSet presAssocID="{C422DC32-B6BA-4CA2-8B64-E4EBF2B5496F}" presName="vert1" presStyleCnt="0"/>
      <dgm:spPr/>
    </dgm:pt>
  </dgm:ptLst>
  <dgm:cxnLst>
    <dgm:cxn modelId="{2E7F5F60-55EF-411B-88DB-6BF64D4182A2}" type="presOf" srcId="{1E57D9B8-733E-46D1-B717-BB648F55F445}" destId="{4FD6023C-C475-44E4-B731-EBE99FA89D79}" srcOrd="0" destOrd="0" presId="urn:microsoft.com/office/officeart/2008/layout/LinedList"/>
    <dgm:cxn modelId="{D948CB8B-C49A-4E62-A519-6D61A28D2946}" type="presOf" srcId="{C422DC32-B6BA-4CA2-8B64-E4EBF2B5496F}" destId="{4EEB1826-44BF-40D1-9B19-FF421732C137}" srcOrd="0" destOrd="0" presId="urn:microsoft.com/office/officeart/2008/layout/LinedList"/>
    <dgm:cxn modelId="{F621C93A-5F44-4B94-9464-2303681B99DB}" srcId="{CECDAAA0-2A1B-4983-9F0E-DE9746DB6EF9}" destId="{C422DC32-B6BA-4CA2-8B64-E4EBF2B5496F}" srcOrd="3" destOrd="0" parTransId="{CE8447A0-5895-494B-A9E6-FA82C475A16D}" sibTransId="{A087FE5E-7AA4-4428-80B0-7D2764C0E484}"/>
    <dgm:cxn modelId="{4D3586AA-C971-4EAD-AC2C-F95E97D85437}" type="presOf" srcId="{85B43A54-F4D3-4683-9D05-B1F6D9260B82}" destId="{062A4B10-E6EE-4B42-9931-BDA44D00569E}" srcOrd="0" destOrd="0" presId="urn:microsoft.com/office/officeart/2008/layout/LinedList"/>
    <dgm:cxn modelId="{91BCD852-79AA-4C59-BCAE-11D51B38B93E}" srcId="{CECDAAA0-2A1B-4983-9F0E-DE9746DB6EF9}" destId="{1E57D9B8-733E-46D1-B717-BB648F55F445}" srcOrd="1" destOrd="0" parTransId="{AD81647B-D39D-4F5D-97B5-7BCEE75F904E}" sibTransId="{38F80549-39E9-402B-954A-C52E94623DCA}"/>
    <dgm:cxn modelId="{C75FC928-E1EC-4BE7-B4BE-E64BFDE759F0}" type="presOf" srcId="{CECDAAA0-2A1B-4983-9F0E-DE9746DB6EF9}" destId="{01283FBF-C176-4424-A882-105606549F68}" srcOrd="0" destOrd="0" presId="urn:microsoft.com/office/officeart/2008/layout/LinedList"/>
    <dgm:cxn modelId="{BB79A84E-5316-4FCC-9611-6B788ECC7B95}" srcId="{CECDAAA0-2A1B-4983-9F0E-DE9746DB6EF9}" destId="{85B43A54-F4D3-4683-9D05-B1F6D9260B82}" srcOrd="2" destOrd="0" parTransId="{750CF434-23A1-41F0-90E5-5CC190DCB30E}" sibTransId="{44803B45-A2A3-4879-ADF3-563C4161E7DB}"/>
    <dgm:cxn modelId="{28F38EAC-180B-4658-BBC4-0A0D0166E12C}" type="presOf" srcId="{280DF743-B110-440F-A38A-7521EA561443}" destId="{B10E8247-D15A-452B-8084-6B49C0747D14}" srcOrd="0" destOrd="0" presId="urn:microsoft.com/office/officeart/2008/layout/LinedList"/>
    <dgm:cxn modelId="{9B116AD2-6FBB-400F-8510-D99CAB48301D}" srcId="{CECDAAA0-2A1B-4983-9F0E-DE9746DB6EF9}" destId="{280DF743-B110-440F-A38A-7521EA561443}" srcOrd="0" destOrd="0" parTransId="{5BBC97D1-66B1-4A38-9E3F-90A54612FABE}" sibTransId="{7D3915C8-F581-4D98-9EEB-643B2409064A}"/>
    <dgm:cxn modelId="{F66275F7-4ECB-474F-8718-AA61C837EF1C}" type="presParOf" srcId="{01283FBF-C176-4424-A882-105606549F68}" destId="{EE1CD414-4FC8-4956-A738-8774B10A4551}" srcOrd="0" destOrd="0" presId="urn:microsoft.com/office/officeart/2008/layout/LinedList"/>
    <dgm:cxn modelId="{717B4EEB-45D1-47FB-8746-BB0D8BA67851}" type="presParOf" srcId="{01283FBF-C176-4424-A882-105606549F68}" destId="{C9F64E22-C36C-46EC-9FFF-B4193B78FF56}" srcOrd="1" destOrd="0" presId="urn:microsoft.com/office/officeart/2008/layout/LinedList"/>
    <dgm:cxn modelId="{5B246179-AD2B-44F3-AC51-F1DFB4503445}" type="presParOf" srcId="{C9F64E22-C36C-46EC-9FFF-B4193B78FF56}" destId="{B10E8247-D15A-452B-8084-6B49C0747D14}" srcOrd="0" destOrd="0" presId="urn:microsoft.com/office/officeart/2008/layout/LinedList"/>
    <dgm:cxn modelId="{633C012D-0797-44FF-B404-96AAB481D40F}" type="presParOf" srcId="{C9F64E22-C36C-46EC-9FFF-B4193B78FF56}" destId="{6BE6B4DE-116E-41FD-8427-44F724959B2B}" srcOrd="1" destOrd="0" presId="urn:microsoft.com/office/officeart/2008/layout/LinedList"/>
    <dgm:cxn modelId="{E1E7DD3F-A308-40C2-AAF3-09D556FBA888}" type="presParOf" srcId="{01283FBF-C176-4424-A882-105606549F68}" destId="{F3CA5D99-2EBE-43F8-9397-9ACA1B800BC3}" srcOrd="2" destOrd="0" presId="urn:microsoft.com/office/officeart/2008/layout/LinedList"/>
    <dgm:cxn modelId="{2090EEAF-C43E-4BF8-95A3-21B3A7FDE3EA}" type="presParOf" srcId="{01283FBF-C176-4424-A882-105606549F68}" destId="{B779D6ED-1328-40EA-A290-33188135704E}" srcOrd="3" destOrd="0" presId="urn:microsoft.com/office/officeart/2008/layout/LinedList"/>
    <dgm:cxn modelId="{B337716B-C447-46CC-91AF-3F0BC11D4D98}" type="presParOf" srcId="{B779D6ED-1328-40EA-A290-33188135704E}" destId="{4FD6023C-C475-44E4-B731-EBE99FA89D79}" srcOrd="0" destOrd="0" presId="urn:microsoft.com/office/officeart/2008/layout/LinedList"/>
    <dgm:cxn modelId="{28FA0607-BF3E-41B3-B3C0-00B22820AAB1}" type="presParOf" srcId="{B779D6ED-1328-40EA-A290-33188135704E}" destId="{09A3CDE6-C827-4F03-B822-CFCBEF1D01E1}" srcOrd="1" destOrd="0" presId="urn:microsoft.com/office/officeart/2008/layout/LinedList"/>
    <dgm:cxn modelId="{CB0C1570-F760-447D-B3FD-00BB10070E96}" type="presParOf" srcId="{01283FBF-C176-4424-A882-105606549F68}" destId="{C7703108-597D-402C-A3BC-4112AA702D7B}" srcOrd="4" destOrd="0" presId="urn:microsoft.com/office/officeart/2008/layout/LinedList"/>
    <dgm:cxn modelId="{E688C457-1C94-459D-AF80-339B33CCB3C9}" type="presParOf" srcId="{01283FBF-C176-4424-A882-105606549F68}" destId="{786B246F-E304-4820-A821-BC952006898C}" srcOrd="5" destOrd="0" presId="urn:microsoft.com/office/officeart/2008/layout/LinedList"/>
    <dgm:cxn modelId="{A3490D8C-6E53-4F6B-855E-AF91DC80D55E}" type="presParOf" srcId="{786B246F-E304-4820-A821-BC952006898C}" destId="{062A4B10-E6EE-4B42-9931-BDA44D00569E}" srcOrd="0" destOrd="0" presId="urn:microsoft.com/office/officeart/2008/layout/LinedList"/>
    <dgm:cxn modelId="{52DECEF8-351E-4741-AE37-F0B50B4BD2B3}" type="presParOf" srcId="{786B246F-E304-4820-A821-BC952006898C}" destId="{4AC13D3A-0B7A-4A7B-BD31-E370A7B020DE}" srcOrd="1" destOrd="0" presId="urn:microsoft.com/office/officeart/2008/layout/LinedList"/>
    <dgm:cxn modelId="{799F7735-6BED-406D-B9A3-B45767A42F1D}" type="presParOf" srcId="{01283FBF-C176-4424-A882-105606549F68}" destId="{08582D93-1CDA-46EA-AA2F-4F5E599C034D}" srcOrd="6" destOrd="0" presId="urn:microsoft.com/office/officeart/2008/layout/LinedList"/>
    <dgm:cxn modelId="{D0EB72FA-A2EA-4E1A-A55A-EF08C2966FF1}" type="presParOf" srcId="{01283FBF-C176-4424-A882-105606549F68}" destId="{BF011E42-DA62-4C0A-8639-7A8CC78E957C}" srcOrd="7" destOrd="0" presId="urn:microsoft.com/office/officeart/2008/layout/LinedList"/>
    <dgm:cxn modelId="{19A9B87D-62F4-439F-8C07-BD8373211894}" type="presParOf" srcId="{BF011E42-DA62-4C0A-8639-7A8CC78E957C}" destId="{4EEB1826-44BF-40D1-9B19-FF421732C137}" srcOrd="0" destOrd="0" presId="urn:microsoft.com/office/officeart/2008/layout/LinedList"/>
    <dgm:cxn modelId="{DE14176E-5B33-4607-B1B1-71B2086A0515}" type="presParOf" srcId="{BF011E42-DA62-4C0A-8639-7A8CC78E957C}" destId="{137A91BC-5D5B-4BB5-A433-BF655E7066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391D0-2728-4AE0-9674-3571CD79A9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20639-F70F-4BBA-9247-6F213BB84EC7}">
      <dgm:prSet custT="1"/>
      <dgm:spPr>
        <a:xfrm>
          <a:off x="1137256" y="141265"/>
          <a:ext cx="7662872" cy="199334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«…в целях создания условий для реализации инновационных проектов и программ, имеющих существенное значение для обеспечения развития системы образования, организации, осуществляющие образовательную деятельность, иные действующие в сфере образования организации, а также их объединения, реализующие указанные инновационные проекты и программы, признаются федеральными или региональными инновационными площадками и составляют инновационную инфраструктуру в системе образования». </a:t>
          </a:r>
        </a:p>
      </dgm:t>
    </dgm:pt>
    <dgm:pt modelId="{B13C11C5-3DE5-438A-A128-6046087E5684}" type="sibTrans" cxnId="{ECE7690D-F23C-4977-8E8C-CF557EA32FF1}">
      <dgm:prSet/>
      <dgm:spPr>
        <a:xfrm>
          <a:off x="-4338913" y="-690473"/>
          <a:ext cx="5363933" cy="5363933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63B75A92-BB00-4E51-ADC2-C2E65ADD9B4F}" type="parTrans" cxnId="{ECE7690D-F23C-4977-8E8C-CF557EA32FF1}">
      <dgm:prSet/>
      <dgm:spPr/>
      <dgm:t>
        <a:bodyPr/>
        <a:lstStyle/>
        <a:p>
          <a:endParaRPr lang="ru-RU"/>
        </a:p>
      </dgm:t>
    </dgm:pt>
    <dgm:pt modelId="{9F3619F0-59CE-4C8D-A357-4C7D806C862F}">
      <dgm:prSet/>
      <dgm:spPr>
        <a:xfrm>
          <a:off x="1124775" y="2275383"/>
          <a:ext cx="7687834" cy="145121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«Федеральные государственные органы и органы государственной власти субъектов Российской Федерации, осуществляющие государственное управление в сфере образования, в рамках своих полномочий создают условия для реализации инновационных образовательных проектов, программ и внедрения их результатов в практику». </a:t>
          </a:r>
        </a:p>
      </dgm:t>
    </dgm:pt>
    <dgm:pt modelId="{6BAAB34A-2D22-420A-A14D-2AD18411021B}" type="sibTrans" cxnId="{78FC17AA-6E02-4F80-9D4C-D29BBF2CE67F}">
      <dgm:prSet/>
      <dgm:spPr/>
      <dgm:t>
        <a:bodyPr/>
        <a:lstStyle/>
        <a:p>
          <a:endParaRPr lang="ru-RU"/>
        </a:p>
      </dgm:t>
    </dgm:pt>
    <dgm:pt modelId="{8D7CADB4-C089-4E85-8A80-469E94A43ADB}" type="parTrans" cxnId="{78FC17AA-6E02-4F80-9D4C-D29BBF2CE67F}">
      <dgm:prSet/>
      <dgm:spPr/>
      <dgm:t>
        <a:bodyPr/>
        <a:lstStyle/>
        <a:p>
          <a:endParaRPr lang="ru-RU"/>
        </a:p>
      </dgm:t>
    </dgm:pt>
    <dgm:pt modelId="{52BC8009-A970-4AAF-8D8F-AF1BD7372D0A}" type="pres">
      <dgm:prSet presAssocID="{C71391D0-2728-4AE0-9674-3571CD79A9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70DCB28-F6FF-4F69-A1F4-7314078934A6}" type="pres">
      <dgm:prSet presAssocID="{C71391D0-2728-4AE0-9674-3571CD79A9D5}" presName="Name1" presStyleCnt="0"/>
      <dgm:spPr/>
    </dgm:pt>
    <dgm:pt modelId="{7648F538-C72A-4DF6-A314-1684731D9243}" type="pres">
      <dgm:prSet presAssocID="{C71391D0-2728-4AE0-9674-3571CD79A9D5}" presName="cycle" presStyleCnt="0"/>
      <dgm:spPr/>
    </dgm:pt>
    <dgm:pt modelId="{DA54FCE0-F499-4093-8BEB-5B7AF70F3A03}" type="pres">
      <dgm:prSet presAssocID="{C71391D0-2728-4AE0-9674-3571CD79A9D5}" presName="srcNode" presStyleLbl="node1" presStyleIdx="0" presStyleCnt="2"/>
      <dgm:spPr/>
    </dgm:pt>
    <dgm:pt modelId="{EE5C05F1-EBF6-4A0B-83ED-C6032E2F5171}" type="pres">
      <dgm:prSet presAssocID="{C71391D0-2728-4AE0-9674-3571CD79A9D5}" presName="conn" presStyleLbl="parChTrans1D2" presStyleIdx="0" presStyleCnt="1"/>
      <dgm:spPr/>
      <dgm:t>
        <a:bodyPr/>
        <a:lstStyle/>
        <a:p>
          <a:endParaRPr lang="ru-RU"/>
        </a:p>
      </dgm:t>
    </dgm:pt>
    <dgm:pt modelId="{CB87EEF8-20B6-4EAC-A04F-3586E648BDD2}" type="pres">
      <dgm:prSet presAssocID="{C71391D0-2728-4AE0-9674-3571CD79A9D5}" presName="extraNode" presStyleLbl="node1" presStyleIdx="0" presStyleCnt="2"/>
      <dgm:spPr/>
    </dgm:pt>
    <dgm:pt modelId="{C3C9B3C3-C1EA-43D7-ACB0-636E529693D0}" type="pres">
      <dgm:prSet presAssocID="{C71391D0-2728-4AE0-9674-3571CD79A9D5}" presName="dstNode" presStyleLbl="node1" presStyleIdx="0" presStyleCnt="2"/>
      <dgm:spPr/>
    </dgm:pt>
    <dgm:pt modelId="{D19073FA-B026-4C26-B437-C4A714D2A639}" type="pres">
      <dgm:prSet presAssocID="{6D120639-F70F-4BBA-9247-6F213BB84EC7}" presName="text_1" presStyleLbl="node1" presStyleIdx="0" presStyleCnt="2" custScaleX="93321" custScaleY="175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067FF-9B93-4B37-90CA-E621535BADF2}" type="pres">
      <dgm:prSet presAssocID="{6D120639-F70F-4BBA-9247-6F213BB84EC7}" presName="accent_1" presStyleCnt="0"/>
      <dgm:spPr/>
    </dgm:pt>
    <dgm:pt modelId="{EFF28D22-B7D5-4250-B359-6B7667A57FA3}" type="pres">
      <dgm:prSet presAssocID="{6D120639-F70F-4BBA-9247-6F213BB84EC7}" presName="accentRepeatNode" presStyleLbl="solidFgAcc1" presStyleIdx="0" presStyleCnt="2"/>
      <dgm:spPr>
        <a:xfrm>
          <a:off x="151877" y="426776"/>
          <a:ext cx="1422324" cy="142232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4D1710E-660D-45C6-8802-53CD434268F3}" type="pres">
      <dgm:prSet presAssocID="{9F3619F0-59CE-4C8D-A357-4C7D806C862F}" presName="text_2" presStyleLbl="node1" presStyleIdx="1" presStyleCnt="2" custScaleX="93625" custScaleY="127539" custLinFactNeighborY="13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C9797-2DA7-441F-B146-B26519EDFA58}" type="pres">
      <dgm:prSet presAssocID="{9F3619F0-59CE-4C8D-A357-4C7D806C862F}" presName="accent_2" presStyleCnt="0"/>
      <dgm:spPr/>
    </dgm:pt>
    <dgm:pt modelId="{AB0F7E65-FA9F-45BE-9F48-6B733EAFE8DD}" type="pres">
      <dgm:prSet presAssocID="{9F3619F0-59CE-4C8D-A357-4C7D806C862F}" presName="accentRepeatNode" presStyleLbl="solidFgAcc1" presStyleIdx="1" presStyleCnt="2" custLinFactNeighborY="11980"/>
      <dgm:spPr>
        <a:xfrm>
          <a:off x="151877" y="2304279"/>
          <a:ext cx="1422324" cy="1422324"/>
        </a:xfrm>
        <a:prstGeom prst="ellipse">
          <a:avLst/>
        </a:prstGeom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ECE7690D-F23C-4977-8E8C-CF557EA32FF1}" srcId="{C71391D0-2728-4AE0-9674-3571CD79A9D5}" destId="{6D120639-F70F-4BBA-9247-6F213BB84EC7}" srcOrd="0" destOrd="0" parTransId="{63B75A92-BB00-4E51-ADC2-C2E65ADD9B4F}" sibTransId="{B13C11C5-3DE5-438A-A128-6046087E5684}"/>
    <dgm:cxn modelId="{78FC17AA-6E02-4F80-9D4C-D29BBF2CE67F}" srcId="{C71391D0-2728-4AE0-9674-3571CD79A9D5}" destId="{9F3619F0-59CE-4C8D-A357-4C7D806C862F}" srcOrd="1" destOrd="0" parTransId="{8D7CADB4-C089-4E85-8A80-469E94A43ADB}" sibTransId="{6BAAB34A-2D22-420A-A14D-2AD18411021B}"/>
    <dgm:cxn modelId="{BEB9CD22-63F5-4955-9C52-294FF2EA385E}" type="presOf" srcId="{6D120639-F70F-4BBA-9247-6F213BB84EC7}" destId="{D19073FA-B026-4C26-B437-C4A714D2A639}" srcOrd="0" destOrd="0" presId="urn:microsoft.com/office/officeart/2008/layout/VerticalCurvedList"/>
    <dgm:cxn modelId="{6EB50082-DB25-43FC-A75B-E7FF60C5FEF9}" type="presOf" srcId="{B13C11C5-3DE5-438A-A128-6046087E5684}" destId="{EE5C05F1-EBF6-4A0B-83ED-C6032E2F5171}" srcOrd="0" destOrd="0" presId="urn:microsoft.com/office/officeart/2008/layout/VerticalCurvedList"/>
    <dgm:cxn modelId="{9E863931-FEFA-4633-AB89-3FF39D81A42A}" type="presOf" srcId="{C71391D0-2728-4AE0-9674-3571CD79A9D5}" destId="{52BC8009-A970-4AAF-8D8F-AF1BD7372D0A}" srcOrd="0" destOrd="0" presId="urn:microsoft.com/office/officeart/2008/layout/VerticalCurvedList"/>
    <dgm:cxn modelId="{0201720C-D2BD-40AD-947D-2F946A40ABB9}" type="presOf" srcId="{9F3619F0-59CE-4C8D-A357-4C7D806C862F}" destId="{94D1710E-660D-45C6-8802-53CD434268F3}" srcOrd="0" destOrd="0" presId="urn:microsoft.com/office/officeart/2008/layout/VerticalCurvedList"/>
    <dgm:cxn modelId="{B0193738-5BF5-4688-9875-DA653B5E8717}" type="presParOf" srcId="{52BC8009-A970-4AAF-8D8F-AF1BD7372D0A}" destId="{270DCB28-F6FF-4F69-A1F4-7314078934A6}" srcOrd="0" destOrd="0" presId="urn:microsoft.com/office/officeart/2008/layout/VerticalCurvedList"/>
    <dgm:cxn modelId="{7C282E68-A339-4CC4-A02B-4C55056478C8}" type="presParOf" srcId="{270DCB28-F6FF-4F69-A1F4-7314078934A6}" destId="{7648F538-C72A-4DF6-A314-1684731D9243}" srcOrd="0" destOrd="0" presId="urn:microsoft.com/office/officeart/2008/layout/VerticalCurvedList"/>
    <dgm:cxn modelId="{2579F706-759A-4C03-B033-9A3038A368A4}" type="presParOf" srcId="{7648F538-C72A-4DF6-A314-1684731D9243}" destId="{DA54FCE0-F499-4093-8BEB-5B7AF70F3A03}" srcOrd="0" destOrd="0" presId="urn:microsoft.com/office/officeart/2008/layout/VerticalCurvedList"/>
    <dgm:cxn modelId="{87C40A36-34A9-4188-A854-2D34FDEB125E}" type="presParOf" srcId="{7648F538-C72A-4DF6-A314-1684731D9243}" destId="{EE5C05F1-EBF6-4A0B-83ED-C6032E2F5171}" srcOrd="1" destOrd="0" presId="urn:microsoft.com/office/officeart/2008/layout/VerticalCurvedList"/>
    <dgm:cxn modelId="{665510C7-68A0-4990-B7A0-D5C559A80A41}" type="presParOf" srcId="{7648F538-C72A-4DF6-A314-1684731D9243}" destId="{CB87EEF8-20B6-4EAC-A04F-3586E648BDD2}" srcOrd="2" destOrd="0" presId="urn:microsoft.com/office/officeart/2008/layout/VerticalCurvedList"/>
    <dgm:cxn modelId="{5A3BB1DE-7839-4FB0-9AB6-E0391C95E691}" type="presParOf" srcId="{7648F538-C72A-4DF6-A314-1684731D9243}" destId="{C3C9B3C3-C1EA-43D7-ACB0-636E529693D0}" srcOrd="3" destOrd="0" presId="urn:microsoft.com/office/officeart/2008/layout/VerticalCurvedList"/>
    <dgm:cxn modelId="{20A4733D-A79B-47B8-8231-2D9D8CD09530}" type="presParOf" srcId="{270DCB28-F6FF-4F69-A1F4-7314078934A6}" destId="{D19073FA-B026-4C26-B437-C4A714D2A639}" srcOrd="1" destOrd="0" presId="urn:microsoft.com/office/officeart/2008/layout/VerticalCurvedList"/>
    <dgm:cxn modelId="{9029B854-A39A-44AE-ACB0-BC59D565E9AE}" type="presParOf" srcId="{270DCB28-F6FF-4F69-A1F4-7314078934A6}" destId="{358067FF-9B93-4B37-90CA-E621535BADF2}" srcOrd="2" destOrd="0" presId="urn:microsoft.com/office/officeart/2008/layout/VerticalCurvedList"/>
    <dgm:cxn modelId="{428C066F-2CC6-45D3-9ED2-FB087F524495}" type="presParOf" srcId="{358067FF-9B93-4B37-90CA-E621535BADF2}" destId="{EFF28D22-B7D5-4250-B359-6B7667A57FA3}" srcOrd="0" destOrd="0" presId="urn:microsoft.com/office/officeart/2008/layout/VerticalCurvedList"/>
    <dgm:cxn modelId="{D2D79FD0-FEA0-49BB-B62B-15B62FE3EE90}" type="presParOf" srcId="{270DCB28-F6FF-4F69-A1F4-7314078934A6}" destId="{94D1710E-660D-45C6-8802-53CD434268F3}" srcOrd="3" destOrd="0" presId="urn:microsoft.com/office/officeart/2008/layout/VerticalCurvedList"/>
    <dgm:cxn modelId="{585DDDA6-EAF9-4E00-AD14-64A79BDF21FD}" type="presParOf" srcId="{270DCB28-F6FF-4F69-A1F4-7314078934A6}" destId="{042C9797-2DA7-441F-B146-B26519EDFA58}" srcOrd="4" destOrd="0" presId="urn:microsoft.com/office/officeart/2008/layout/VerticalCurvedList"/>
    <dgm:cxn modelId="{3733F5A7-9EEF-4FC1-97EC-5112C50282F4}" type="presParOf" srcId="{042C9797-2DA7-441F-B146-B26519EDFA58}" destId="{AB0F7E65-FA9F-45BE-9F48-6B733EAFE8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D11379-7C5C-4BC9-96B5-50B028D0FDB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912717-A245-4690-AED1-C99DC9BEDB48}">
      <dgm:prSet phldrT="[Текст]"/>
      <dgm:spPr/>
      <dgm:t>
        <a:bodyPr/>
        <a:lstStyle/>
        <a:p>
          <a:r>
            <a:rPr lang="ru-RU" i="1" dirty="0" smtClean="0"/>
            <a:t>Приказ Минобрнауки №611 от 23 июля 2013 г. «Об утверждении Порядка формирования и функционирования инновационной инфраструктуры в сфере образования»</a:t>
          </a:r>
          <a:endParaRPr lang="ru-RU" dirty="0"/>
        </a:p>
      </dgm:t>
    </dgm:pt>
    <dgm:pt modelId="{A0E0D5D9-A9BC-426B-B7E6-70440BD7CF7E}" type="parTrans" cxnId="{0889DC3D-DEB6-46EF-9ED2-844404943FBA}">
      <dgm:prSet/>
      <dgm:spPr/>
      <dgm:t>
        <a:bodyPr/>
        <a:lstStyle/>
        <a:p>
          <a:endParaRPr lang="ru-RU"/>
        </a:p>
      </dgm:t>
    </dgm:pt>
    <dgm:pt modelId="{A836E3E4-D1E4-4C22-8B41-6620E95027EF}" type="sibTrans" cxnId="{0889DC3D-DEB6-46EF-9ED2-844404943FBA}">
      <dgm:prSet/>
      <dgm:spPr/>
      <dgm:t>
        <a:bodyPr/>
        <a:lstStyle/>
        <a:p>
          <a:endParaRPr lang="ru-RU"/>
        </a:p>
      </dgm:t>
    </dgm:pt>
    <dgm:pt modelId="{39361081-BCDE-48C5-9DBC-A2F5D599C80B}">
      <dgm:prSet custT="1"/>
      <dgm:spPr/>
      <dgm:t>
        <a:bodyPr/>
        <a:lstStyle/>
        <a:p>
          <a:r>
            <a:rPr lang="ru-RU" sz="1200" dirty="0" smtClean="0"/>
            <a:t>Федеральные инновационные площадки признаются организации, </a:t>
          </a:r>
          <a:br>
            <a:rPr lang="ru-RU" sz="1200" dirty="0" smtClean="0"/>
          </a:br>
          <a:r>
            <a:rPr lang="ru-RU" sz="1200" dirty="0" smtClean="0"/>
            <a:t>осуществляющие образовательную деятельность, и иные действующие в сфере образования организации, а также их объединения, независимо от их организационно-правовой формы, типа, ведомственной принадлежности (при их наличии), реализующие инновационные проекты (программы), которые имеют существенное значение для обеспечения модернизации и развития системы образования с учетом основных направлений социально-экономического развития РФ, реализации приоритетных направлений государственной политики РФ в сфере образования</a:t>
          </a:r>
        </a:p>
        <a:p>
          <a:r>
            <a:rPr lang="ru-RU" sz="900" dirty="0" smtClean="0"/>
            <a:t> </a:t>
          </a:r>
          <a:endParaRPr lang="ru-RU" sz="900" dirty="0"/>
        </a:p>
      </dgm:t>
    </dgm:pt>
    <dgm:pt modelId="{3D07D878-CCCC-415A-9D3F-52D9B9E02273}" type="parTrans" cxnId="{B2446550-6F34-4E8A-B169-5890F20A8350}">
      <dgm:prSet/>
      <dgm:spPr/>
      <dgm:t>
        <a:bodyPr/>
        <a:lstStyle/>
        <a:p>
          <a:endParaRPr lang="ru-RU"/>
        </a:p>
      </dgm:t>
    </dgm:pt>
    <dgm:pt modelId="{1F87B3CE-FD0B-4208-97E7-F551F9F5F34E}" type="sibTrans" cxnId="{B2446550-6F34-4E8A-B169-5890F20A8350}">
      <dgm:prSet/>
      <dgm:spPr/>
      <dgm:t>
        <a:bodyPr/>
        <a:lstStyle/>
        <a:p>
          <a:endParaRPr lang="ru-RU"/>
        </a:p>
      </dgm:t>
    </dgm:pt>
    <dgm:pt modelId="{F564B102-9383-4481-A27F-39499C57C0AC}">
      <dgm:prSet custT="1"/>
      <dgm:spPr/>
      <dgm:t>
        <a:bodyPr/>
        <a:lstStyle/>
        <a:p>
          <a:r>
            <a:rPr lang="ru-RU" sz="1200" dirty="0" smtClean="0"/>
            <a:t>В соответствии с Порядком, для проведения экспертизы заявок и экспертизы ежегодных отчетов о реализации проектов (программ) Федеральных инновационных площадок, формирования и ведения банков данных о деятельности Федеральных инновационных площадок Министерством образования и науки Российской Федерации на конкурсной основе определяется экспертная организация.</a:t>
          </a:r>
          <a:endParaRPr lang="ru-RU" sz="1200" dirty="0"/>
        </a:p>
      </dgm:t>
    </dgm:pt>
    <dgm:pt modelId="{B3FCFCC0-4C5C-45ED-BD81-FED1CB970483}" type="parTrans" cxnId="{25884780-EE69-4E5F-AD4B-E19F46E5ECB5}">
      <dgm:prSet/>
      <dgm:spPr/>
      <dgm:t>
        <a:bodyPr/>
        <a:lstStyle/>
        <a:p>
          <a:endParaRPr lang="ru-RU"/>
        </a:p>
      </dgm:t>
    </dgm:pt>
    <dgm:pt modelId="{3FCB1412-7D2A-415F-A11A-CA1035C65BBA}" type="sibTrans" cxnId="{25884780-EE69-4E5F-AD4B-E19F46E5ECB5}">
      <dgm:prSet/>
      <dgm:spPr/>
      <dgm:t>
        <a:bodyPr/>
        <a:lstStyle/>
        <a:p>
          <a:endParaRPr lang="ru-RU"/>
        </a:p>
      </dgm:t>
    </dgm:pt>
    <dgm:pt modelId="{A6019578-C2B9-421D-8E05-9421470DF111}">
      <dgm:prSet custT="1"/>
      <dgm:spPr/>
      <dgm:t>
        <a:bodyPr/>
        <a:lstStyle/>
        <a:p>
          <a:r>
            <a:rPr lang="ru-RU" sz="1200" dirty="0" smtClean="0"/>
            <a:t>2018 год: оператор мероприятий сети Федеральных </a:t>
          </a:r>
        </a:p>
        <a:p>
          <a:r>
            <a:rPr lang="ru-RU" sz="1200" dirty="0" smtClean="0"/>
            <a:t>инновационных площадок –ООО «Верконт Сервис»</a:t>
          </a:r>
          <a:endParaRPr lang="ru-RU" sz="1200" dirty="0"/>
        </a:p>
      </dgm:t>
    </dgm:pt>
    <dgm:pt modelId="{B262FBB6-1F93-471F-BA31-CFCF4D5705A2}" type="sibTrans" cxnId="{494924F8-15CA-413D-9FD1-58D6C25FD2FB}">
      <dgm:prSet/>
      <dgm:spPr/>
      <dgm:t>
        <a:bodyPr/>
        <a:lstStyle/>
        <a:p>
          <a:endParaRPr lang="ru-RU"/>
        </a:p>
      </dgm:t>
    </dgm:pt>
    <dgm:pt modelId="{92F8ADB0-0AE4-411C-AD76-D0780467AF6D}" type="parTrans" cxnId="{494924F8-15CA-413D-9FD1-58D6C25FD2FB}">
      <dgm:prSet/>
      <dgm:spPr/>
      <dgm:t>
        <a:bodyPr/>
        <a:lstStyle/>
        <a:p>
          <a:endParaRPr lang="ru-RU"/>
        </a:p>
      </dgm:t>
    </dgm:pt>
    <dgm:pt modelId="{7BE218F2-BE9A-4362-AD90-D52E3224B2F8}" type="pres">
      <dgm:prSet presAssocID="{CAD11379-7C5C-4BC9-96B5-50B028D0FD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91C011-107A-4E7C-83E1-0D5957F3DA30}" type="pres">
      <dgm:prSet presAssocID="{5E912717-A245-4690-AED1-C99DC9BEDB48}" presName="thickLine" presStyleLbl="alignNode1" presStyleIdx="0" presStyleCnt="1"/>
      <dgm:spPr/>
    </dgm:pt>
    <dgm:pt modelId="{C31D80B1-17BC-49A2-9471-91C5F12FAC1D}" type="pres">
      <dgm:prSet presAssocID="{5E912717-A245-4690-AED1-C99DC9BEDB48}" presName="horz1" presStyleCnt="0"/>
      <dgm:spPr/>
    </dgm:pt>
    <dgm:pt modelId="{74935772-4BF1-4852-9C88-6BDAC12F66D4}" type="pres">
      <dgm:prSet presAssocID="{5E912717-A245-4690-AED1-C99DC9BEDB48}" presName="tx1" presStyleLbl="revTx" presStyleIdx="0" presStyleCnt="4"/>
      <dgm:spPr/>
      <dgm:t>
        <a:bodyPr/>
        <a:lstStyle/>
        <a:p>
          <a:endParaRPr lang="ru-RU"/>
        </a:p>
      </dgm:t>
    </dgm:pt>
    <dgm:pt modelId="{78FD1F09-D646-43D6-8AC1-DD74A71EDE5B}" type="pres">
      <dgm:prSet presAssocID="{5E912717-A245-4690-AED1-C99DC9BEDB48}" presName="vert1" presStyleCnt="0"/>
      <dgm:spPr/>
    </dgm:pt>
    <dgm:pt modelId="{9D05452C-DCC4-4AF6-B0DB-020CB328FD46}" type="pres">
      <dgm:prSet presAssocID="{39361081-BCDE-48C5-9DBC-A2F5D599C80B}" presName="vertSpace2a" presStyleCnt="0"/>
      <dgm:spPr/>
    </dgm:pt>
    <dgm:pt modelId="{F2450D73-4033-4A02-871D-B501B192F50E}" type="pres">
      <dgm:prSet presAssocID="{39361081-BCDE-48C5-9DBC-A2F5D599C80B}" presName="horz2" presStyleCnt="0"/>
      <dgm:spPr/>
    </dgm:pt>
    <dgm:pt modelId="{4D690810-0B13-466F-B249-CBC29D5BF38A}" type="pres">
      <dgm:prSet presAssocID="{39361081-BCDE-48C5-9DBC-A2F5D599C80B}" presName="horzSpace2" presStyleCnt="0"/>
      <dgm:spPr/>
    </dgm:pt>
    <dgm:pt modelId="{F0C4C9E7-48A0-4CCE-B5DF-4D51329627D6}" type="pres">
      <dgm:prSet presAssocID="{39361081-BCDE-48C5-9DBC-A2F5D599C80B}" presName="tx2" presStyleLbl="revTx" presStyleIdx="1" presStyleCnt="4" custScaleY="48965" custLinFactNeighborX="7" custLinFactNeighborY="-3858"/>
      <dgm:spPr/>
      <dgm:t>
        <a:bodyPr/>
        <a:lstStyle/>
        <a:p>
          <a:endParaRPr lang="ru-RU"/>
        </a:p>
      </dgm:t>
    </dgm:pt>
    <dgm:pt modelId="{F505D508-640D-4849-930C-3F51A0C230F9}" type="pres">
      <dgm:prSet presAssocID="{39361081-BCDE-48C5-9DBC-A2F5D599C80B}" presName="vert2" presStyleCnt="0"/>
      <dgm:spPr/>
    </dgm:pt>
    <dgm:pt modelId="{8202431E-3255-400E-9D5B-66D8F69F6747}" type="pres">
      <dgm:prSet presAssocID="{39361081-BCDE-48C5-9DBC-A2F5D599C80B}" presName="thinLine2b" presStyleLbl="callout" presStyleIdx="0" presStyleCnt="3" custLinFactY="-84719" custLinFactNeighborY="-100000"/>
      <dgm:spPr/>
    </dgm:pt>
    <dgm:pt modelId="{E318FA30-7F71-45D6-B550-38447E904270}" type="pres">
      <dgm:prSet presAssocID="{39361081-BCDE-48C5-9DBC-A2F5D599C80B}" presName="vertSpace2b" presStyleCnt="0"/>
      <dgm:spPr/>
    </dgm:pt>
    <dgm:pt modelId="{6F74523C-8D11-4B80-97E2-2A1920B3F93F}" type="pres">
      <dgm:prSet presAssocID="{F564B102-9383-4481-A27F-39499C57C0AC}" presName="horz2" presStyleCnt="0"/>
      <dgm:spPr/>
    </dgm:pt>
    <dgm:pt modelId="{FC54C292-0DF0-4587-B4D2-EE34AA1CDB97}" type="pres">
      <dgm:prSet presAssocID="{F564B102-9383-4481-A27F-39499C57C0AC}" presName="horzSpace2" presStyleCnt="0"/>
      <dgm:spPr/>
    </dgm:pt>
    <dgm:pt modelId="{8E28DC7A-0245-4FFE-969E-A7BCEA95393E}" type="pres">
      <dgm:prSet presAssocID="{F564B102-9383-4481-A27F-39499C57C0AC}" presName="tx2" presStyleLbl="revTx" presStyleIdx="2" presStyleCnt="4" custScaleY="33054" custLinFactNeighborY="-8646"/>
      <dgm:spPr/>
      <dgm:t>
        <a:bodyPr/>
        <a:lstStyle/>
        <a:p>
          <a:endParaRPr lang="ru-RU"/>
        </a:p>
      </dgm:t>
    </dgm:pt>
    <dgm:pt modelId="{ACED1DC0-0805-4469-B019-6287ECF2C7ED}" type="pres">
      <dgm:prSet presAssocID="{F564B102-9383-4481-A27F-39499C57C0AC}" presName="vert2" presStyleCnt="0"/>
      <dgm:spPr/>
    </dgm:pt>
    <dgm:pt modelId="{DD17ED30-A95B-4D57-AA10-5A5FBF098A70}" type="pres">
      <dgm:prSet presAssocID="{F564B102-9383-4481-A27F-39499C57C0AC}" presName="thinLine2b" presStyleLbl="callout" presStyleIdx="1" presStyleCnt="3" custLinFactY="-195698" custLinFactNeighborY="-200000"/>
      <dgm:spPr/>
    </dgm:pt>
    <dgm:pt modelId="{141555BD-B3FE-4693-AD79-3BEB5E7889C8}" type="pres">
      <dgm:prSet presAssocID="{F564B102-9383-4481-A27F-39499C57C0AC}" presName="vertSpace2b" presStyleCnt="0"/>
      <dgm:spPr/>
    </dgm:pt>
    <dgm:pt modelId="{D8B75395-9E9F-4B8E-84C1-C445EF5D11F2}" type="pres">
      <dgm:prSet presAssocID="{A6019578-C2B9-421D-8E05-9421470DF111}" presName="horz2" presStyleCnt="0"/>
      <dgm:spPr/>
    </dgm:pt>
    <dgm:pt modelId="{0BA11967-5C7B-42C2-B04A-5819A3821AD7}" type="pres">
      <dgm:prSet presAssocID="{A6019578-C2B9-421D-8E05-9421470DF111}" presName="horzSpace2" presStyleCnt="0"/>
      <dgm:spPr/>
    </dgm:pt>
    <dgm:pt modelId="{A77EF700-341F-47DB-ACCF-E83F8EDDE198}" type="pres">
      <dgm:prSet presAssocID="{A6019578-C2B9-421D-8E05-9421470DF111}" presName="tx2" presStyleLbl="revTx" presStyleIdx="3" presStyleCnt="4" custScaleY="22813" custLinFactNeighborY="-17595"/>
      <dgm:spPr/>
      <dgm:t>
        <a:bodyPr/>
        <a:lstStyle/>
        <a:p>
          <a:endParaRPr lang="ru-RU"/>
        </a:p>
      </dgm:t>
    </dgm:pt>
    <dgm:pt modelId="{4C1370B5-E5D6-4090-85FF-580C0164DA6C}" type="pres">
      <dgm:prSet presAssocID="{A6019578-C2B9-421D-8E05-9421470DF111}" presName="vert2" presStyleCnt="0"/>
      <dgm:spPr/>
    </dgm:pt>
    <dgm:pt modelId="{7BF87523-8D89-4A5E-ADF6-6CF0E1B4DD56}" type="pres">
      <dgm:prSet presAssocID="{A6019578-C2B9-421D-8E05-9421470DF111}" presName="thinLine2b" presStyleLbl="callout" presStyleIdx="2" presStyleCnt="3"/>
      <dgm:spPr/>
    </dgm:pt>
    <dgm:pt modelId="{7563C37A-D893-4890-AC21-BE006475DC97}" type="pres">
      <dgm:prSet presAssocID="{A6019578-C2B9-421D-8E05-9421470DF111}" presName="vertSpace2b" presStyleCnt="0"/>
      <dgm:spPr/>
    </dgm:pt>
  </dgm:ptLst>
  <dgm:cxnLst>
    <dgm:cxn modelId="{D647F423-3DC4-4186-85A8-7C8FCA02B1FB}" type="presOf" srcId="{39361081-BCDE-48C5-9DBC-A2F5D599C80B}" destId="{F0C4C9E7-48A0-4CCE-B5DF-4D51329627D6}" srcOrd="0" destOrd="0" presId="urn:microsoft.com/office/officeart/2008/layout/LinedList"/>
    <dgm:cxn modelId="{494924F8-15CA-413D-9FD1-58D6C25FD2FB}" srcId="{5E912717-A245-4690-AED1-C99DC9BEDB48}" destId="{A6019578-C2B9-421D-8E05-9421470DF111}" srcOrd="2" destOrd="0" parTransId="{92F8ADB0-0AE4-411C-AD76-D0780467AF6D}" sibTransId="{B262FBB6-1F93-471F-BA31-CFCF4D5705A2}"/>
    <dgm:cxn modelId="{B2446550-6F34-4E8A-B169-5890F20A8350}" srcId="{5E912717-A245-4690-AED1-C99DC9BEDB48}" destId="{39361081-BCDE-48C5-9DBC-A2F5D599C80B}" srcOrd="0" destOrd="0" parTransId="{3D07D878-CCCC-415A-9D3F-52D9B9E02273}" sibTransId="{1F87B3CE-FD0B-4208-97E7-F551F9F5F34E}"/>
    <dgm:cxn modelId="{0889DC3D-DEB6-46EF-9ED2-844404943FBA}" srcId="{CAD11379-7C5C-4BC9-96B5-50B028D0FDB3}" destId="{5E912717-A245-4690-AED1-C99DC9BEDB48}" srcOrd="0" destOrd="0" parTransId="{A0E0D5D9-A9BC-426B-B7E6-70440BD7CF7E}" sibTransId="{A836E3E4-D1E4-4C22-8B41-6620E95027EF}"/>
    <dgm:cxn modelId="{25884780-EE69-4E5F-AD4B-E19F46E5ECB5}" srcId="{5E912717-A245-4690-AED1-C99DC9BEDB48}" destId="{F564B102-9383-4481-A27F-39499C57C0AC}" srcOrd="1" destOrd="0" parTransId="{B3FCFCC0-4C5C-45ED-BD81-FED1CB970483}" sibTransId="{3FCB1412-7D2A-415F-A11A-CA1035C65BBA}"/>
    <dgm:cxn modelId="{3700AA4A-A191-4265-BCDA-2A378A1B421A}" type="presOf" srcId="{5E912717-A245-4690-AED1-C99DC9BEDB48}" destId="{74935772-4BF1-4852-9C88-6BDAC12F66D4}" srcOrd="0" destOrd="0" presId="urn:microsoft.com/office/officeart/2008/layout/LinedList"/>
    <dgm:cxn modelId="{90FD35C5-EDE4-42A7-8A32-CA66561EEB83}" type="presOf" srcId="{A6019578-C2B9-421D-8E05-9421470DF111}" destId="{A77EF700-341F-47DB-ACCF-E83F8EDDE198}" srcOrd="0" destOrd="0" presId="urn:microsoft.com/office/officeart/2008/layout/LinedList"/>
    <dgm:cxn modelId="{2A943D24-FB6A-466F-84DF-F040F64AE919}" type="presOf" srcId="{F564B102-9383-4481-A27F-39499C57C0AC}" destId="{8E28DC7A-0245-4FFE-969E-A7BCEA95393E}" srcOrd="0" destOrd="0" presId="urn:microsoft.com/office/officeart/2008/layout/LinedList"/>
    <dgm:cxn modelId="{09D14B49-059A-4B99-B0BF-B6331A65E63B}" type="presOf" srcId="{CAD11379-7C5C-4BC9-96B5-50B028D0FDB3}" destId="{7BE218F2-BE9A-4362-AD90-D52E3224B2F8}" srcOrd="0" destOrd="0" presId="urn:microsoft.com/office/officeart/2008/layout/LinedList"/>
    <dgm:cxn modelId="{B641C27B-4DCB-4A81-891B-AA998E1262C6}" type="presParOf" srcId="{7BE218F2-BE9A-4362-AD90-D52E3224B2F8}" destId="{F291C011-107A-4E7C-83E1-0D5957F3DA30}" srcOrd="0" destOrd="0" presId="urn:microsoft.com/office/officeart/2008/layout/LinedList"/>
    <dgm:cxn modelId="{BEEEBC4C-626E-4041-B9A8-B64C4A973B86}" type="presParOf" srcId="{7BE218F2-BE9A-4362-AD90-D52E3224B2F8}" destId="{C31D80B1-17BC-49A2-9471-91C5F12FAC1D}" srcOrd="1" destOrd="0" presId="urn:microsoft.com/office/officeart/2008/layout/LinedList"/>
    <dgm:cxn modelId="{AAD9A466-2ED5-42F5-9F72-EE59E27CED00}" type="presParOf" srcId="{C31D80B1-17BC-49A2-9471-91C5F12FAC1D}" destId="{74935772-4BF1-4852-9C88-6BDAC12F66D4}" srcOrd="0" destOrd="0" presId="urn:microsoft.com/office/officeart/2008/layout/LinedList"/>
    <dgm:cxn modelId="{A9E9D41D-7A82-4B57-8F8F-19443512EA8E}" type="presParOf" srcId="{C31D80B1-17BC-49A2-9471-91C5F12FAC1D}" destId="{78FD1F09-D646-43D6-8AC1-DD74A71EDE5B}" srcOrd="1" destOrd="0" presId="urn:microsoft.com/office/officeart/2008/layout/LinedList"/>
    <dgm:cxn modelId="{CA6B052B-6A79-454F-AD9D-C822D9D63B5A}" type="presParOf" srcId="{78FD1F09-D646-43D6-8AC1-DD74A71EDE5B}" destId="{9D05452C-DCC4-4AF6-B0DB-020CB328FD46}" srcOrd="0" destOrd="0" presId="urn:microsoft.com/office/officeart/2008/layout/LinedList"/>
    <dgm:cxn modelId="{E12C0E5C-C007-4D80-AAA5-C21501CE5EEF}" type="presParOf" srcId="{78FD1F09-D646-43D6-8AC1-DD74A71EDE5B}" destId="{F2450D73-4033-4A02-871D-B501B192F50E}" srcOrd="1" destOrd="0" presId="urn:microsoft.com/office/officeart/2008/layout/LinedList"/>
    <dgm:cxn modelId="{FFA529D1-2937-474C-A969-0E8EC6AD86A2}" type="presParOf" srcId="{F2450D73-4033-4A02-871D-B501B192F50E}" destId="{4D690810-0B13-466F-B249-CBC29D5BF38A}" srcOrd="0" destOrd="0" presId="urn:microsoft.com/office/officeart/2008/layout/LinedList"/>
    <dgm:cxn modelId="{21265358-D6F7-4E5A-BE38-717B722912E4}" type="presParOf" srcId="{F2450D73-4033-4A02-871D-B501B192F50E}" destId="{F0C4C9E7-48A0-4CCE-B5DF-4D51329627D6}" srcOrd="1" destOrd="0" presId="urn:microsoft.com/office/officeart/2008/layout/LinedList"/>
    <dgm:cxn modelId="{9DEB6B1E-E6DD-4EA4-8DF1-5207E99E49DB}" type="presParOf" srcId="{F2450D73-4033-4A02-871D-B501B192F50E}" destId="{F505D508-640D-4849-930C-3F51A0C230F9}" srcOrd="2" destOrd="0" presId="urn:microsoft.com/office/officeart/2008/layout/LinedList"/>
    <dgm:cxn modelId="{6881DFA3-CF57-4721-9CEB-C5CCFE3B379C}" type="presParOf" srcId="{78FD1F09-D646-43D6-8AC1-DD74A71EDE5B}" destId="{8202431E-3255-400E-9D5B-66D8F69F6747}" srcOrd="2" destOrd="0" presId="urn:microsoft.com/office/officeart/2008/layout/LinedList"/>
    <dgm:cxn modelId="{90600E32-63DA-4FBE-B8CC-37D62D89D3B0}" type="presParOf" srcId="{78FD1F09-D646-43D6-8AC1-DD74A71EDE5B}" destId="{E318FA30-7F71-45D6-B550-38447E904270}" srcOrd="3" destOrd="0" presId="urn:microsoft.com/office/officeart/2008/layout/LinedList"/>
    <dgm:cxn modelId="{A32A758C-F075-412D-B9B9-1B70E9AEC00A}" type="presParOf" srcId="{78FD1F09-D646-43D6-8AC1-DD74A71EDE5B}" destId="{6F74523C-8D11-4B80-97E2-2A1920B3F93F}" srcOrd="4" destOrd="0" presId="urn:microsoft.com/office/officeart/2008/layout/LinedList"/>
    <dgm:cxn modelId="{3AB90FD6-C83F-4844-9715-D925A71B61C0}" type="presParOf" srcId="{6F74523C-8D11-4B80-97E2-2A1920B3F93F}" destId="{FC54C292-0DF0-4587-B4D2-EE34AA1CDB97}" srcOrd="0" destOrd="0" presId="urn:microsoft.com/office/officeart/2008/layout/LinedList"/>
    <dgm:cxn modelId="{367473AF-3698-4B18-A66D-AE553FA988C0}" type="presParOf" srcId="{6F74523C-8D11-4B80-97E2-2A1920B3F93F}" destId="{8E28DC7A-0245-4FFE-969E-A7BCEA95393E}" srcOrd="1" destOrd="0" presId="urn:microsoft.com/office/officeart/2008/layout/LinedList"/>
    <dgm:cxn modelId="{46A98BBF-4195-4A14-A3AC-45173E6B070B}" type="presParOf" srcId="{6F74523C-8D11-4B80-97E2-2A1920B3F93F}" destId="{ACED1DC0-0805-4469-B019-6287ECF2C7ED}" srcOrd="2" destOrd="0" presId="urn:microsoft.com/office/officeart/2008/layout/LinedList"/>
    <dgm:cxn modelId="{F6D3348B-253D-406E-84AF-97AC1E6E2636}" type="presParOf" srcId="{78FD1F09-D646-43D6-8AC1-DD74A71EDE5B}" destId="{DD17ED30-A95B-4D57-AA10-5A5FBF098A70}" srcOrd="5" destOrd="0" presId="urn:microsoft.com/office/officeart/2008/layout/LinedList"/>
    <dgm:cxn modelId="{7740CFA0-89FF-422E-9D48-B7F316D6DFAE}" type="presParOf" srcId="{78FD1F09-D646-43D6-8AC1-DD74A71EDE5B}" destId="{141555BD-B3FE-4693-AD79-3BEB5E7889C8}" srcOrd="6" destOrd="0" presId="urn:microsoft.com/office/officeart/2008/layout/LinedList"/>
    <dgm:cxn modelId="{C17429A9-FFAF-4405-A731-E3A272520E76}" type="presParOf" srcId="{78FD1F09-D646-43D6-8AC1-DD74A71EDE5B}" destId="{D8B75395-9E9F-4B8E-84C1-C445EF5D11F2}" srcOrd="7" destOrd="0" presId="urn:microsoft.com/office/officeart/2008/layout/LinedList"/>
    <dgm:cxn modelId="{ABA6DE66-F433-456B-ADB5-CFBBEFD3FFF0}" type="presParOf" srcId="{D8B75395-9E9F-4B8E-84C1-C445EF5D11F2}" destId="{0BA11967-5C7B-42C2-B04A-5819A3821AD7}" srcOrd="0" destOrd="0" presId="urn:microsoft.com/office/officeart/2008/layout/LinedList"/>
    <dgm:cxn modelId="{D1AEACA3-BBD4-40C9-8A47-10C52E2B27D8}" type="presParOf" srcId="{D8B75395-9E9F-4B8E-84C1-C445EF5D11F2}" destId="{A77EF700-341F-47DB-ACCF-E83F8EDDE198}" srcOrd="1" destOrd="0" presId="urn:microsoft.com/office/officeart/2008/layout/LinedList"/>
    <dgm:cxn modelId="{A40CACAC-B495-490E-8191-6FA8E48D5593}" type="presParOf" srcId="{D8B75395-9E9F-4B8E-84C1-C445EF5D11F2}" destId="{4C1370B5-E5D6-4090-85FF-580C0164DA6C}" srcOrd="2" destOrd="0" presId="urn:microsoft.com/office/officeart/2008/layout/LinedList"/>
    <dgm:cxn modelId="{13B8FD54-8483-419C-8D60-6206310F5DB7}" type="presParOf" srcId="{78FD1F09-D646-43D6-8AC1-DD74A71EDE5B}" destId="{7BF87523-8D89-4A5E-ADF6-6CF0E1B4DD56}" srcOrd="8" destOrd="0" presId="urn:microsoft.com/office/officeart/2008/layout/LinedList"/>
    <dgm:cxn modelId="{12C9A0A0-D322-404E-88D0-AC3C11A30271}" type="presParOf" srcId="{78FD1F09-D646-43D6-8AC1-DD74A71EDE5B}" destId="{7563C37A-D893-4890-AC21-BE006475DC9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/>
            <a:t>1 конкурс – 2010 год </a:t>
          </a:r>
          <a:br>
            <a:rPr lang="ru-RU" b="1" dirty="0"/>
          </a:br>
          <a:r>
            <a:rPr lang="ru-RU" b="1" dirty="0"/>
            <a:t>(Приказ №1819 от 26.05.2011 г.)</a:t>
          </a:r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93623" custScaleY="259094" custLinFactX="30480" custLinFactNeighborX="100000" custLinFactNeighborY="779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2 конкурс – 2011 год </a:t>
          </a:r>
          <a:br>
            <a:rPr lang="ru-RU" b="1" dirty="0" smtClean="0"/>
          </a:br>
          <a:r>
            <a:rPr lang="ru-RU" b="1" dirty="0" smtClean="0"/>
            <a:t>(Приказ №273 от 10.04.2012г.)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93623" custScaleY="259094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3 конкурс – 2012 год </a:t>
          </a:r>
          <a:br>
            <a:rPr lang="ru-RU" b="1" dirty="0" smtClean="0"/>
          </a:br>
          <a:r>
            <a:rPr lang="ru-RU" b="1" dirty="0" smtClean="0"/>
            <a:t>(Приказ №430 от 4.06.2013)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83328" custScaleY="277746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4 конкурс – 2013 год </a:t>
          </a:r>
          <a:br>
            <a:rPr lang="ru-RU" b="1" dirty="0" smtClean="0"/>
          </a:br>
          <a:r>
            <a:rPr lang="ru-RU" b="1" dirty="0" smtClean="0"/>
            <a:t>(Приказ №1425 от 30.12.2013)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83328" custScaleY="277746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5 конкурс – 2014 год </a:t>
          </a:r>
          <a:br>
            <a:rPr lang="ru-RU" b="1" dirty="0" smtClean="0"/>
          </a:br>
          <a:r>
            <a:rPr lang="ru-RU" b="1" dirty="0" smtClean="0"/>
            <a:t>(Приказ №1600 от 19.12.2014)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83328" custScaleY="277746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064E50-D595-4096-8C90-8F0C66247B0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84ABC-BF79-41A3-AC8A-57310B98E7ED}">
      <dgm:prSet/>
      <dgm:spPr/>
      <dgm:t>
        <a:bodyPr/>
        <a:lstStyle/>
        <a:p>
          <a:r>
            <a:rPr lang="ru-RU" b="1" dirty="0" smtClean="0"/>
            <a:t>6 конкурс – 2015 год </a:t>
          </a:r>
          <a:br>
            <a:rPr lang="ru-RU" b="1" dirty="0" smtClean="0"/>
          </a:br>
          <a:r>
            <a:rPr lang="ru-RU" b="1" dirty="0" smtClean="0"/>
            <a:t>(Приказ №402 от 13 апреля 2016 г.) </a:t>
          </a:r>
          <a:endParaRPr lang="ru-RU" b="1" dirty="0"/>
        </a:p>
      </dgm:t>
    </dgm:pt>
    <dgm:pt modelId="{0A361BA0-78B5-4E82-BF56-ABD478517A39}" type="parTrans" cxnId="{9C3D3906-62CA-4F05-9FD2-A97051FD39EA}">
      <dgm:prSet/>
      <dgm:spPr/>
      <dgm:t>
        <a:bodyPr/>
        <a:lstStyle/>
        <a:p>
          <a:endParaRPr lang="ru-RU"/>
        </a:p>
      </dgm:t>
    </dgm:pt>
    <dgm:pt modelId="{B23FD43E-60D9-4839-A876-53CFD1205367}" type="sibTrans" cxnId="{9C3D3906-62CA-4F05-9FD2-A97051FD39EA}">
      <dgm:prSet/>
      <dgm:spPr/>
      <dgm:t>
        <a:bodyPr/>
        <a:lstStyle/>
        <a:p>
          <a:endParaRPr lang="ru-RU"/>
        </a:p>
      </dgm:t>
    </dgm:pt>
    <dgm:pt modelId="{3FEF099B-2254-4EC4-A0FF-DF6693C65697}" type="pres">
      <dgm:prSet presAssocID="{38064E50-D595-4096-8C90-8F0C66247B0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9906CE3-DFF6-4A02-AA67-BA4689614D77}" type="pres">
      <dgm:prSet presAssocID="{E8784ABC-BF79-41A3-AC8A-57310B98E7ED}" presName="composite" presStyleCnt="0">
        <dgm:presLayoutVars>
          <dgm:chMax/>
          <dgm:chPref/>
        </dgm:presLayoutVars>
      </dgm:prSet>
      <dgm:spPr/>
    </dgm:pt>
    <dgm:pt modelId="{E9FFEB53-EA04-400D-AEE5-19025ADCB174}" type="pres">
      <dgm:prSet presAssocID="{E8784ABC-BF79-41A3-AC8A-57310B98E7ED}" presName="Image" presStyleLbl="bgImgPlace1" presStyleIdx="0" presStyleCnt="1" custScaleX="283328" custScaleY="277746" custLinFactX="91863" custLinFactNeighborX="100000" custLinFactNeighborY="88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F6781C-6CE5-425A-8E38-89644D5AA055}" type="pres">
      <dgm:prSet presAssocID="{E8784ABC-BF79-41A3-AC8A-57310B98E7ED}" presName="ParentText" presStyleLbl="revTx" presStyleIdx="0" presStyleCnt="1" custScaleX="84879" custScaleY="62314" custLinFactX="-77678" custLinFactY="-2545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1E803-18CB-43AA-BD43-E4D4D9894BFA}" type="pres">
      <dgm:prSet presAssocID="{E8784ABC-BF79-41A3-AC8A-57310B98E7ED}" presName="tlFrame" presStyleLbl="node1" presStyleIdx="0" presStyleCnt="4" custLinFactX="-309317" custLinFactY="-100000" custLinFactNeighborX="-400000" custLinFactNeighborY="-190516"/>
      <dgm:spPr/>
    </dgm:pt>
    <dgm:pt modelId="{B3256AE0-87D5-413A-BB1C-D6914D9D7586}" type="pres">
      <dgm:prSet presAssocID="{E8784ABC-BF79-41A3-AC8A-57310B98E7ED}" presName="trFrame" presStyleLbl="node1" presStyleIdx="1" presStyleCnt="4" custLinFactX="-350885" custLinFactY="-100000" custLinFactNeighborX="-400000" custLinFactNeighborY="-182832"/>
      <dgm:spPr/>
    </dgm:pt>
    <dgm:pt modelId="{AC048FA8-EBC3-417E-A652-9E9147661CA1}" type="pres">
      <dgm:prSet presAssocID="{E8784ABC-BF79-41A3-AC8A-57310B98E7ED}" presName="blFrame" presStyleLbl="node1" presStyleIdx="2" presStyleCnt="4" custLinFactX="-309317" custLinFactY="-169610" custLinFactNeighborX="-400000" custLinFactNeighborY="-200000"/>
      <dgm:spPr/>
    </dgm:pt>
    <dgm:pt modelId="{075D1E09-EE74-4438-909C-416C933E1CDA}" type="pres">
      <dgm:prSet presAssocID="{E8784ABC-BF79-41A3-AC8A-57310B98E7ED}" presName="brFrame" presStyleLbl="node1" presStyleIdx="3" presStyleCnt="4" custLinFactX="-353270" custLinFactY="-185104" custLinFactNeighborX="-400000" custLinFactNeighborY="-200000"/>
      <dgm:spPr/>
    </dgm:pt>
  </dgm:ptLst>
  <dgm:cxnLst>
    <dgm:cxn modelId="{24BC4A1C-8189-4E79-A0D3-ABF0E7E09FD1}" type="presOf" srcId="{38064E50-D595-4096-8C90-8F0C66247B06}" destId="{3FEF099B-2254-4EC4-A0FF-DF6693C65697}" srcOrd="0" destOrd="0" presId="urn:microsoft.com/office/officeart/2009/3/layout/FramedTextPicture"/>
    <dgm:cxn modelId="{4B9A7383-E302-4B82-AE46-DD43EED9807F}" type="presOf" srcId="{E8784ABC-BF79-41A3-AC8A-57310B98E7ED}" destId="{08F6781C-6CE5-425A-8E38-89644D5AA055}" srcOrd="0" destOrd="0" presId="urn:microsoft.com/office/officeart/2009/3/layout/FramedTextPicture"/>
    <dgm:cxn modelId="{9C3D3906-62CA-4F05-9FD2-A97051FD39EA}" srcId="{38064E50-D595-4096-8C90-8F0C66247B06}" destId="{E8784ABC-BF79-41A3-AC8A-57310B98E7ED}" srcOrd="0" destOrd="0" parTransId="{0A361BA0-78B5-4E82-BF56-ABD478517A39}" sibTransId="{B23FD43E-60D9-4839-A876-53CFD1205367}"/>
    <dgm:cxn modelId="{F21BBF65-FC70-4C33-8A60-91A2CF0C5D43}" type="presParOf" srcId="{3FEF099B-2254-4EC4-A0FF-DF6693C65697}" destId="{99906CE3-DFF6-4A02-AA67-BA4689614D77}" srcOrd="0" destOrd="0" presId="urn:microsoft.com/office/officeart/2009/3/layout/FramedTextPicture"/>
    <dgm:cxn modelId="{257E1454-8816-4862-8C7E-07596BB7EF37}" type="presParOf" srcId="{99906CE3-DFF6-4A02-AA67-BA4689614D77}" destId="{E9FFEB53-EA04-400D-AEE5-19025ADCB174}" srcOrd="0" destOrd="0" presId="urn:microsoft.com/office/officeart/2009/3/layout/FramedTextPicture"/>
    <dgm:cxn modelId="{7D44DA1F-92F6-4BE5-8207-372BE51A8BDC}" type="presParOf" srcId="{99906CE3-DFF6-4A02-AA67-BA4689614D77}" destId="{08F6781C-6CE5-425A-8E38-89644D5AA055}" srcOrd="1" destOrd="0" presId="urn:microsoft.com/office/officeart/2009/3/layout/FramedTextPicture"/>
    <dgm:cxn modelId="{186B57C0-52F5-478E-9796-371CDEC0FFC5}" type="presParOf" srcId="{99906CE3-DFF6-4A02-AA67-BA4689614D77}" destId="{AA01E803-18CB-43AA-BD43-E4D4D9894BFA}" srcOrd="2" destOrd="0" presId="urn:microsoft.com/office/officeart/2009/3/layout/FramedTextPicture"/>
    <dgm:cxn modelId="{3AB3A11A-3DA0-40B2-97D0-FC8D4239AFF1}" type="presParOf" srcId="{99906CE3-DFF6-4A02-AA67-BA4689614D77}" destId="{B3256AE0-87D5-413A-BB1C-D6914D9D7586}" srcOrd="3" destOrd="0" presId="urn:microsoft.com/office/officeart/2009/3/layout/FramedTextPicture"/>
    <dgm:cxn modelId="{4A2845B3-82A1-48F3-BBF0-8E3D18151B30}" type="presParOf" srcId="{99906CE3-DFF6-4A02-AA67-BA4689614D77}" destId="{AC048FA8-EBC3-417E-A652-9E9147661CA1}" srcOrd="4" destOrd="0" presId="urn:microsoft.com/office/officeart/2009/3/layout/FramedTextPicture"/>
    <dgm:cxn modelId="{5AFA09B0-D0AB-4E65-87B4-8E7D6002609F}" type="presParOf" srcId="{99906CE3-DFF6-4A02-AA67-BA4689614D77}" destId="{075D1E09-EE74-4438-909C-416C933E1CD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E47-7DFF-4987-AC0E-DE93BC9FB8EA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58-999F-431A-A34F-0C3339258288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3312-5353-477F-8A39-A2277A4EB8A2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AB58-A46F-4C9D-AF55-949C014060B8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F28-B63A-4BD6-8160-ECEC436071C6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16DA-0119-4896-93BE-BE1C3B8396F1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264E-6095-4FA7-9E72-19EB7A74009A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E95-6EF8-423E-B334-E316933DBA6C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10A-5062-4113-B97E-FE7856885456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20A-AD38-4DEA-AB22-2C59E377D85C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040-16F4-4980-8DD9-811CF97606AE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E9EF-CBC0-4FE2-94A7-C99E479E97B3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073692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37288" y="5209680"/>
            <a:ext cx="207101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support@fip.expert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53914" y="5209680"/>
            <a:ext cx="130997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fip.kpmo.ru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91" y="5248295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40" y="5270521"/>
            <a:ext cx="314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68422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49421" y="3110302"/>
            <a:ext cx="5511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ИНФОРМАЦИОННАЯ СИСТЕМА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СОПРОВОЖДЕНИЯ ДЕЯТЕЛЬНОСТИ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ФЕДЕРАЛЬНЫХ ИННОВАЦИОННЫХ ПЛОЩАДОК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7504" y="4203884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Осуществление инновационной деятельности в системе образования в рамках Федеральных инновационных площадок в 2011-2018 гг. – анализ сети  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290477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2157"/>
          <a:stretch/>
        </p:blipFill>
        <p:spPr>
          <a:xfrm>
            <a:off x="611560" y="4009628"/>
            <a:ext cx="2817133" cy="20812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3451930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18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42676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582471"/>
              </p:ext>
            </p:extLst>
          </p:nvPr>
        </p:nvGraphicFramePr>
        <p:xfrm>
          <a:off x="395536" y="1367642"/>
          <a:ext cx="8291264" cy="396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73204" y="1636839"/>
            <a:ext cx="4042697" cy="3645183"/>
            <a:chOff x="-670862" y="-1865345"/>
            <a:chExt cx="3415487" cy="350047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670862" y="-1865345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2533327"/>
            <a:ext cx="4204453" cy="2675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t="13595"/>
          <a:stretch/>
        </p:blipFill>
        <p:spPr>
          <a:xfrm>
            <a:off x="611560" y="3721596"/>
            <a:ext cx="2357861" cy="17274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568" y="3198376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77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22036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21196"/>
            <a:ext cx="657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Специальные проекты: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«Дуальное образование»: </a:t>
            </a:r>
          </a:p>
          <a:p>
            <a:pPr marL="0" indent="0">
              <a:buNone/>
            </a:pPr>
            <a:r>
              <a:rPr lang="ru-RU" dirty="0"/>
              <a:t>Приказ №780 от 23.07.2014 – 59 ФИП (СПО)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«Закупки»:</a:t>
            </a:r>
          </a:p>
          <a:p>
            <a:pPr marL="0" indent="0">
              <a:buNone/>
            </a:pPr>
            <a:r>
              <a:rPr lang="ru-RU" dirty="0"/>
              <a:t>Приказ № 395 от 22.04.2014 – 17 ФИП (ВО и ДПО)</a:t>
            </a:r>
          </a:p>
          <a:p>
            <a:pPr marL="0" indent="0">
              <a:buNone/>
            </a:pPr>
            <a:r>
              <a:rPr lang="ru-RU" dirty="0" smtClean="0"/>
              <a:t>Приказ </a:t>
            </a:r>
            <a:r>
              <a:rPr lang="ru-RU" dirty="0"/>
              <a:t>№ 1100 от 2 октября 2015 – 7 ФИП (ВО и ДПО)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«Дополнительное образование»:</a:t>
            </a:r>
          </a:p>
          <a:p>
            <a:pPr marL="0" indent="0">
              <a:buNone/>
            </a:pPr>
            <a:r>
              <a:rPr lang="ru-RU" dirty="0"/>
              <a:t>1) Приказ №1563 от 30.12.2015 – 39 ФИП (ДО,ВО и ДПО)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21196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Сеть </a:t>
            </a:r>
            <a:r>
              <a:rPr lang="ru-RU" sz="2000" b="1" dirty="0" smtClean="0">
                <a:solidFill>
                  <a:schemeClr val="bg1"/>
                </a:solidFill>
              </a:rPr>
              <a:t>Федеральных инновационных площадок </a:t>
            </a:r>
            <a:r>
              <a:rPr lang="ru-RU" sz="2000" b="1" dirty="0">
                <a:solidFill>
                  <a:schemeClr val="bg1"/>
                </a:solidFill>
              </a:rPr>
              <a:t>- 2018 год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75732"/>
              </p:ext>
            </p:extLst>
          </p:nvPr>
        </p:nvGraphicFramePr>
        <p:xfrm>
          <a:off x="323528" y="1345332"/>
          <a:ext cx="8229600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68819524"/>
              </p:ext>
            </p:extLst>
          </p:nvPr>
        </p:nvGraphicFramePr>
        <p:xfrm>
          <a:off x="3048000" y="1129308"/>
          <a:ext cx="5638800" cy="385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60232" y="1849388"/>
            <a:ext cx="41870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31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0648" y="2857500"/>
            <a:ext cx="41870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23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361556"/>
            <a:ext cx="418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26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857500"/>
            <a:ext cx="418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25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26608" y="2043736"/>
            <a:ext cx="418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14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744787"/>
            <a:ext cx="418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10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78426" y="1379356"/>
            <a:ext cx="30168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6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17985" y="1366661"/>
            <a:ext cx="30168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/>
              <a:t>2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-1062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Сеть </a:t>
            </a:r>
            <a:r>
              <a:rPr lang="ru-RU" sz="2000" b="1" dirty="0" smtClean="0">
                <a:solidFill>
                  <a:schemeClr val="bg1"/>
                </a:solidFill>
              </a:rPr>
              <a:t>Федеральных инновационных площадок </a:t>
            </a:r>
            <a:r>
              <a:rPr lang="ru-RU" sz="2000" b="1" dirty="0">
                <a:solidFill>
                  <a:schemeClr val="bg1"/>
                </a:solidFill>
              </a:rPr>
              <a:t>- 2018 </a:t>
            </a:r>
            <a:r>
              <a:rPr lang="ru-RU" sz="2000" b="1" dirty="0" smtClean="0">
                <a:solidFill>
                  <a:schemeClr val="bg1"/>
                </a:solidFill>
              </a:rPr>
              <a:t>год Количество </a:t>
            </a:r>
            <a:r>
              <a:rPr lang="ru-RU" sz="2000" b="1" dirty="0">
                <a:solidFill>
                  <a:schemeClr val="bg1"/>
                </a:solidFill>
              </a:rPr>
              <a:t>инновационных проектов по уровням образования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077124"/>
              </p:ext>
            </p:extLst>
          </p:nvPr>
        </p:nvGraphicFramePr>
        <p:xfrm>
          <a:off x="323528" y="1273324"/>
          <a:ext cx="8712968" cy="419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94828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Условия для повышения эффективности инновационной деятельности в системе образования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47439285"/>
              </p:ext>
            </p:extLst>
          </p:nvPr>
        </p:nvGraphicFramePr>
        <p:xfrm>
          <a:off x="467544" y="1201316"/>
          <a:ext cx="8568952" cy="439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6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22820"/>
            <a:ext cx="7380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Сложности развития инновационной инфраструктуры в системе </a:t>
            </a:r>
            <a:r>
              <a:rPr lang="ru-RU" sz="2000" b="1" dirty="0" smtClean="0">
                <a:solidFill>
                  <a:schemeClr val="bg1"/>
                </a:solidFill>
              </a:rPr>
              <a:t>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467544" y="1057300"/>
          <a:ext cx="8496944" cy="433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2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94828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Общие проблемы, характерные для </a:t>
            </a:r>
            <a:r>
              <a:rPr lang="ru-RU" sz="2400" b="1" dirty="0" smtClean="0">
                <a:solidFill>
                  <a:schemeClr val="bg1"/>
                </a:solidFill>
              </a:rPr>
              <a:t>Федеральных инновационных площадок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50986781"/>
              </p:ext>
            </p:extLst>
          </p:nvPr>
        </p:nvGraphicFramePr>
        <p:xfrm>
          <a:off x="539552" y="1348810"/>
          <a:ext cx="8280920" cy="396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2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21196"/>
            <a:ext cx="73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Цифровая образовательная среда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95536" y="1561356"/>
          <a:ext cx="864096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40816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Цифровое образование должно стать лично-центрированным, направленным на формирование системы единства образовательного пространства, учебников, образовательных платформ, формировать новую личность обучающегося.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7644" y="11293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a typeface="Calibri" panose="020F0502020204030204" pitchFamily="34" charset="0"/>
              </a:rPr>
              <a:t>В этом направлении в комплекс инновационной стратегии должны войти следующие составляющие: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6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133737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Условия развития </a:t>
            </a:r>
            <a:r>
              <a:rPr lang="ru-RU" sz="2400" b="1" dirty="0">
                <a:solidFill>
                  <a:schemeClr val="bg1"/>
                </a:solidFill>
              </a:rPr>
              <a:t>инновационной деятельности </a:t>
            </a:r>
            <a:r>
              <a:rPr lang="ru-RU" sz="2400" b="1" dirty="0" smtClean="0">
                <a:solidFill>
                  <a:schemeClr val="bg1"/>
                </a:solidFill>
              </a:rPr>
              <a:t>Федеральных инновационных площадок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9856959"/>
              </p:ext>
            </p:extLst>
          </p:nvPr>
        </p:nvGraphicFramePr>
        <p:xfrm>
          <a:off x="467544" y="1417340"/>
          <a:ext cx="8496944" cy="387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1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Федеральные инновационные площадки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15" t="14564" r="20115" b="17515"/>
          <a:stretch/>
        </p:blipFill>
        <p:spPr>
          <a:xfrm>
            <a:off x="4129974" y="1345273"/>
            <a:ext cx="4846452" cy="3096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4378577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система поддержки федеральных инновационных площадок (ФИП)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233687"/>
              </p:ext>
            </p:extLst>
          </p:nvPr>
        </p:nvGraphicFramePr>
        <p:xfrm>
          <a:off x="457200" y="1129308"/>
          <a:ext cx="3505200" cy="447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06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89053" y="5335404"/>
            <a:ext cx="2133600" cy="304271"/>
          </a:xfrm>
        </p:spPr>
        <p:txBody>
          <a:bodyPr/>
          <a:lstStyle/>
          <a:p>
            <a:fld id="{4D1ED1B6-DD90-4E50-8545-3945E42E570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22820"/>
            <a:ext cx="738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Динамика показателей поданных Заявок организаций –соискателей на присвоение статуса </a:t>
            </a:r>
            <a:r>
              <a:rPr lang="ru-RU" b="1" dirty="0" smtClean="0">
                <a:solidFill>
                  <a:schemeClr val="bg1"/>
                </a:solidFill>
              </a:rPr>
              <a:t>Федеральная инновационная площадка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3207" y="1172660"/>
            <a:ext cx="8330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г.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129308"/>
            <a:ext cx="8330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3424" y="1417340"/>
            <a:ext cx="4191368" cy="3960440"/>
            <a:chOff x="-98232" y="1273324"/>
            <a:chExt cx="3734128" cy="352839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r="17500"/>
            <a:stretch/>
          </p:blipFill>
          <p:spPr>
            <a:xfrm>
              <a:off x="-98232" y="1273324"/>
              <a:ext cx="3734128" cy="288032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84318" t="20000" b="47500"/>
            <a:stretch/>
          </p:blipFill>
          <p:spPr>
            <a:xfrm>
              <a:off x="179512" y="3865612"/>
              <a:ext cx="709792" cy="93610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/>
            <a:srcRect l="84318" t="55000" b="20000"/>
            <a:stretch/>
          </p:blipFill>
          <p:spPr>
            <a:xfrm>
              <a:off x="1761952" y="3865612"/>
              <a:ext cx="709792" cy="720080"/>
            </a:xfrm>
            <a:prstGeom prst="rect">
              <a:avLst/>
            </a:prstGeom>
          </p:spPr>
        </p:pic>
      </p:grp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12092016"/>
              </p:ext>
            </p:extLst>
          </p:nvPr>
        </p:nvGraphicFramePr>
        <p:xfrm>
          <a:off x="4021082" y="1172660"/>
          <a:ext cx="5371100" cy="362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920" t="63781" r="79886" b="30090"/>
          <a:stretch/>
        </p:blipFill>
        <p:spPr>
          <a:xfrm>
            <a:off x="4860032" y="4456828"/>
            <a:ext cx="720080" cy="3448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0667" t="63781" r="73799" b="29910"/>
          <a:stretch/>
        </p:blipFill>
        <p:spPr>
          <a:xfrm>
            <a:off x="4978890" y="4729708"/>
            <a:ext cx="553205" cy="3545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61228" t="64431" r="32827" b="30809"/>
          <a:stretch/>
        </p:blipFill>
        <p:spPr>
          <a:xfrm>
            <a:off x="8059148" y="4785786"/>
            <a:ext cx="594269" cy="2675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40679" t="63781" r="53558" b="31191"/>
          <a:stretch/>
        </p:blipFill>
        <p:spPr>
          <a:xfrm>
            <a:off x="6964170" y="4448627"/>
            <a:ext cx="576064" cy="2825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7057" t="63781" r="67188" b="30090"/>
          <a:stretch/>
        </p:blipFill>
        <p:spPr>
          <a:xfrm>
            <a:off x="6072738" y="4456828"/>
            <a:ext cx="576064" cy="3448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33634" t="63781" r="60603" b="30650"/>
          <a:stretch/>
        </p:blipFill>
        <p:spPr>
          <a:xfrm>
            <a:off x="6084168" y="4725731"/>
            <a:ext cx="576064" cy="3129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47701" t="63787" r="46765" b="29904"/>
          <a:stretch/>
        </p:blipFill>
        <p:spPr>
          <a:xfrm>
            <a:off x="6952740" y="4729708"/>
            <a:ext cx="553205" cy="3545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54436" t="64065" r="40030" b="30809"/>
          <a:stretch/>
        </p:blipFill>
        <p:spPr>
          <a:xfrm>
            <a:off x="8069448" y="4441676"/>
            <a:ext cx="55320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22820"/>
            <a:ext cx="738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Результаты конкурса на </a:t>
            </a:r>
            <a:r>
              <a:rPr lang="ru-RU" b="1" dirty="0">
                <a:solidFill>
                  <a:schemeClr val="bg1"/>
                </a:solidFill>
              </a:rPr>
              <a:t>присвоение </a:t>
            </a:r>
            <a:r>
              <a:rPr lang="ru-RU" b="1" dirty="0" smtClean="0">
                <a:solidFill>
                  <a:schemeClr val="bg1"/>
                </a:solidFill>
              </a:rPr>
              <a:t>статуса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Федеральной инновационной площадки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 txBox="1"/>
          <p:nvPr/>
        </p:nvSpPr>
        <p:spPr>
          <a:xfrm>
            <a:off x="3419872" y="1095528"/>
            <a:ext cx="5724128" cy="4351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895350" lvl="1" indent="-342900">
              <a:spcBef>
                <a:spcPts val="1800"/>
              </a:spcBef>
              <a:buClr>
                <a:srgbClr val="9C30BE"/>
              </a:buClr>
              <a:buSzPct val="100000"/>
              <a:buFont typeface="Wingdings" pitchFamily="2" charset="2"/>
              <a:buChar char="ü"/>
            </a:pPr>
            <a:r>
              <a:rPr lang="ru-RU" sz="2000" dirty="0">
                <a:latin typeface="+mj-lt"/>
              </a:rPr>
              <a:t>Всего поступило </a:t>
            </a:r>
            <a:r>
              <a:rPr lang="ru-RU" sz="2800" b="1" i="1" dirty="0">
                <a:solidFill>
                  <a:srgbClr val="9C30BE"/>
                </a:solidFill>
              </a:rPr>
              <a:t>371</a:t>
            </a:r>
            <a:r>
              <a:rPr lang="ru-RU" sz="2000" b="1" i="1" dirty="0"/>
              <a:t> </a:t>
            </a:r>
            <a:r>
              <a:rPr lang="ru-RU" sz="2000" dirty="0" smtClean="0">
                <a:latin typeface="+mj-lt"/>
              </a:rPr>
              <a:t>заявок </a:t>
            </a:r>
            <a:endParaRPr lang="ru-RU" sz="2000" dirty="0">
              <a:latin typeface="+mj-lt"/>
            </a:endParaRPr>
          </a:p>
          <a:p>
            <a:pPr marL="895350" lvl="1" indent="-342900">
              <a:spcBef>
                <a:spcPts val="1800"/>
              </a:spcBef>
              <a:buClr>
                <a:srgbClr val="9C30BE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dk1"/>
                </a:solidFill>
                <a:latin typeface="+mj-lt"/>
              </a:rPr>
              <a:t>Техническую </a:t>
            </a:r>
            <a:r>
              <a:rPr lang="ru-RU" sz="2000" dirty="0">
                <a:solidFill>
                  <a:schemeClr val="dk1"/>
                </a:solidFill>
                <a:latin typeface="+mj-lt"/>
              </a:rPr>
              <a:t>и </a:t>
            </a:r>
            <a:r>
              <a:rPr lang="ru-RU" sz="2000" dirty="0" smtClean="0">
                <a:solidFill>
                  <a:schemeClr val="dk1"/>
                </a:solidFill>
                <a:latin typeface="+mj-lt"/>
              </a:rPr>
              <a:t>основную </a:t>
            </a:r>
            <a:r>
              <a:rPr lang="ru-RU" sz="2000" dirty="0">
                <a:solidFill>
                  <a:schemeClr val="dk1"/>
                </a:solidFill>
                <a:latin typeface="+mj-lt"/>
              </a:rPr>
              <a:t>экспертиза </a:t>
            </a:r>
            <a:r>
              <a:rPr lang="ru-RU" sz="2000" dirty="0" smtClean="0">
                <a:solidFill>
                  <a:schemeClr val="dk1"/>
                </a:solidFill>
                <a:latin typeface="+mj-lt"/>
              </a:rPr>
              <a:t>прошла  </a:t>
            </a:r>
            <a:r>
              <a:rPr lang="ru-RU" sz="2800" b="1" i="1" dirty="0">
                <a:solidFill>
                  <a:srgbClr val="9C30BE"/>
                </a:solidFill>
                <a:latin typeface="+mj-lt"/>
              </a:rPr>
              <a:t>301</a:t>
            </a:r>
            <a:r>
              <a:rPr lang="ru-RU" sz="2000" dirty="0">
                <a:solidFill>
                  <a:schemeClr val="dk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+mj-lt"/>
              </a:rPr>
              <a:t>заявка</a:t>
            </a:r>
            <a:endParaRPr lang="ru-RU" sz="2000" dirty="0">
              <a:solidFill>
                <a:schemeClr val="dk1"/>
              </a:solidFill>
              <a:latin typeface="+mj-lt"/>
            </a:endParaRPr>
          </a:p>
          <a:p>
            <a:pPr marL="895350" lvl="1" indent="-342900">
              <a:spcBef>
                <a:spcPts val="1800"/>
              </a:spcBef>
              <a:buClr>
                <a:srgbClr val="9C30BE"/>
              </a:buClr>
              <a:buSzPct val="100000"/>
              <a:buFont typeface="Wingdings" pitchFamily="2" charset="2"/>
              <a:buChar char="ü"/>
            </a:pPr>
            <a:r>
              <a:rPr lang="ru-RU" sz="2000" dirty="0">
                <a:latin typeface="+mj-lt"/>
              </a:rPr>
              <a:t>Отклонили </a:t>
            </a:r>
            <a:r>
              <a:rPr lang="ru-RU" sz="2800" b="1" i="1" dirty="0">
                <a:solidFill>
                  <a:srgbClr val="9C30BE"/>
                </a:solidFill>
                <a:latin typeface="+mj-lt"/>
              </a:rPr>
              <a:t>70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заявок </a:t>
            </a:r>
            <a:r>
              <a:rPr lang="ru-RU" sz="2000" dirty="0">
                <a:latin typeface="+mj-lt"/>
              </a:rPr>
              <a:t>(не заполнили до конца, не доработали, не в срок)</a:t>
            </a:r>
          </a:p>
          <a:p>
            <a:pPr marL="895350" lvl="1" indent="-342900">
              <a:spcBef>
                <a:spcPts val="1800"/>
              </a:spcBef>
              <a:buClr>
                <a:srgbClr val="9C30BE"/>
              </a:buClr>
              <a:buSzPct val="100000"/>
              <a:buFont typeface="Wingdings" pitchFamily="2" charset="2"/>
              <a:buChar char="ü"/>
            </a:pPr>
            <a:r>
              <a:rPr lang="ru-RU" sz="2000" dirty="0">
                <a:latin typeface="+mj-lt"/>
              </a:rPr>
              <a:t>Статус получили </a:t>
            </a:r>
            <a:r>
              <a:rPr lang="ru-RU" sz="2800" b="1" i="1" dirty="0">
                <a:solidFill>
                  <a:srgbClr val="9C30BE"/>
                </a:solidFill>
                <a:latin typeface="+mj-lt"/>
              </a:rPr>
              <a:t>242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заявки</a:t>
            </a:r>
            <a:endParaRPr lang="ru-RU" sz="2000" dirty="0">
              <a:latin typeface="+mj-lt"/>
            </a:endParaRPr>
          </a:p>
          <a:p>
            <a:pPr marL="895350" lvl="1" indent="-342900">
              <a:spcBef>
                <a:spcPts val="1800"/>
              </a:spcBef>
              <a:buClr>
                <a:srgbClr val="9C30BE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dk1"/>
                </a:solidFill>
                <a:latin typeface="+mj-lt"/>
              </a:rPr>
              <a:t>Отклонили – </a:t>
            </a:r>
            <a:r>
              <a:rPr lang="ru-RU" sz="2800" b="1" i="1" dirty="0" smtClean="0">
                <a:solidFill>
                  <a:srgbClr val="9C30BE"/>
                </a:solidFill>
                <a:latin typeface="+mj-lt"/>
              </a:rPr>
              <a:t>59</a:t>
            </a:r>
            <a:r>
              <a:rPr lang="ru-RU" sz="2000" dirty="0" smtClean="0">
                <a:solidFill>
                  <a:schemeClr val="dk1"/>
                </a:solidFill>
                <a:latin typeface="+mj-lt"/>
              </a:rPr>
              <a:t> заявок (получили </a:t>
            </a:r>
            <a:r>
              <a:rPr lang="ru-RU" sz="2000" dirty="0">
                <a:solidFill>
                  <a:schemeClr val="dk1"/>
                </a:solidFill>
                <a:latin typeface="+mj-lt"/>
              </a:rPr>
              <a:t>низкий </a:t>
            </a:r>
            <a:r>
              <a:rPr lang="ru-RU" sz="2000" dirty="0" smtClean="0">
                <a:solidFill>
                  <a:schemeClr val="dk1"/>
                </a:solidFill>
                <a:latin typeface="+mj-lt"/>
              </a:rPr>
              <a:t>балл)</a:t>
            </a:r>
            <a:endParaRPr lang="ru-RU" sz="2000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1030" name="Picture 6" descr="ÐÐ°ÑÑÐ¸Ð½ÐºÐ¸ Ð¿Ð¾ Ð·Ð°Ð¿ÑÐ¾ÑÑ Ð¾ÑÑÐµÑ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3404"/>
            <a:ext cx="37909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8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-22820"/>
            <a:ext cx="738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Результаты конкурса на продление статуса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Федеральной инновационной площадки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Shape 108"/>
          <p:cNvSpPr txBox="1"/>
          <p:nvPr/>
        </p:nvSpPr>
        <p:spPr>
          <a:xfrm>
            <a:off x="3779912" y="1229815"/>
            <a:ext cx="4906888" cy="4351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895350" lvl="1" indent="-342900">
              <a:spcBef>
                <a:spcPts val="1800"/>
              </a:spcBef>
              <a:buClr>
                <a:srgbClr val="9C30BE"/>
              </a:buClr>
              <a:buSzPct val="100000"/>
              <a:buFont typeface="Wingdings" pitchFamily="2" charset="2"/>
              <a:buChar char="ü"/>
            </a:pPr>
            <a:r>
              <a:rPr lang="ru-RU" sz="2000" dirty="0">
                <a:latin typeface="+mj-lt"/>
              </a:rPr>
              <a:t>Всего получили отчетов </a:t>
            </a:r>
            <a:r>
              <a:rPr lang="ru-RU" sz="2800" b="1" i="1" dirty="0">
                <a:solidFill>
                  <a:srgbClr val="9C30BE"/>
                </a:solidFill>
                <a:latin typeface="+mj-lt"/>
              </a:rPr>
              <a:t>137</a:t>
            </a:r>
            <a:r>
              <a:rPr lang="ru-RU" sz="2000" dirty="0">
                <a:latin typeface="+mj-lt"/>
              </a:rPr>
              <a:t> шт. из </a:t>
            </a:r>
            <a:r>
              <a:rPr lang="ru-RU" sz="2800" b="1" i="1" dirty="0">
                <a:solidFill>
                  <a:srgbClr val="9C30BE"/>
                </a:solidFill>
                <a:latin typeface="+mj-lt"/>
              </a:rPr>
              <a:t>157</a:t>
            </a:r>
            <a:r>
              <a:rPr lang="ru-RU" sz="2000" dirty="0">
                <a:latin typeface="+mj-lt"/>
              </a:rPr>
              <a:t> шт.</a:t>
            </a:r>
          </a:p>
          <a:p>
            <a:pPr marL="895350" lvl="1" indent="-342900">
              <a:spcBef>
                <a:spcPts val="1800"/>
              </a:spcBef>
              <a:buClr>
                <a:srgbClr val="9C30BE"/>
              </a:buClr>
              <a:buSzPct val="100000"/>
              <a:buFont typeface="Wingdings" pitchFamily="2" charset="2"/>
              <a:buChar char="ü"/>
            </a:pPr>
            <a:r>
              <a:rPr lang="ru-RU" sz="2000" dirty="0">
                <a:solidFill>
                  <a:schemeClr val="dk1"/>
                </a:solidFill>
                <a:latin typeface="+mj-lt"/>
              </a:rPr>
              <a:t>Подтвердили статус </a:t>
            </a:r>
            <a:r>
              <a:rPr lang="ru-RU" sz="2800" b="1" i="1" dirty="0">
                <a:solidFill>
                  <a:srgbClr val="9C30BE"/>
                </a:solidFill>
                <a:latin typeface="+mj-lt"/>
              </a:rPr>
              <a:t>123</a:t>
            </a:r>
            <a:r>
              <a:rPr lang="ru-RU" sz="2000" dirty="0">
                <a:solidFill>
                  <a:schemeClr val="dk1"/>
                </a:solidFill>
                <a:latin typeface="+mj-lt"/>
              </a:rPr>
              <a:t> шт.</a:t>
            </a:r>
          </a:p>
          <a:p>
            <a:pPr marL="895350" lvl="1" indent="-342900">
              <a:spcBef>
                <a:spcPts val="1800"/>
              </a:spcBef>
              <a:buClr>
                <a:srgbClr val="9C30BE"/>
              </a:buClr>
              <a:buSzPct val="100000"/>
              <a:buFont typeface="Wingdings" pitchFamily="2" charset="2"/>
              <a:buChar char="ü"/>
            </a:pPr>
            <a:r>
              <a:rPr lang="ru-RU" sz="2000" dirty="0">
                <a:latin typeface="+mj-lt"/>
              </a:rPr>
              <a:t>Низкий балл получили </a:t>
            </a:r>
            <a:r>
              <a:rPr lang="ru-RU" sz="2800" b="1" i="1" dirty="0">
                <a:solidFill>
                  <a:srgbClr val="9C30BE"/>
                </a:solidFill>
                <a:latin typeface="+mj-lt"/>
              </a:rPr>
              <a:t>14</a:t>
            </a:r>
            <a:r>
              <a:rPr lang="ru-RU" sz="2000" dirty="0">
                <a:latin typeface="+mj-lt"/>
              </a:rPr>
              <a:t> шт.</a:t>
            </a:r>
          </a:p>
          <a:p>
            <a:pPr marL="895350" lvl="1" indent="-342900">
              <a:spcBef>
                <a:spcPts val="1800"/>
              </a:spcBef>
              <a:buClr>
                <a:srgbClr val="9C30BE"/>
              </a:buClr>
              <a:buSzPct val="100000"/>
              <a:buFont typeface="Wingdings" pitchFamily="2" charset="2"/>
              <a:buChar char="ü"/>
            </a:pPr>
            <a:r>
              <a:rPr lang="ru-RU" sz="2000" dirty="0">
                <a:latin typeface="+mj-lt"/>
              </a:rPr>
              <a:t>Не предоставили отчеты </a:t>
            </a:r>
            <a:r>
              <a:rPr lang="ru-RU" sz="2800" b="1" i="1" dirty="0">
                <a:solidFill>
                  <a:srgbClr val="9C30BE"/>
                </a:solidFill>
                <a:latin typeface="+mj-lt"/>
              </a:rPr>
              <a:t>20</a:t>
            </a:r>
            <a:r>
              <a:rPr lang="ru-RU" sz="2000" dirty="0">
                <a:latin typeface="+mj-lt"/>
              </a:rPr>
              <a:t> шт.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197672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70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7420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6913" y="89821"/>
            <a:ext cx="694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Федеральный закон  от 29 декабря 2012 года № 273-ФЗ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(ст. 20)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065146"/>
              </p:ext>
            </p:extLst>
          </p:nvPr>
        </p:nvGraphicFramePr>
        <p:xfrm>
          <a:off x="-27047" y="1219130"/>
          <a:ext cx="8964488" cy="398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5412"/>
            <a:ext cx="1179932" cy="612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45875"/>
            <a:ext cx="980571" cy="7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438842"/>
              </p:ext>
            </p:extLst>
          </p:nvPr>
        </p:nvGraphicFramePr>
        <p:xfrm>
          <a:off x="457200" y="1333499"/>
          <a:ext cx="8229600" cy="396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Приказ Минобрнауки № 611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740" y="3978996"/>
            <a:ext cx="1594520" cy="11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69114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-133737"/>
            <a:ext cx="6579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История формирования и развития инновационной инфраструктуры 2011 -2017 </a:t>
            </a:r>
            <a:r>
              <a:rPr lang="ru-RU" sz="2400" b="1" dirty="0" err="1">
                <a:solidFill>
                  <a:schemeClr val="bg1"/>
                </a:solidFill>
              </a:rPr>
              <a:t>гг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t="15553"/>
          <a:stretch/>
        </p:blipFill>
        <p:spPr>
          <a:xfrm>
            <a:off x="683568" y="3721596"/>
            <a:ext cx="2736303" cy="189220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83568" y="3198376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16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19761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488198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3050"/>
          <a:stretch/>
        </p:blipFill>
        <p:spPr>
          <a:xfrm>
            <a:off x="755576" y="3505572"/>
            <a:ext cx="2820989" cy="20628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3001516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22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28281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064277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t="12504"/>
          <a:stretch/>
        </p:blipFill>
        <p:spPr>
          <a:xfrm>
            <a:off x="828500" y="3433564"/>
            <a:ext cx="2739031" cy="20155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4" y="3001516"/>
            <a:ext cx="229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29 Федеральных </a:t>
            </a:r>
          </a:p>
          <a:p>
            <a:pPr lvl="0"/>
            <a:r>
              <a:rPr lang="ru-RU" sz="14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4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41756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110540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2291"/>
          <a:stretch/>
        </p:blipFill>
        <p:spPr>
          <a:xfrm>
            <a:off x="635151" y="3749008"/>
            <a:ext cx="2766457" cy="20406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5151" y="3145532"/>
            <a:ext cx="2606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92"/>
                </a:solidFill>
              </a:rPr>
              <a:t>30 Федеральных </a:t>
            </a:r>
          </a:p>
          <a:p>
            <a:pPr lvl="0"/>
            <a:r>
              <a:rPr lang="ru-RU" sz="16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6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16479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5612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7664" y="121196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Сеть ФИП – 2011-2017 гг.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1633364"/>
            <a:ext cx="4176464" cy="977553"/>
            <a:chOff x="-783876" y="704004"/>
            <a:chExt cx="3528501" cy="93874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91290" y="704004"/>
              <a:ext cx="2053335" cy="9311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783876" y="711621"/>
              <a:ext cx="2053335" cy="931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solidFill>
                    <a:schemeClr val="tx1"/>
                  </a:solidFill>
                </a:rPr>
                <a:t>Федеральные округа :</a:t>
              </a:r>
              <a:endParaRPr lang="ru-RU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t="13826"/>
          <a:stretch/>
        </p:blipFill>
        <p:spPr>
          <a:xfrm>
            <a:off x="683568" y="3853832"/>
            <a:ext cx="3096344" cy="22440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3198376"/>
            <a:ext cx="2606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92"/>
                </a:solidFill>
              </a:rPr>
              <a:t>15 Федеральных </a:t>
            </a:r>
          </a:p>
          <a:p>
            <a:pPr lvl="0"/>
            <a:r>
              <a:rPr lang="ru-RU" sz="1600" b="1" dirty="0" smtClean="0">
                <a:solidFill>
                  <a:srgbClr val="000092"/>
                </a:solidFill>
              </a:rPr>
              <a:t>инновационных </a:t>
            </a:r>
            <a:r>
              <a:rPr lang="ru-RU" sz="1600" b="1" dirty="0">
                <a:solidFill>
                  <a:srgbClr val="000092"/>
                </a:solidFill>
              </a:rPr>
              <a:t>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3891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13437</TotalTime>
  <Words>1131</Words>
  <Application>Microsoft Office PowerPoint</Application>
  <PresentationFormat>Экран (16:10)</PresentationFormat>
  <Paragraphs>162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Пользователь Windows</cp:lastModifiedBy>
  <cp:revision>948</cp:revision>
  <cp:lastPrinted>2018-05-21T06:26:21Z</cp:lastPrinted>
  <dcterms:created xsi:type="dcterms:W3CDTF">2015-10-01T11:47:19Z</dcterms:created>
  <dcterms:modified xsi:type="dcterms:W3CDTF">2018-11-09T18:20:05Z</dcterms:modified>
</cp:coreProperties>
</file>