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EBEE-A5ED-415A-A2B6-E86F6AE71F88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ECF9-6816-4678-B57A-FB43CB7D9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96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BEBEE-A5ED-415A-A2B6-E86F6AE71F88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4ECF9-6816-4678-B57A-FB43CB7D9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6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90013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3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i="1" smtClean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Georgia" panose="02040502050405020303" pitchFamily="18" charset="0"/>
              </a:rPr>
              <a:t>Программа отдельных учебных предметов, курсов коррекционно-развивающей области</a:t>
            </a:r>
            <a:endParaRPr lang="ru-RU" sz="1800" i="1" dirty="0">
              <a:solidFill>
                <a:srgbClr val="C00000"/>
              </a:solidFill>
              <a:effectLst>
                <a:glow rad="63500">
                  <a:schemeClr val="bg1"/>
                </a:glow>
              </a:effectLst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9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32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40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3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действия на основе </a:t>
            </a:r>
            <a:br>
              <a:rPr lang="ru-RU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социального интеллекта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61823"/>
      </p:ext>
    </p:extLst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2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21419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8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3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7902"/>
      </p:ext>
    </p:extLst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44300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19118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4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99558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42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3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78214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13242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27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Экран (4:3)</PresentationFormat>
  <Paragraphs>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Программа отдельных учебных предметов, курсов коррекционно-развивающей области</vt:lpstr>
      <vt:lpstr>Презентация PowerPoint</vt:lpstr>
      <vt:lpstr>Презентация PowerPoint</vt:lpstr>
      <vt:lpstr>Презентация PowerPoint</vt:lpstr>
      <vt:lpstr>Учебные действия на основе  развития социального интеллекта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Мизильская</dc:creator>
  <cp:lastModifiedBy>Мизильская</cp:lastModifiedBy>
  <cp:revision>1</cp:revision>
  <dcterms:created xsi:type="dcterms:W3CDTF">2018-11-01T09:08:33Z</dcterms:created>
  <dcterms:modified xsi:type="dcterms:W3CDTF">2018-11-01T09:08:34Z</dcterms:modified>
</cp:coreProperties>
</file>