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b86d92ee-6644-4b1d-b73f-7f255f402099_HD-news-2018_08_03-09_19_08_950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instagram.com/sutvremeni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the_essence_of_time_52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2998"/>
            <a:ext cx="6858001" cy="9144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1928802"/>
            <a:ext cx="6858000" cy="990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«Организация поисковой работы совместно с обучающимися во внеурочной деятельности»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517232"/>
            <a:ext cx="6858000" cy="533400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Пырков Дмитрий Михайлович </a:t>
            </a:r>
          </a:p>
          <a:p>
            <a:r>
              <a:rPr lang="ru-RU" i="1" dirty="0">
                <a:solidFill>
                  <a:schemeClr val="tx1"/>
                </a:solidFill>
              </a:rPr>
              <a:t>п</a:t>
            </a:r>
            <a:r>
              <a:rPr lang="ru-RU" i="1" dirty="0" smtClean="0">
                <a:solidFill>
                  <a:schemeClr val="tx1"/>
                </a:solidFill>
              </a:rPr>
              <a:t>едагог – организатор 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 smtClean="0">
                <a:solidFill>
                  <a:schemeClr val="tx1"/>
                </a:solidFill>
              </a:rPr>
              <a:t>ОБЖ МАОУ «Школа №55» 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г</a:t>
            </a:r>
            <a:r>
              <a:rPr lang="ru-RU" i="1" dirty="0" smtClean="0">
                <a:solidFill>
                  <a:schemeClr val="tx1"/>
                </a:solidFill>
              </a:rPr>
              <a:t>. </a:t>
            </a:r>
            <a:r>
              <a:rPr lang="ru-RU" i="1" dirty="0" err="1" smtClean="0">
                <a:solidFill>
                  <a:schemeClr val="tx1"/>
                </a:solidFill>
              </a:rPr>
              <a:t>Н.Новгород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357290" y="428604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ВЯТСКИЙ ГОСУДАРСТВЕННЫЙ УНИВЕРСИТЕТ</a:t>
            </a:r>
            <a:endParaRPr kumimoji="0" lang="ru-RU" sz="20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12 НОЯБРЯ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2018 г.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0092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Музей отряда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MG_3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32"/>
            <a:ext cx="9144000" cy="3246589"/>
          </a:xfrm>
          <a:prstGeom prst="rect">
            <a:avLst/>
          </a:prstGeom>
        </p:spPr>
      </p:pic>
      <p:pic>
        <p:nvPicPr>
          <p:cNvPr id="7" name="Рисунок 6" descr="IMG_3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2428891" cy="1800177"/>
          </a:xfrm>
          <a:prstGeom prst="rect">
            <a:avLst/>
          </a:prstGeom>
        </p:spPr>
      </p:pic>
      <p:pic>
        <p:nvPicPr>
          <p:cNvPr id="8" name="Рисунок 7" descr="IMG_33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4357694"/>
            <a:ext cx="3214744" cy="2143162"/>
          </a:xfrm>
          <a:prstGeom prst="rect">
            <a:avLst/>
          </a:prstGeom>
        </p:spPr>
      </p:pic>
      <p:pic>
        <p:nvPicPr>
          <p:cNvPr id="5" name="Содержимое 4" descr="IMG_3210.JPG"/>
          <p:cNvPicPr>
            <a:picLocks noGrp="1" noChangeAspect="1"/>
          </p:cNvPicPr>
          <p:nvPr>
            <p:ph sz="quarter" idx="1"/>
          </p:nvPr>
        </p:nvPicPr>
        <p:blipFill>
          <a:blip r:embed="rId6"/>
          <a:stretch>
            <a:fillRect/>
          </a:stretch>
        </p:blipFill>
        <p:spPr>
          <a:xfrm>
            <a:off x="0" y="4357694"/>
            <a:ext cx="3018508" cy="2263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Круглый стол «Диалог поколений»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ПО «Возрождение» г. Москва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ВПО «Суть времени» г. Н. Новгород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IMG_5177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23160" b="9675"/>
          <a:stretch>
            <a:fillRect/>
          </a:stretch>
        </p:blipFill>
        <p:spPr>
          <a:xfrm>
            <a:off x="5357818" y="1500174"/>
            <a:ext cx="3404900" cy="1714512"/>
          </a:xfrm>
        </p:spPr>
      </p:pic>
      <p:pic>
        <p:nvPicPr>
          <p:cNvPr id="6" name="Рисунок 5" descr="IMG_5234.JPG"/>
          <p:cNvPicPr>
            <a:picLocks noChangeAspect="1"/>
          </p:cNvPicPr>
          <p:nvPr/>
        </p:nvPicPr>
        <p:blipFill>
          <a:blip r:embed="rId4"/>
          <a:srcRect l="3571" t="18750" r="14284" b="8927"/>
          <a:stretch>
            <a:fillRect/>
          </a:stretch>
        </p:blipFill>
        <p:spPr>
          <a:xfrm>
            <a:off x="500034" y="1428736"/>
            <a:ext cx="3286148" cy="1928826"/>
          </a:xfrm>
          <a:prstGeom prst="rect">
            <a:avLst/>
          </a:prstGeom>
        </p:spPr>
      </p:pic>
      <p:pic>
        <p:nvPicPr>
          <p:cNvPr id="7" name="Рисунок 6" descr="IMG_523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571984"/>
            <a:ext cx="3429024" cy="2286016"/>
          </a:xfrm>
          <a:prstGeom prst="rect">
            <a:avLst/>
          </a:prstGeom>
        </p:spPr>
      </p:pic>
      <p:pic>
        <p:nvPicPr>
          <p:cNvPr id="8" name="Рисунок 7" descr="IMG_52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4714884"/>
            <a:ext cx="3214674" cy="2143116"/>
          </a:xfrm>
          <a:prstGeom prst="rect">
            <a:avLst/>
          </a:prstGeom>
        </p:spPr>
      </p:pic>
      <p:pic>
        <p:nvPicPr>
          <p:cNvPr id="9" name="Рисунок 8" descr="IMG_5265.JPG"/>
          <p:cNvPicPr>
            <a:picLocks noChangeAspect="1"/>
          </p:cNvPicPr>
          <p:nvPr/>
        </p:nvPicPr>
        <p:blipFill>
          <a:blip r:embed="rId7"/>
          <a:srcRect t="13953"/>
          <a:stretch>
            <a:fillRect/>
          </a:stretch>
        </p:blipFill>
        <p:spPr>
          <a:xfrm>
            <a:off x="2571736" y="2786058"/>
            <a:ext cx="4483218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Слет поисковых отрядов УФО Челябинская область г. Чебаркуль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2JZQ32_Yq7M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786314" y="3857628"/>
            <a:ext cx="4086228" cy="2724152"/>
          </a:xfrm>
        </p:spPr>
      </p:pic>
      <p:pic>
        <p:nvPicPr>
          <p:cNvPr id="6" name="Рисунок 5" descr="6bVGK-Uz5oY_copy_copy.jpg"/>
          <p:cNvPicPr>
            <a:picLocks noChangeAspect="1"/>
          </p:cNvPicPr>
          <p:nvPr/>
        </p:nvPicPr>
        <p:blipFill>
          <a:blip r:embed="rId4"/>
          <a:srcRect t="38086"/>
          <a:stretch>
            <a:fillRect/>
          </a:stretch>
        </p:blipFill>
        <p:spPr>
          <a:xfrm>
            <a:off x="4929190" y="1714488"/>
            <a:ext cx="4003749" cy="1652582"/>
          </a:xfrm>
          <a:prstGeom prst="rect">
            <a:avLst/>
          </a:prstGeom>
        </p:spPr>
      </p:pic>
      <p:pic>
        <p:nvPicPr>
          <p:cNvPr id="7" name="Рисунок 6" descr="9j-i0ocX22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214422"/>
            <a:ext cx="4470329" cy="2514560"/>
          </a:xfrm>
          <a:prstGeom prst="rect">
            <a:avLst/>
          </a:prstGeom>
        </p:spPr>
      </p:pic>
      <p:pic>
        <p:nvPicPr>
          <p:cNvPr id="8" name="Рисунок 7" descr="PNaj7w0L-2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071942"/>
            <a:ext cx="3657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Грантовая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поддержка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772ae99f4557d90dff0c98ef483c2ad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929322" y="4572008"/>
            <a:ext cx="2857486" cy="2000240"/>
          </a:xfrm>
        </p:spPr>
      </p:pic>
      <p:pic>
        <p:nvPicPr>
          <p:cNvPr id="6" name="Рисунок 5" descr="fond_prezidentskikh_grant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857496"/>
            <a:ext cx="3500430" cy="2334759"/>
          </a:xfrm>
          <a:prstGeom prst="rect">
            <a:avLst/>
          </a:prstGeom>
        </p:spPr>
      </p:pic>
      <p:pic>
        <p:nvPicPr>
          <p:cNvPr id="7" name="Рисунок 6" descr="img1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285860"/>
            <a:ext cx="3214678" cy="2143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762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Марш Памяти 2018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6GMUKgzYYf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715272" y="0"/>
            <a:ext cx="1214446" cy="1214446"/>
          </a:xfrm>
        </p:spPr>
      </p:pic>
      <p:pic>
        <p:nvPicPr>
          <p:cNvPr id="6" name="Рисунок 5" descr="IMG_85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5000636"/>
            <a:ext cx="2882868" cy="1621613"/>
          </a:xfrm>
          <a:prstGeom prst="rect">
            <a:avLst/>
          </a:prstGeom>
        </p:spPr>
      </p:pic>
      <p:pic>
        <p:nvPicPr>
          <p:cNvPr id="7" name="Рисунок 6" descr="IMG_94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4143380"/>
            <a:ext cx="3643337" cy="2428891"/>
          </a:xfrm>
          <a:prstGeom prst="rect">
            <a:avLst/>
          </a:prstGeom>
        </p:spPr>
      </p:pic>
      <p:pic>
        <p:nvPicPr>
          <p:cNvPr id="8" name="Рисунок 7" descr="IMG_94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4" y="1357298"/>
            <a:ext cx="3571900" cy="2381267"/>
          </a:xfrm>
          <a:prstGeom prst="rect">
            <a:avLst/>
          </a:prstGeom>
        </p:spPr>
      </p:pic>
      <p:pic>
        <p:nvPicPr>
          <p:cNvPr id="9" name="Рисунок 8" descr="IMG_946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2714620"/>
            <a:ext cx="3900562" cy="2194066"/>
          </a:xfrm>
          <a:prstGeom prst="rect">
            <a:avLst/>
          </a:prstGeom>
        </p:spPr>
      </p:pic>
      <p:pic>
        <p:nvPicPr>
          <p:cNvPr id="10" name="Рисунок 9" descr="IMG_94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224" y="928670"/>
            <a:ext cx="2786082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Сюжет Первого канала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b86d92ee-6644-4b1d-b73f-7f255f402099_HD-news-2018_08_03-09_19_08_950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26" y="1071546"/>
            <a:ext cx="9136274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6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10" name="Рисунок 9" descr="WMrgkEyEr7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000372"/>
            <a:ext cx="2897768" cy="2143140"/>
          </a:xfrm>
          <a:prstGeom prst="rect">
            <a:avLst/>
          </a:prstGeom>
        </p:spPr>
      </p:pic>
      <p:pic>
        <p:nvPicPr>
          <p:cNvPr id="5" name="Содержимое 4" descr="VKyd4s3Uhvo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2428892" cy="2675020"/>
          </a:xfrm>
        </p:spPr>
      </p:pic>
      <p:pic>
        <p:nvPicPr>
          <p:cNvPr id="9" name="Рисунок 8" descr="IMG_30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64" y="3857628"/>
            <a:ext cx="2376119" cy="2738435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714612" y="714356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5286388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Группа </a:t>
            </a:r>
            <a:r>
              <a:rPr lang="ru-RU" dirty="0" err="1" smtClean="0">
                <a:latin typeface="Arial Black" pitchFamily="34" charset="0"/>
              </a:rPr>
              <a:t>Вконтакте</a:t>
            </a:r>
            <a:r>
              <a:rPr lang="ru-RU" dirty="0" smtClean="0">
                <a:latin typeface="Arial Black" pitchFamily="34" charset="0"/>
              </a:rPr>
              <a:t>: </a:t>
            </a:r>
            <a:r>
              <a:rPr lang="en-US" dirty="0" smtClean="0">
                <a:latin typeface="Arial Black" pitchFamily="34" charset="0"/>
                <a:hlinkClick r:id="rId6"/>
              </a:rPr>
              <a:t>https://vk.com/the_essence_of_time_52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5929330"/>
            <a:ext cx="5207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Arial Black" pitchFamily="34" charset="0"/>
              </a:rPr>
              <a:t>Аккаунт</a:t>
            </a:r>
            <a:r>
              <a:rPr lang="ru-RU" dirty="0" smtClean="0">
                <a:latin typeface="Arial Black" pitchFamily="34" charset="0"/>
              </a:rPr>
              <a:t> в </a:t>
            </a:r>
            <a:r>
              <a:rPr lang="en-US" dirty="0" err="1" smtClean="0">
                <a:latin typeface="Arial Black" pitchFamily="34" charset="0"/>
              </a:rPr>
              <a:t>Instagram</a:t>
            </a:r>
            <a:r>
              <a:rPr lang="ru-RU" dirty="0" smtClean="0">
                <a:latin typeface="Arial Black" pitchFamily="34" charset="0"/>
              </a:rPr>
              <a:t>:</a:t>
            </a:r>
          </a:p>
          <a:p>
            <a:r>
              <a:rPr lang="ru-RU" dirty="0" smtClean="0">
                <a:latin typeface="Arial Black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  <a:hlinkClick r:id="rId7"/>
              </a:rPr>
              <a:t>https://www.instagram.com/sutvremeni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6050" y="357166"/>
            <a:ext cx="5933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u="sng" dirty="0" smtClean="0">
                <a:solidFill>
                  <a:srgbClr val="002060"/>
                </a:solidFill>
                <a:latin typeface="+mj-lt"/>
              </a:rPr>
              <a:t>Наши контакты</a:t>
            </a:r>
          </a:p>
          <a:p>
            <a:pPr algn="r"/>
            <a:r>
              <a:rPr lang="ru-RU" sz="2400" dirty="0" smtClean="0">
                <a:latin typeface="+mj-lt"/>
              </a:rPr>
              <a:t>Командир объединения </a:t>
            </a:r>
          </a:p>
          <a:p>
            <a:pPr algn="r"/>
            <a:r>
              <a:rPr lang="ru-RU" sz="2400" dirty="0" smtClean="0">
                <a:latin typeface="+mj-lt"/>
              </a:rPr>
              <a:t>Пырков Дмитрий Михайлович</a:t>
            </a:r>
          </a:p>
          <a:p>
            <a:pPr algn="r"/>
            <a:r>
              <a:rPr lang="ru-RU" sz="2400" dirty="0" smtClean="0">
                <a:latin typeface="+mj-lt"/>
              </a:rPr>
              <a:t>8-915-938-04-47</a:t>
            </a:r>
          </a:p>
          <a:p>
            <a:pPr algn="r"/>
            <a:r>
              <a:rPr lang="ru-RU" sz="2400" dirty="0" smtClean="0">
                <a:latin typeface="+mj-lt"/>
              </a:rPr>
              <a:t>Заместитель командира объединения</a:t>
            </a:r>
          </a:p>
          <a:p>
            <a:pPr algn="r"/>
            <a:r>
              <a:rPr lang="ru-RU" sz="2400" dirty="0" smtClean="0">
                <a:latin typeface="+mj-lt"/>
              </a:rPr>
              <a:t>Пыркова  Алёна Алексеевна</a:t>
            </a:r>
          </a:p>
          <a:p>
            <a:pPr algn="r"/>
            <a:r>
              <a:rPr lang="ru-RU" sz="2400" dirty="0" smtClean="0">
                <a:latin typeface="+mj-lt"/>
              </a:rPr>
              <a:t>8-920-014-64-69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XpeuPYz3V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45" y="3079011"/>
            <a:ext cx="5677355" cy="3778989"/>
          </a:xfrm>
          <a:prstGeom prst="rect">
            <a:avLst/>
          </a:prstGeom>
        </p:spPr>
      </p:pic>
      <p:pic>
        <p:nvPicPr>
          <p:cNvPr id="5" name="Рисунок 4" descr="2xmdsbZ10P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6191"/>
            <a:ext cx="4614926" cy="3071810"/>
          </a:xfrm>
          <a:prstGeom prst="rect">
            <a:avLst/>
          </a:prstGeom>
        </p:spPr>
      </p:pic>
      <p:pic>
        <p:nvPicPr>
          <p:cNvPr id="7" name="Рисунок 6" descr="L6T8RArCEb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77355" cy="377898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857892"/>
            <a:ext cx="9144000" cy="100010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Три экспедиции на межрегиональную Вахту Памяти «Калининский фронт. Ржевский выступ» </a:t>
            </a:r>
            <a:r>
              <a:rPr lang="ru-RU" b="1" i="1" dirty="0" err="1" smtClean="0">
                <a:solidFill>
                  <a:srgbClr val="C00000"/>
                </a:solidFill>
                <a:latin typeface="+mj-lt"/>
              </a:rPr>
              <a:t>Оленинский</a:t>
            </a:r>
            <a:r>
              <a:rPr lang="ru-RU" b="1" i="1" dirty="0" smtClean="0">
                <a:solidFill>
                  <a:srgbClr val="C00000"/>
                </a:solidFill>
                <a:latin typeface="+mj-lt"/>
              </a:rPr>
              <a:t> район Тверской области</a:t>
            </a:r>
            <a:endParaRPr lang="ru-RU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Рисунок 7" descr="yFkP2PrP5C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40" y="0"/>
            <a:ext cx="5473560" cy="3643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3143248"/>
            <a:ext cx="5500694" cy="63343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Поисковая работа 2016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sstMgszNS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0439"/>
            <a:ext cx="4476748" cy="3357562"/>
          </a:xfrm>
          <a:prstGeom prst="rect">
            <a:avLst/>
          </a:prstGeom>
        </p:spPr>
      </p:pic>
      <p:pic>
        <p:nvPicPr>
          <p:cNvPr id="9" name="Рисунок 8" descr="tOTVtJbv92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257" y="0"/>
            <a:ext cx="4514743" cy="3386057"/>
          </a:xfrm>
          <a:prstGeom prst="rect">
            <a:avLst/>
          </a:prstGeom>
        </p:spPr>
      </p:pic>
      <p:pic>
        <p:nvPicPr>
          <p:cNvPr id="11" name="Рисунок 10" descr="Uttuxts-Dk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57620" cy="3568215"/>
          </a:xfrm>
          <a:prstGeom prst="rect">
            <a:avLst/>
          </a:prstGeom>
        </p:spPr>
      </p:pic>
      <p:pic>
        <p:nvPicPr>
          <p:cNvPr id="6" name="Рисунок 5" descr="9437374-ki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9" y="3357562"/>
            <a:ext cx="4667251" cy="3500438"/>
          </a:xfrm>
          <a:prstGeom prst="rect">
            <a:avLst/>
          </a:prstGeom>
        </p:spPr>
      </p:pic>
      <p:pic>
        <p:nvPicPr>
          <p:cNvPr id="5" name="Рисунок 4" descr="5TiYJAluEc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2" y="3286124"/>
            <a:ext cx="2571768" cy="3571876"/>
          </a:xfrm>
          <a:prstGeom prst="rect">
            <a:avLst/>
          </a:prstGeom>
        </p:spPr>
      </p:pic>
      <p:pic>
        <p:nvPicPr>
          <p:cNvPr id="8" name="Рисунок 7" descr="Q3Y6pTxtr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97380" y="2285992"/>
            <a:ext cx="1446620" cy="19288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71810"/>
            <a:ext cx="4429124" cy="50006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Поисковая работа 2017 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286520"/>
            <a:ext cx="9144000" cy="57148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Четыре экспедиции в Тверскую, Новгородскую, Смоленскую, Калужскую области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81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71" y="0"/>
            <a:ext cx="4669029" cy="3500438"/>
          </a:xfrm>
          <a:prstGeom prst="rect">
            <a:avLst/>
          </a:prstGeom>
        </p:spPr>
      </p:pic>
      <p:pic>
        <p:nvPicPr>
          <p:cNvPr id="6" name="Рисунок 5" descr="IMG_80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4891" cy="37147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928934"/>
            <a:ext cx="4214810" cy="5619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Поисковая работа 2018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MG_80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57" y="3429000"/>
            <a:ext cx="4573743" cy="3429000"/>
          </a:xfrm>
          <a:prstGeom prst="rect">
            <a:avLst/>
          </a:prstGeom>
        </p:spPr>
      </p:pic>
      <p:pic>
        <p:nvPicPr>
          <p:cNvPr id="8" name="Рисунок 7" descr="IMG_8052.JPG"/>
          <p:cNvPicPr>
            <a:picLocks noChangeAspect="1"/>
          </p:cNvPicPr>
          <p:nvPr/>
        </p:nvPicPr>
        <p:blipFill>
          <a:blip r:embed="rId5"/>
          <a:srcRect l="15783" t="23685" r="15164" b="15789"/>
          <a:stretch>
            <a:fillRect/>
          </a:stretch>
        </p:blipFill>
        <p:spPr>
          <a:xfrm>
            <a:off x="0" y="3000372"/>
            <a:ext cx="2500330" cy="1643050"/>
          </a:xfrm>
          <a:prstGeom prst="rect">
            <a:avLst/>
          </a:prstGeom>
        </p:spPr>
      </p:pic>
      <p:pic>
        <p:nvPicPr>
          <p:cNvPr id="9" name="Рисунок 8" descr="IMG_8091.JPG"/>
          <p:cNvPicPr>
            <a:picLocks noChangeAspect="1"/>
          </p:cNvPicPr>
          <p:nvPr/>
        </p:nvPicPr>
        <p:blipFill>
          <a:blip r:embed="rId6"/>
          <a:srcRect l="13799" b="17140"/>
          <a:stretch>
            <a:fillRect/>
          </a:stretch>
        </p:blipFill>
        <p:spPr>
          <a:xfrm>
            <a:off x="0" y="4429108"/>
            <a:ext cx="3124081" cy="2428892"/>
          </a:xfrm>
          <a:prstGeom prst="rect">
            <a:avLst/>
          </a:prstGeom>
        </p:spPr>
      </p:pic>
      <p:pic>
        <p:nvPicPr>
          <p:cNvPr id="10" name="Рисунок 9" descr="IMG_81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60" y="3714728"/>
            <a:ext cx="2357454" cy="314327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286520"/>
            <a:ext cx="4786314" cy="57148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Три экспедиции в Тверскую и Калужскую области</a:t>
            </a:r>
          </a:p>
          <a:p>
            <a:pPr>
              <a:buNone/>
            </a:pP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4425.JPG"/>
          <p:cNvPicPr>
            <a:picLocks noChangeAspect="1"/>
          </p:cNvPicPr>
          <p:nvPr/>
        </p:nvPicPr>
        <p:blipFill>
          <a:blip r:embed="rId2"/>
          <a:srcRect t="27134" b="13414"/>
          <a:stretch>
            <a:fillRect/>
          </a:stretch>
        </p:blipFill>
        <p:spPr>
          <a:xfrm>
            <a:off x="4643406" y="2428868"/>
            <a:ext cx="4500594" cy="2005993"/>
          </a:xfrm>
          <a:prstGeom prst="rect">
            <a:avLst/>
          </a:prstGeom>
        </p:spPr>
      </p:pic>
      <p:pic>
        <p:nvPicPr>
          <p:cNvPr id="7" name="Рисунок 6" descr="IMG_4565.JPG"/>
          <p:cNvPicPr>
            <a:picLocks noChangeAspect="1"/>
          </p:cNvPicPr>
          <p:nvPr/>
        </p:nvPicPr>
        <p:blipFill>
          <a:blip r:embed="rId3"/>
          <a:srcRect l="22284" t="16713"/>
          <a:stretch>
            <a:fillRect/>
          </a:stretch>
        </p:blipFill>
        <p:spPr>
          <a:xfrm>
            <a:off x="0" y="0"/>
            <a:ext cx="4500562" cy="3215462"/>
          </a:xfrm>
          <a:prstGeom prst="rect">
            <a:avLst/>
          </a:prstGeom>
        </p:spPr>
      </p:pic>
      <p:pic>
        <p:nvPicPr>
          <p:cNvPr id="6" name="Рисунок 5" descr="IMG_4550.JPG"/>
          <p:cNvPicPr>
            <a:picLocks noChangeAspect="1"/>
          </p:cNvPicPr>
          <p:nvPr/>
        </p:nvPicPr>
        <p:blipFill>
          <a:blip r:embed="rId4"/>
          <a:srcRect t="12811" b="16726"/>
          <a:stretch>
            <a:fillRect/>
          </a:stretch>
        </p:blipFill>
        <p:spPr>
          <a:xfrm>
            <a:off x="4500561" y="0"/>
            <a:ext cx="4643439" cy="2453013"/>
          </a:xfrm>
          <a:prstGeom prst="rect">
            <a:avLst/>
          </a:prstGeom>
        </p:spPr>
      </p:pic>
      <p:pic>
        <p:nvPicPr>
          <p:cNvPr id="8" name="Рисунок 7" descr="IMG_4636.JPG"/>
          <p:cNvPicPr>
            <a:picLocks noChangeAspect="1"/>
          </p:cNvPicPr>
          <p:nvPr/>
        </p:nvPicPr>
        <p:blipFill>
          <a:blip r:embed="rId5"/>
          <a:srcRect t="16805" b="14276"/>
          <a:stretch>
            <a:fillRect/>
          </a:stretch>
        </p:blipFill>
        <p:spPr>
          <a:xfrm>
            <a:off x="3357554" y="4000504"/>
            <a:ext cx="5786446" cy="2857496"/>
          </a:xfrm>
          <a:prstGeom prst="rect">
            <a:avLst/>
          </a:prstGeom>
        </p:spPr>
      </p:pic>
      <p:pic>
        <p:nvPicPr>
          <p:cNvPr id="12" name="Содержимое 11" descr="IMG_3416.JPG"/>
          <p:cNvPicPr>
            <a:picLocks noGrp="1" noChangeAspect="1"/>
          </p:cNvPicPr>
          <p:nvPr>
            <p:ph sz="quarter" idx="1"/>
          </p:nvPr>
        </p:nvPicPr>
        <p:blipFill>
          <a:blip r:embed="rId6"/>
          <a:srcRect t="26206"/>
          <a:stretch>
            <a:fillRect/>
          </a:stretch>
        </p:blipFill>
        <p:spPr>
          <a:xfrm>
            <a:off x="0" y="2285992"/>
            <a:ext cx="4714876" cy="2286016"/>
          </a:xfrm>
        </p:spPr>
      </p:pic>
      <p:pic>
        <p:nvPicPr>
          <p:cNvPr id="10" name="Рисунок 9" descr="IMG_496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00570"/>
            <a:ext cx="4786315" cy="23574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43380"/>
            <a:ext cx="5929322" cy="35716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Школа поисковика осень – зима 2017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982" y="6488668"/>
            <a:ext cx="2828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Обучено 16 человек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6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9143" cy="3545506"/>
          </a:xfrm>
          <a:prstGeom prst="rect">
            <a:avLst/>
          </a:prstGeom>
        </p:spPr>
      </p:pic>
      <p:pic>
        <p:nvPicPr>
          <p:cNvPr id="5" name="Рисунок 4" descr="IMG_57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43372" y="642918"/>
            <a:ext cx="1928808" cy="2571744"/>
          </a:xfrm>
          <a:prstGeom prst="rect">
            <a:avLst/>
          </a:prstGeom>
        </p:spPr>
      </p:pic>
      <p:pic>
        <p:nvPicPr>
          <p:cNvPr id="7" name="Рисунок 6" descr="IMG_57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2571763"/>
            <a:ext cx="3214678" cy="4286237"/>
          </a:xfrm>
          <a:prstGeom prst="rect">
            <a:avLst/>
          </a:prstGeom>
        </p:spPr>
      </p:pic>
      <p:pic>
        <p:nvPicPr>
          <p:cNvPr id="10" name="Рисунок 9" descr="IMG_58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414" y="0"/>
            <a:ext cx="3525586" cy="2643182"/>
          </a:xfrm>
          <a:prstGeom prst="rect">
            <a:avLst/>
          </a:prstGeom>
        </p:spPr>
      </p:pic>
      <p:pic>
        <p:nvPicPr>
          <p:cNvPr id="13" name="Рисунок 12" descr="IMG_59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74" y="4340770"/>
            <a:ext cx="3357586" cy="2517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900750" cy="6429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Школа поисковика весна 2018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929322" y="6500834"/>
            <a:ext cx="3214678" cy="357166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Обучено</a:t>
            </a:r>
            <a:r>
              <a:rPr lang="ru-RU" i="1" dirty="0" smtClean="0">
                <a:latin typeface="Arial Black" pitchFamily="34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30 человек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MG_576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38518"/>
            <a:ext cx="2714612" cy="3619482"/>
          </a:xfrm>
          <a:prstGeom prst="rect">
            <a:avLst/>
          </a:prstGeom>
        </p:spPr>
      </p:pic>
      <p:pic>
        <p:nvPicPr>
          <p:cNvPr id="12" name="Рисунок 11" descr="IMG_593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174" y="2571744"/>
            <a:ext cx="3498371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7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5466" cy="2695572"/>
          </a:xfrm>
          <a:prstGeom prst="rect">
            <a:avLst/>
          </a:prstGeom>
        </p:spPr>
      </p:pic>
      <p:pic>
        <p:nvPicPr>
          <p:cNvPr id="7" name="Рисунок 6" descr="IMG_7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0"/>
            <a:ext cx="2035965" cy="2714620"/>
          </a:xfrm>
          <a:prstGeom prst="rect">
            <a:avLst/>
          </a:prstGeom>
        </p:spPr>
      </p:pic>
      <p:pic>
        <p:nvPicPr>
          <p:cNvPr id="8" name="Рисунок 7" descr="IMG_727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87963"/>
            <a:ext cx="4572000" cy="2570037"/>
          </a:xfrm>
          <a:prstGeom prst="rect">
            <a:avLst/>
          </a:prstGeom>
        </p:spPr>
      </p:pic>
      <p:pic>
        <p:nvPicPr>
          <p:cNvPr id="9" name="Рисунок 8" descr="IMG_73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2643182"/>
            <a:ext cx="3478923" cy="1955590"/>
          </a:xfrm>
          <a:prstGeom prst="rect">
            <a:avLst/>
          </a:prstGeom>
        </p:spPr>
      </p:pic>
      <p:pic>
        <p:nvPicPr>
          <p:cNvPr id="10" name="Рисунок 9" descr="IMG_73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4571984"/>
            <a:ext cx="1714512" cy="2286016"/>
          </a:xfrm>
          <a:prstGeom prst="rect">
            <a:avLst/>
          </a:prstGeom>
        </p:spPr>
      </p:pic>
      <p:pic>
        <p:nvPicPr>
          <p:cNvPr id="11" name="Рисунок 10" descr="IMG_74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379" y="0"/>
            <a:ext cx="4107621" cy="2738414"/>
          </a:xfrm>
          <a:prstGeom prst="rect">
            <a:avLst/>
          </a:prstGeom>
        </p:spPr>
      </p:pic>
      <p:pic>
        <p:nvPicPr>
          <p:cNvPr id="12" name="Рисунок 11" descr="IMG_740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68498"/>
            <a:ext cx="2857488" cy="4289502"/>
          </a:xfrm>
          <a:prstGeom prst="rect">
            <a:avLst/>
          </a:prstGeom>
        </p:spPr>
      </p:pic>
      <p:pic>
        <p:nvPicPr>
          <p:cNvPr id="6" name="Рисунок 5" descr="IMG_7214.JPG"/>
          <p:cNvPicPr>
            <a:picLocks noChangeAspect="1"/>
          </p:cNvPicPr>
          <p:nvPr/>
        </p:nvPicPr>
        <p:blipFill>
          <a:blip r:embed="rId9"/>
          <a:srcRect t="12826"/>
          <a:stretch>
            <a:fillRect/>
          </a:stretch>
        </p:blipFill>
        <p:spPr>
          <a:xfrm>
            <a:off x="5429256" y="2357430"/>
            <a:ext cx="3714744" cy="2427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071942"/>
            <a:ext cx="7000892" cy="5000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Летний лагерь 2018 «Юный следопыт» 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6434150"/>
            <a:ext cx="4186238" cy="42385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Обучено 16 человек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cPHTNn_8V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8" name="Рисунок 7" descr="Рисунок1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00108"/>
            <a:ext cx="2023966" cy="2071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048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Исследовательская деятельность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IMG_5339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5703128" y="1071546"/>
            <a:ext cx="3440872" cy="2579671"/>
          </a:xfrm>
        </p:spPr>
      </p:pic>
      <p:pic>
        <p:nvPicPr>
          <p:cNvPr id="6" name="Рисунок 5" descr="IMG_73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1071546"/>
            <a:ext cx="2893239" cy="3857652"/>
          </a:xfrm>
          <a:prstGeom prst="rect">
            <a:avLst/>
          </a:prstGeom>
        </p:spPr>
      </p:pic>
      <p:pic>
        <p:nvPicPr>
          <p:cNvPr id="7" name="Рисунок 6" descr="r0bvzCJ7Z5o.jpg"/>
          <p:cNvPicPr>
            <a:picLocks noChangeAspect="1"/>
          </p:cNvPicPr>
          <p:nvPr/>
        </p:nvPicPr>
        <p:blipFill>
          <a:blip r:embed="rId6"/>
          <a:srcRect b="36254"/>
          <a:stretch>
            <a:fillRect/>
          </a:stretch>
        </p:blipFill>
        <p:spPr>
          <a:xfrm>
            <a:off x="6072198" y="4214818"/>
            <a:ext cx="2689593" cy="228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214950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трехлинейке </a:t>
            </a:r>
            <a:r>
              <a:rPr lang="ru-RU" dirty="0" err="1" smtClean="0">
                <a:latin typeface="Arial Black" pitchFamily="34" charset="0"/>
              </a:rPr>
              <a:t>Мосина</a:t>
            </a:r>
            <a:r>
              <a:rPr lang="ru-RU" dirty="0" smtClean="0">
                <a:latin typeface="Arial Black" pitchFamily="34" charset="0"/>
              </a:rPr>
              <a:t> была установлена судьба </a:t>
            </a:r>
          </a:p>
          <a:p>
            <a:r>
              <a:rPr lang="ru-RU" dirty="0" smtClean="0">
                <a:latin typeface="Arial Black" pitchFamily="34" charset="0"/>
              </a:rPr>
              <a:t>красноармейца из Эстонии </a:t>
            </a:r>
            <a:r>
              <a:rPr lang="ru-RU" dirty="0" err="1" smtClean="0">
                <a:latin typeface="Arial Black" pitchFamily="34" charset="0"/>
              </a:rPr>
              <a:t>Ехе</a:t>
            </a:r>
            <a:r>
              <a:rPr lang="ru-RU" dirty="0" smtClean="0">
                <a:latin typeface="Arial Black" pitchFamily="34" charset="0"/>
              </a:rPr>
              <a:t> Э.Ю.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173</TotalTime>
  <Words>173</Words>
  <Application>Microsoft Office PowerPoint</Application>
  <PresentationFormat>Экран (4:3)</PresentationFormat>
  <Paragraphs>37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«Организация поисковой работы совместно с обучающимися во внеурочной деятельности» </vt:lpstr>
      <vt:lpstr>Презентация PowerPoint</vt:lpstr>
      <vt:lpstr>Поисковая работа 2016</vt:lpstr>
      <vt:lpstr>Поисковая работа 2017 </vt:lpstr>
      <vt:lpstr>Поисковая работа 2018</vt:lpstr>
      <vt:lpstr>Школа поисковика осень – зима 2017</vt:lpstr>
      <vt:lpstr>Школа поисковика весна 2018</vt:lpstr>
      <vt:lpstr>Летний лагерь 2018 «Юный следопыт» </vt:lpstr>
      <vt:lpstr>Исследовательская деятельность</vt:lpstr>
      <vt:lpstr>Музей отряда</vt:lpstr>
      <vt:lpstr>Круглый стол «Диалог поколений» ПО «Возрождение» г. Москва ВПО «Суть времени» г. Н. Новгород</vt:lpstr>
      <vt:lpstr>Слет поисковых отрядов УФО Челябинская область г. Чебаркуль</vt:lpstr>
      <vt:lpstr>Грантовая поддержка</vt:lpstr>
      <vt:lpstr>Марш Памяти 2018</vt:lpstr>
      <vt:lpstr>Сюжет Первого канала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войтович</cp:lastModifiedBy>
  <cp:revision>20</cp:revision>
  <dcterms:created xsi:type="dcterms:W3CDTF">2018-08-26T08:22:06Z</dcterms:created>
  <dcterms:modified xsi:type="dcterms:W3CDTF">2018-10-10T12:16:34Z</dcterms:modified>
</cp:coreProperties>
</file>