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58" r:id="rId4"/>
    <p:sldId id="257" r:id="rId5"/>
    <p:sldId id="259" r:id="rId6"/>
    <p:sldId id="260" r:id="rId7"/>
    <p:sldId id="261" r:id="rId8"/>
    <p:sldId id="262" r:id="rId9"/>
    <p:sldId id="267" r:id="rId10"/>
    <p:sldId id="263" r:id="rId11"/>
    <p:sldId id="264" r:id="rId12"/>
    <p:sldId id="265" r:id="rId13"/>
    <p:sldId id="266" r:id="rId14"/>
    <p:sldId id="268" r:id="rId15"/>
    <p:sldId id="269" r:id="rId16"/>
    <p:sldId id="270" r:id="rId17"/>
    <p:sldId id="271" r:id="rId18"/>
    <p:sldId id="280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1" r:id="rId28"/>
    <p:sldId id="282" r:id="rId29"/>
    <p:sldId id="284" r:id="rId30"/>
    <p:sldId id="283" r:id="rId31"/>
    <p:sldId id="287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224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txPr>
              <a:bodyPr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3"/>
                <c:pt idx="0">
                  <c:v>не интересуются прошлым</c:v>
                </c:pt>
                <c:pt idx="1">
                  <c:v>считают себя патриотами</c:v>
                </c:pt>
                <c:pt idx="2">
                  <c:v>готовы уехать за границу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0.25</c:v>
                </c:pt>
                <c:pt idx="1">
                  <c:v>0.59000000000000019</c:v>
                </c:pt>
                <c:pt idx="2">
                  <c:v>0.16000000000000006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3"/>
                <c:pt idx="0">
                  <c:v>не интересуются прошлым</c:v>
                </c:pt>
                <c:pt idx="1">
                  <c:v>считают себя патриотами</c:v>
                </c:pt>
                <c:pt idx="2">
                  <c:v>готовы уехать за границу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72922350191542507"/>
          <c:y val="0.38178789370079508"/>
          <c:w val="0.2707764980845751"/>
          <c:h val="0.32958784494030591"/>
        </c:manualLayout>
      </c:layout>
      <c:overlay val="0"/>
      <c:txPr>
        <a:bodyPr/>
        <a:lstStyle/>
        <a:p>
          <a:pPr>
            <a:defRPr sz="12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Лист1!$A$2:$A$4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0.3000000000000001</c:v>
                </c:pt>
                <c:pt idx="1">
                  <c:v>0.5</c:v>
                </c:pt>
                <c:pt idx="2">
                  <c:v>0.2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egendEntry>
        <c:idx val="0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 9 класс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 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  <c:pt idx="3">
                  <c:v>крайне низкий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0.32</c:v>
                </c:pt>
                <c:pt idx="1">
                  <c:v>0.57999999999999996</c:v>
                </c:pt>
                <c:pt idx="2">
                  <c:v>0.08</c:v>
                </c:pt>
                <c:pt idx="3">
                  <c:v>0.02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10 класс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 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  <c:pt idx="3">
                  <c:v>крайне низкий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0.34</c:v>
                </c:pt>
                <c:pt idx="1">
                  <c:v>0.59</c:v>
                </c:pt>
                <c:pt idx="2">
                  <c:v>7.0000000000000007E-2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11 класс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 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  <c:pt idx="3">
                  <c:v>крайне низкий</c:v>
                </c:pt>
              </c:strCache>
            </c:strRef>
          </c:cat>
          <c:val>
            <c:numRef>
              <c:f>Лист1!$D$2:$D$5</c:f>
              <c:numCache>
                <c:formatCode>0%</c:formatCode>
                <c:ptCount val="4"/>
                <c:pt idx="0">
                  <c:v>0.36</c:v>
                </c:pt>
                <c:pt idx="1">
                  <c:v>0.62</c:v>
                </c:pt>
                <c:pt idx="2">
                  <c:v>0.02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5302272"/>
        <c:axId val="145303808"/>
        <c:axId val="0"/>
      </c:bar3DChart>
      <c:catAx>
        <c:axId val="14530227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0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45303808"/>
        <c:crosses val="autoZero"/>
        <c:auto val="1"/>
        <c:lblAlgn val="ctr"/>
        <c:lblOffset val="100"/>
        <c:noMultiLvlLbl val="0"/>
      </c:catAx>
      <c:valAx>
        <c:axId val="145303808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4530227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9 класс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крайне низкий уровеь</c:v>
                </c:pt>
                <c:pt idx="1">
                  <c:v>низкий уровеь</c:v>
                </c:pt>
                <c:pt idx="2">
                  <c:v>средний уровеь</c:v>
                </c:pt>
                <c:pt idx="3">
                  <c:v>высокий уровень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2.0000000000000007E-2</c:v>
                </c:pt>
                <c:pt idx="1">
                  <c:v>0.18000000000000005</c:v>
                </c:pt>
                <c:pt idx="2">
                  <c:v>0.4900000000000001</c:v>
                </c:pt>
                <c:pt idx="3">
                  <c:v>0.31000000000000011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10 класс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крайне низкий уровеь</c:v>
                </c:pt>
                <c:pt idx="1">
                  <c:v>низкий уровеь</c:v>
                </c:pt>
                <c:pt idx="2">
                  <c:v>средний уровеь</c:v>
                </c:pt>
                <c:pt idx="3">
                  <c:v>высокий уровень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1">
                  <c:v>3.0000000000000002E-2</c:v>
                </c:pt>
                <c:pt idx="2">
                  <c:v>0.56000000000000005</c:v>
                </c:pt>
                <c:pt idx="3">
                  <c:v>0.41000000000000009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11 класс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крайне низкий уровеь</c:v>
                </c:pt>
                <c:pt idx="1">
                  <c:v>низкий уровеь</c:v>
                </c:pt>
                <c:pt idx="2">
                  <c:v>средний уровеь</c:v>
                </c:pt>
                <c:pt idx="3">
                  <c:v>высокий уровень</c:v>
                </c:pt>
              </c:strCache>
            </c:strRef>
          </c:cat>
          <c:val>
            <c:numRef>
              <c:f>Лист1!$D$2:$D$5</c:f>
              <c:numCache>
                <c:formatCode>0%</c:formatCode>
                <c:ptCount val="4"/>
                <c:pt idx="1">
                  <c:v>2.0000000000000007E-2</c:v>
                </c:pt>
                <c:pt idx="2">
                  <c:v>0.56999999999999995</c:v>
                </c:pt>
                <c:pt idx="3">
                  <c:v>0.41000000000000009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5330944"/>
        <c:axId val="145332480"/>
        <c:axId val="0"/>
      </c:bar3DChart>
      <c:catAx>
        <c:axId val="14533094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45332480"/>
        <c:crosses val="autoZero"/>
        <c:auto val="1"/>
        <c:lblAlgn val="ctr"/>
        <c:lblOffset val="100"/>
        <c:noMultiLvlLbl val="0"/>
      </c:catAx>
      <c:valAx>
        <c:axId val="145332480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4533094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4ACBA9-A8D8-4090-98C8-44AB6DC91031}" type="doc">
      <dgm:prSet loTypeId="urn:microsoft.com/office/officeart/2005/8/layout/radial1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F1261604-8DEF-44A5-A91A-EC2D68AA645D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Школьный</a:t>
          </a:r>
          <a:r>
            <a:rPr lang="ru-RU" sz="14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центр«Я</a:t>
          </a:r>
          <a:r>
            <a:rPr lang="ru-RU" sz="14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Россиянин»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E55717-E870-4B2E-8BFE-1C0733026C0E}" type="parTrans" cxnId="{C7343378-FCB0-4A7B-A189-83499FAE45C7}">
      <dgm:prSet/>
      <dgm:spPr/>
      <dgm:t>
        <a:bodyPr/>
        <a:lstStyle/>
        <a:p>
          <a:endParaRPr lang="ru-RU"/>
        </a:p>
      </dgm:t>
    </dgm:pt>
    <dgm:pt modelId="{16C8FAFD-C1AC-4D01-BF3E-B12951AE04BE}" type="sibTrans" cxnId="{C7343378-FCB0-4A7B-A189-83499FAE45C7}">
      <dgm:prSet/>
      <dgm:spPr/>
      <dgm:t>
        <a:bodyPr/>
        <a:lstStyle/>
        <a:p>
          <a:endParaRPr lang="ru-RU"/>
        </a:p>
      </dgm:t>
    </dgm:pt>
    <dgm:pt modelId="{45EAA2F4-3794-426A-9BDA-E3B4086388FD}">
      <dgm:prSet phldrT="[Текст]"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Учащиеся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5FDE8A-122E-4801-A35F-3DEC1D534CC6}" type="parTrans" cxnId="{142FC812-9AC4-46ED-A503-A549323B02C3}">
      <dgm:prSet/>
      <dgm:spPr/>
      <dgm:t>
        <a:bodyPr/>
        <a:lstStyle/>
        <a:p>
          <a:endParaRPr lang="ru-RU"/>
        </a:p>
      </dgm:t>
    </dgm:pt>
    <dgm:pt modelId="{23D91C90-5CA6-4859-ADBF-7462C1ED0C0D}" type="sibTrans" cxnId="{142FC812-9AC4-46ED-A503-A549323B02C3}">
      <dgm:prSet/>
      <dgm:spPr/>
      <dgm:t>
        <a:bodyPr/>
        <a:lstStyle/>
        <a:p>
          <a:endParaRPr lang="ru-RU"/>
        </a:p>
      </dgm:t>
    </dgm:pt>
    <dgm:pt modelId="{7275DB9F-93BF-409E-A0ED-659CC6D7A33D}">
      <dgm:prSet phldrT="[Текст]"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Родители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2460D0-50AA-4F34-8B3F-9A4D2318F85D}" type="parTrans" cxnId="{5A14A4F6-B67A-4D65-BB60-0ADC930FF38A}">
      <dgm:prSet/>
      <dgm:spPr/>
      <dgm:t>
        <a:bodyPr/>
        <a:lstStyle/>
        <a:p>
          <a:endParaRPr lang="ru-RU"/>
        </a:p>
      </dgm:t>
    </dgm:pt>
    <dgm:pt modelId="{E51425F0-C1C2-4948-A565-D58B00D37D22}" type="sibTrans" cxnId="{5A14A4F6-B67A-4D65-BB60-0ADC930FF38A}">
      <dgm:prSet/>
      <dgm:spPr/>
      <dgm:t>
        <a:bodyPr/>
        <a:lstStyle/>
        <a:p>
          <a:endParaRPr lang="ru-RU"/>
        </a:p>
      </dgm:t>
    </dgm:pt>
    <dgm:pt modelId="{376721CD-04E4-4882-9CA1-F7F8D6FAD08B}">
      <dgm:prSet phldrT="[Текст]"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Учителя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77EA54-403D-495E-AAB0-2A2EBEEF0512}" type="parTrans" cxnId="{6680FB4E-1EDE-402C-B9B3-B896770D56EB}">
      <dgm:prSet/>
      <dgm:spPr/>
      <dgm:t>
        <a:bodyPr/>
        <a:lstStyle/>
        <a:p>
          <a:endParaRPr lang="ru-RU"/>
        </a:p>
      </dgm:t>
    </dgm:pt>
    <dgm:pt modelId="{E5D21A80-7359-4330-AFE6-6B8A3A075472}" type="sibTrans" cxnId="{6680FB4E-1EDE-402C-B9B3-B896770D56EB}">
      <dgm:prSet/>
      <dgm:spPr/>
      <dgm:t>
        <a:bodyPr/>
        <a:lstStyle/>
        <a:p>
          <a:endParaRPr lang="ru-RU"/>
        </a:p>
      </dgm:t>
    </dgm:pt>
    <dgm:pt modelId="{DDA317FD-AEC7-4CF2-9147-1F3FCF1C17A4}">
      <dgm:prSet phldrT="[Текст]"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Жители микрорайона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E93017-521A-4480-9E0C-5B83A036D6DB}" type="parTrans" cxnId="{E8C41509-BA51-40EF-ADD9-0667AAFE61BB}">
      <dgm:prSet/>
      <dgm:spPr/>
      <dgm:t>
        <a:bodyPr/>
        <a:lstStyle/>
        <a:p>
          <a:endParaRPr lang="ru-RU"/>
        </a:p>
      </dgm:t>
    </dgm:pt>
    <dgm:pt modelId="{2692B1CC-9776-4BFA-90FF-DE7D3D0948FF}" type="sibTrans" cxnId="{E8C41509-BA51-40EF-ADD9-0667AAFE61BB}">
      <dgm:prSet/>
      <dgm:spPr/>
      <dgm:t>
        <a:bodyPr/>
        <a:lstStyle/>
        <a:p>
          <a:endParaRPr lang="ru-RU"/>
        </a:p>
      </dgm:t>
    </dgm:pt>
    <dgm:pt modelId="{6D927392-B368-4216-B63C-0921164DBF03}" type="pres">
      <dgm:prSet presAssocID="{594ACBA9-A8D8-4090-98C8-44AB6DC9103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2942EA-4773-40FD-9F7F-3642664AE4C9}" type="pres">
      <dgm:prSet presAssocID="{F1261604-8DEF-44A5-A91A-EC2D68AA645D}" presName="centerShape" presStyleLbl="node0" presStyleIdx="0" presStyleCnt="1" custScaleX="107428"/>
      <dgm:spPr/>
      <dgm:t>
        <a:bodyPr/>
        <a:lstStyle/>
        <a:p>
          <a:endParaRPr lang="ru-RU"/>
        </a:p>
      </dgm:t>
    </dgm:pt>
    <dgm:pt modelId="{46CDF303-B615-44E1-8D48-D163BA627683}" type="pres">
      <dgm:prSet presAssocID="{AA5FDE8A-122E-4801-A35F-3DEC1D534CC6}" presName="Name9" presStyleLbl="parChTrans1D2" presStyleIdx="0" presStyleCnt="4"/>
      <dgm:spPr/>
      <dgm:t>
        <a:bodyPr/>
        <a:lstStyle/>
        <a:p>
          <a:endParaRPr lang="ru-RU"/>
        </a:p>
      </dgm:t>
    </dgm:pt>
    <dgm:pt modelId="{79FEB0FE-A698-4D72-9969-55E841C45763}" type="pres">
      <dgm:prSet presAssocID="{AA5FDE8A-122E-4801-A35F-3DEC1D534CC6}" presName="connTx" presStyleLbl="parChTrans1D2" presStyleIdx="0" presStyleCnt="4"/>
      <dgm:spPr/>
      <dgm:t>
        <a:bodyPr/>
        <a:lstStyle/>
        <a:p>
          <a:endParaRPr lang="ru-RU"/>
        </a:p>
      </dgm:t>
    </dgm:pt>
    <dgm:pt modelId="{EDCC71B3-B4AA-424D-BE22-2DB39E1EAE02}" type="pres">
      <dgm:prSet presAssocID="{45EAA2F4-3794-426A-9BDA-E3B4086388F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AB5D55-9D4C-404C-9805-6DAAF5D914C6}" type="pres">
      <dgm:prSet presAssocID="{132460D0-50AA-4F34-8B3F-9A4D2318F85D}" presName="Name9" presStyleLbl="parChTrans1D2" presStyleIdx="1" presStyleCnt="4"/>
      <dgm:spPr/>
      <dgm:t>
        <a:bodyPr/>
        <a:lstStyle/>
        <a:p>
          <a:endParaRPr lang="ru-RU"/>
        </a:p>
      </dgm:t>
    </dgm:pt>
    <dgm:pt modelId="{A30EE4FA-B55B-4869-A501-F0F7A6401362}" type="pres">
      <dgm:prSet presAssocID="{132460D0-50AA-4F34-8B3F-9A4D2318F85D}" presName="connTx" presStyleLbl="parChTrans1D2" presStyleIdx="1" presStyleCnt="4"/>
      <dgm:spPr/>
      <dgm:t>
        <a:bodyPr/>
        <a:lstStyle/>
        <a:p>
          <a:endParaRPr lang="ru-RU"/>
        </a:p>
      </dgm:t>
    </dgm:pt>
    <dgm:pt modelId="{B267D075-3A0C-4CA6-A966-209B7EBF50DD}" type="pres">
      <dgm:prSet presAssocID="{7275DB9F-93BF-409E-A0ED-659CC6D7A33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55F17B-655C-4503-A23A-2E8AAE9E4C1E}" type="pres">
      <dgm:prSet presAssocID="{2A77EA54-403D-495E-AAB0-2A2EBEEF0512}" presName="Name9" presStyleLbl="parChTrans1D2" presStyleIdx="2" presStyleCnt="4"/>
      <dgm:spPr/>
      <dgm:t>
        <a:bodyPr/>
        <a:lstStyle/>
        <a:p>
          <a:endParaRPr lang="ru-RU"/>
        </a:p>
      </dgm:t>
    </dgm:pt>
    <dgm:pt modelId="{CA1E3369-22E3-458C-AEBA-B7E1D5322F26}" type="pres">
      <dgm:prSet presAssocID="{2A77EA54-403D-495E-AAB0-2A2EBEEF0512}" presName="connTx" presStyleLbl="parChTrans1D2" presStyleIdx="2" presStyleCnt="4"/>
      <dgm:spPr/>
      <dgm:t>
        <a:bodyPr/>
        <a:lstStyle/>
        <a:p>
          <a:endParaRPr lang="ru-RU"/>
        </a:p>
      </dgm:t>
    </dgm:pt>
    <dgm:pt modelId="{DF39D879-C46D-44D5-A3C9-3488DCE99FB9}" type="pres">
      <dgm:prSet presAssocID="{376721CD-04E4-4882-9CA1-F7F8D6FAD08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D192F1-20EC-4D30-930F-8D972D22011E}" type="pres">
      <dgm:prSet presAssocID="{30E93017-521A-4480-9E0C-5B83A036D6DB}" presName="Name9" presStyleLbl="parChTrans1D2" presStyleIdx="3" presStyleCnt="4"/>
      <dgm:spPr/>
      <dgm:t>
        <a:bodyPr/>
        <a:lstStyle/>
        <a:p>
          <a:endParaRPr lang="ru-RU"/>
        </a:p>
      </dgm:t>
    </dgm:pt>
    <dgm:pt modelId="{666EBB6B-9A6C-4824-B56B-F5C1A9964432}" type="pres">
      <dgm:prSet presAssocID="{30E93017-521A-4480-9E0C-5B83A036D6DB}" presName="connTx" presStyleLbl="parChTrans1D2" presStyleIdx="3" presStyleCnt="4"/>
      <dgm:spPr/>
      <dgm:t>
        <a:bodyPr/>
        <a:lstStyle/>
        <a:p>
          <a:endParaRPr lang="ru-RU"/>
        </a:p>
      </dgm:t>
    </dgm:pt>
    <dgm:pt modelId="{0E739421-F81B-43A1-973F-A8FDE3846D27}" type="pres">
      <dgm:prSet presAssocID="{DDA317FD-AEC7-4CF2-9147-1F3FCF1C17A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8B24C0-6692-4675-98B0-80AB320A2CAE}" type="presOf" srcId="{30E93017-521A-4480-9E0C-5B83A036D6DB}" destId="{666EBB6B-9A6C-4824-B56B-F5C1A9964432}" srcOrd="1" destOrd="0" presId="urn:microsoft.com/office/officeart/2005/8/layout/radial1"/>
    <dgm:cxn modelId="{6680FB4E-1EDE-402C-B9B3-B896770D56EB}" srcId="{F1261604-8DEF-44A5-A91A-EC2D68AA645D}" destId="{376721CD-04E4-4882-9CA1-F7F8D6FAD08B}" srcOrd="2" destOrd="0" parTransId="{2A77EA54-403D-495E-AAB0-2A2EBEEF0512}" sibTransId="{E5D21A80-7359-4330-AFE6-6B8A3A075472}"/>
    <dgm:cxn modelId="{450643C2-BF88-4AD1-A4B0-27CA87B2E042}" type="presOf" srcId="{AA5FDE8A-122E-4801-A35F-3DEC1D534CC6}" destId="{46CDF303-B615-44E1-8D48-D163BA627683}" srcOrd="0" destOrd="0" presId="urn:microsoft.com/office/officeart/2005/8/layout/radial1"/>
    <dgm:cxn modelId="{6D2AE9E6-1257-4E05-A758-794BCFC3DB0C}" type="presOf" srcId="{2A77EA54-403D-495E-AAB0-2A2EBEEF0512}" destId="{A155F17B-655C-4503-A23A-2E8AAE9E4C1E}" srcOrd="0" destOrd="0" presId="urn:microsoft.com/office/officeart/2005/8/layout/radial1"/>
    <dgm:cxn modelId="{95FC64B0-F0AF-41DA-89E1-A21923FD955F}" type="presOf" srcId="{7275DB9F-93BF-409E-A0ED-659CC6D7A33D}" destId="{B267D075-3A0C-4CA6-A966-209B7EBF50DD}" srcOrd="0" destOrd="0" presId="urn:microsoft.com/office/officeart/2005/8/layout/radial1"/>
    <dgm:cxn modelId="{18F4B087-D6CF-48FE-99A9-C35F2B7CFD66}" type="presOf" srcId="{376721CD-04E4-4882-9CA1-F7F8D6FAD08B}" destId="{DF39D879-C46D-44D5-A3C9-3488DCE99FB9}" srcOrd="0" destOrd="0" presId="urn:microsoft.com/office/officeart/2005/8/layout/radial1"/>
    <dgm:cxn modelId="{5A14A4F6-B67A-4D65-BB60-0ADC930FF38A}" srcId="{F1261604-8DEF-44A5-A91A-EC2D68AA645D}" destId="{7275DB9F-93BF-409E-A0ED-659CC6D7A33D}" srcOrd="1" destOrd="0" parTransId="{132460D0-50AA-4F34-8B3F-9A4D2318F85D}" sibTransId="{E51425F0-C1C2-4948-A565-D58B00D37D22}"/>
    <dgm:cxn modelId="{C7343378-FCB0-4A7B-A189-83499FAE45C7}" srcId="{594ACBA9-A8D8-4090-98C8-44AB6DC91031}" destId="{F1261604-8DEF-44A5-A91A-EC2D68AA645D}" srcOrd="0" destOrd="0" parTransId="{B4E55717-E870-4B2E-8BFE-1C0733026C0E}" sibTransId="{16C8FAFD-C1AC-4D01-BF3E-B12951AE04BE}"/>
    <dgm:cxn modelId="{BB575B35-7D53-427A-AB5F-0ADC078F1D7F}" type="presOf" srcId="{132460D0-50AA-4F34-8B3F-9A4D2318F85D}" destId="{A30EE4FA-B55B-4869-A501-F0F7A6401362}" srcOrd="1" destOrd="0" presId="urn:microsoft.com/office/officeart/2005/8/layout/radial1"/>
    <dgm:cxn modelId="{E8C41509-BA51-40EF-ADD9-0667AAFE61BB}" srcId="{F1261604-8DEF-44A5-A91A-EC2D68AA645D}" destId="{DDA317FD-AEC7-4CF2-9147-1F3FCF1C17A4}" srcOrd="3" destOrd="0" parTransId="{30E93017-521A-4480-9E0C-5B83A036D6DB}" sibTransId="{2692B1CC-9776-4BFA-90FF-DE7D3D0948FF}"/>
    <dgm:cxn modelId="{2BF44956-2FCD-47CC-A32F-CD0729366389}" type="presOf" srcId="{594ACBA9-A8D8-4090-98C8-44AB6DC91031}" destId="{6D927392-B368-4216-B63C-0921164DBF03}" srcOrd="0" destOrd="0" presId="urn:microsoft.com/office/officeart/2005/8/layout/radial1"/>
    <dgm:cxn modelId="{42650DFC-4EEF-4A2E-BBDF-BB7D268A7483}" type="presOf" srcId="{132460D0-50AA-4F34-8B3F-9A4D2318F85D}" destId="{85AB5D55-9D4C-404C-9805-6DAAF5D914C6}" srcOrd="0" destOrd="0" presId="urn:microsoft.com/office/officeart/2005/8/layout/radial1"/>
    <dgm:cxn modelId="{AE08F4BB-A904-467F-B248-AA16447D9C37}" type="presOf" srcId="{DDA317FD-AEC7-4CF2-9147-1F3FCF1C17A4}" destId="{0E739421-F81B-43A1-973F-A8FDE3846D27}" srcOrd="0" destOrd="0" presId="urn:microsoft.com/office/officeart/2005/8/layout/radial1"/>
    <dgm:cxn modelId="{21A319C5-44A0-4380-BA27-3D93DEF822EB}" type="presOf" srcId="{30E93017-521A-4480-9E0C-5B83A036D6DB}" destId="{3ED192F1-20EC-4D30-930F-8D972D22011E}" srcOrd="0" destOrd="0" presId="urn:microsoft.com/office/officeart/2005/8/layout/radial1"/>
    <dgm:cxn modelId="{08FCFD17-E183-4730-B76A-F4CD5995879A}" type="presOf" srcId="{2A77EA54-403D-495E-AAB0-2A2EBEEF0512}" destId="{CA1E3369-22E3-458C-AEBA-B7E1D5322F26}" srcOrd="1" destOrd="0" presId="urn:microsoft.com/office/officeart/2005/8/layout/radial1"/>
    <dgm:cxn modelId="{142FC812-9AC4-46ED-A503-A549323B02C3}" srcId="{F1261604-8DEF-44A5-A91A-EC2D68AA645D}" destId="{45EAA2F4-3794-426A-9BDA-E3B4086388FD}" srcOrd="0" destOrd="0" parTransId="{AA5FDE8A-122E-4801-A35F-3DEC1D534CC6}" sibTransId="{23D91C90-5CA6-4859-ADBF-7462C1ED0C0D}"/>
    <dgm:cxn modelId="{C3193F74-9468-49DD-BD62-70FB872EAC72}" type="presOf" srcId="{45EAA2F4-3794-426A-9BDA-E3B4086388FD}" destId="{EDCC71B3-B4AA-424D-BE22-2DB39E1EAE02}" srcOrd="0" destOrd="0" presId="urn:microsoft.com/office/officeart/2005/8/layout/radial1"/>
    <dgm:cxn modelId="{3D553D88-8F85-4E24-A177-7FEEDF2301CC}" type="presOf" srcId="{AA5FDE8A-122E-4801-A35F-3DEC1D534CC6}" destId="{79FEB0FE-A698-4D72-9969-55E841C45763}" srcOrd="1" destOrd="0" presId="urn:microsoft.com/office/officeart/2005/8/layout/radial1"/>
    <dgm:cxn modelId="{401A9669-8551-4865-8EAB-E717DBD16142}" type="presOf" srcId="{F1261604-8DEF-44A5-A91A-EC2D68AA645D}" destId="{322942EA-4773-40FD-9F7F-3642664AE4C9}" srcOrd="0" destOrd="0" presId="urn:microsoft.com/office/officeart/2005/8/layout/radial1"/>
    <dgm:cxn modelId="{92BB0CA1-4D35-4447-A590-C2C97D76F33C}" type="presParOf" srcId="{6D927392-B368-4216-B63C-0921164DBF03}" destId="{322942EA-4773-40FD-9F7F-3642664AE4C9}" srcOrd="0" destOrd="0" presId="urn:microsoft.com/office/officeart/2005/8/layout/radial1"/>
    <dgm:cxn modelId="{0EB8B25B-4EAF-4EA5-9AB4-E96951696169}" type="presParOf" srcId="{6D927392-B368-4216-B63C-0921164DBF03}" destId="{46CDF303-B615-44E1-8D48-D163BA627683}" srcOrd="1" destOrd="0" presId="urn:microsoft.com/office/officeart/2005/8/layout/radial1"/>
    <dgm:cxn modelId="{7F35B569-7638-49CB-B060-CD741A1F4461}" type="presParOf" srcId="{46CDF303-B615-44E1-8D48-D163BA627683}" destId="{79FEB0FE-A698-4D72-9969-55E841C45763}" srcOrd="0" destOrd="0" presId="urn:microsoft.com/office/officeart/2005/8/layout/radial1"/>
    <dgm:cxn modelId="{87B59819-44E1-4D24-BC4C-94D3091B5892}" type="presParOf" srcId="{6D927392-B368-4216-B63C-0921164DBF03}" destId="{EDCC71B3-B4AA-424D-BE22-2DB39E1EAE02}" srcOrd="2" destOrd="0" presId="urn:microsoft.com/office/officeart/2005/8/layout/radial1"/>
    <dgm:cxn modelId="{04336769-B3CF-4F1C-A04F-1A7E301D40BF}" type="presParOf" srcId="{6D927392-B368-4216-B63C-0921164DBF03}" destId="{85AB5D55-9D4C-404C-9805-6DAAF5D914C6}" srcOrd="3" destOrd="0" presId="urn:microsoft.com/office/officeart/2005/8/layout/radial1"/>
    <dgm:cxn modelId="{68B0762F-4528-457B-B881-7FC6EF2367C9}" type="presParOf" srcId="{85AB5D55-9D4C-404C-9805-6DAAF5D914C6}" destId="{A30EE4FA-B55B-4869-A501-F0F7A6401362}" srcOrd="0" destOrd="0" presId="urn:microsoft.com/office/officeart/2005/8/layout/radial1"/>
    <dgm:cxn modelId="{A2942AFB-3AC3-45C0-AC59-4A1E9D561E87}" type="presParOf" srcId="{6D927392-B368-4216-B63C-0921164DBF03}" destId="{B267D075-3A0C-4CA6-A966-209B7EBF50DD}" srcOrd="4" destOrd="0" presId="urn:microsoft.com/office/officeart/2005/8/layout/radial1"/>
    <dgm:cxn modelId="{49792C9D-C577-4ACF-A0FC-01766088C6C8}" type="presParOf" srcId="{6D927392-B368-4216-B63C-0921164DBF03}" destId="{A155F17B-655C-4503-A23A-2E8AAE9E4C1E}" srcOrd="5" destOrd="0" presId="urn:microsoft.com/office/officeart/2005/8/layout/radial1"/>
    <dgm:cxn modelId="{3198C337-3CB9-4BC5-A799-00C54317A097}" type="presParOf" srcId="{A155F17B-655C-4503-A23A-2E8AAE9E4C1E}" destId="{CA1E3369-22E3-458C-AEBA-B7E1D5322F26}" srcOrd="0" destOrd="0" presId="urn:microsoft.com/office/officeart/2005/8/layout/radial1"/>
    <dgm:cxn modelId="{0E002351-4B40-460E-91F9-CBACECD93419}" type="presParOf" srcId="{6D927392-B368-4216-B63C-0921164DBF03}" destId="{DF39D879-C46D-44D5-A3C9-3488DCE99FB9}" srcOrd="6" destOrd="0" presId="urn:microsoft.com/office/officeart/2005/8/layout/radial1"/>
    <dgm:cxn modelId="{464D0249-916C-4670-8EF4-953C1AA45B4D}" type="presParOf" srcId="{6D927392-B368-4216-B63C-0921164DBF03}" destId="{3ED192F1-20EC-4D30-930F-8D972D22011E}" srcOrd="7" destOrd="0" presId="urn:microsoft.com/office/officeart/2005/8/layout/radial1"/>
    <dgm:cxn modelId="{7F13BFAC-08CE-4896-BFB4-5C8929645A64}" type="presParOf" srcId="{3ED192F1-20EC-4D30-930F-8D972D22011E}" destId="{666EBB6B-9A6C-4824-B56B-F5C1A9964432}" srcOrd="0" destOrd="0" presId="urn:microsoft.com/office/officeart/2005/8/layout/radial1"/>
    <dgm:cxn modelId="{092E0BED-4F1B-43A7-9B4A-8346B1F99E45}" type="presParOf" srcId="{6D927392-B368-4216-B63C-0921164DBF03}" destId="{0E739421-F81B-43A1-973F-A8FDE3846D27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A5767C-A030-443E-95F0-39298AE3E6F6}" type="doc">
      <dgm:prSet loTypeId="urn:microsoft.com/office/officeart/2005/8/layout/orgChart1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EDC5BD26-22A0-4558-9AA6-CDB8B615E31F}">
      <dgm:prSet phldrT="[Текст]" custT="1"/>
      <dgm:spPr/>
      <dgm:t>
        <a:bodyPr/>
        <a:lstStyle/>
        <a:p>
          <a:r>
            <a:rPr lang="ru-RU" sz="800"/>
            <a:t>Направления патриотического воспитания в школе</a:t>
          </a:r>
        </a:p>
      </dgm:t>
    </dgm:pt>
    <dgm:pt modelId="{CFEBEFC5-9B26-40FE-AE78-A37687C15829}" type="parTrans" cxnId="{80C32A83-DD4B-4C44-9A74-3B2B89F4FDC6}">
      <dgm:prSet/>
      <dgm:spPr/>
      <dgm:t>
        <a:bodyPr/>
        <a:lstStyle/>
        <a:p>
          <a:endParaRPr lang="ru-RU" sz="800"/>
        </a:p>
      </dgm:t>
    </dgm:pt>
    <dgm:pt modelId="{82E2647D-508C-4E29-BA74-45642F216BF3}" type="sibTrans" cxnId="{80C32A83-DD4B-4C44-9A74-3B2B89F4FDC6}">
      <dgm:prSet/>
      <dgm:spPr/>
      <dgm:t>
        <a:bodyPr/>
        <a:lstStyle/>
        <a:p>
          <a:endParaRPr lang="ru-RU" sz="800"/>
        </a:p>
      </dgm:t>
    </dgm:pt>
    <dgm:pt modelId="{222BC44B-1185-49B4-BE95-EF7291F6AE9A}">
      <dgm:prSet phldrT="[Текст]" custT="1"/>
      <dgm:spPr/>
      <dgm:t>
        <a:bodyPr/>
        <a:lstStyle/>
        <a:p>
          <a:r>
            <a:rPr lang="ru-RU" sz="800"/>
            <a:t>духовно-нравственное </a:t>
          </a:r>
        </a:p>
      </dgm:t>
    </dgm:pt>
    <dgm:pt modelId="{E695218E-3635-45FD-9983-4FA35CF7CBC1}" type="parTrans" cxnId="{14278F73-5C54-494F-8F1E-86F2E81F4E01}">
      <dgm:prSet/>
      <dgm:spPr/>
      <dgm:t>
        <a:bodyPr/>
        <a:lstStyle/>
        <a:p>
          <a:endParaRPr lang="ru-RU" sz="800"/>
        </a:p>
      </dgm:t>
    </dgm:pt>
    <dgm:pt modelId="{D5F0B2CF-3B30-4A30-B5FF-574033243F0F}" type="sibTrans" cxnId="{14278F73-5C54-494F-8F1E-86F2E81F4E01}">
      <dgm:prSet/>
      <dgm:spPr/>
      <dgm:t>
        <a:bodyPr/>
        <a:lstStyle/>
        <a:p>
          <a:endParaRPr lang="ru-RU" sz="800"/>
        </a:p>
      </dgm:t>
    </dgm:pt>
    <dgm:pt modelId="{955D8A9D-1B46-44E8-B579-E24A46B5C5C6}">
      <dgm:prSet phldrT="[Текст]" custT="1"/>
      <dgm:spPr/>
      <dgm:t>
        <a:bodyPr/>
        <a:lstStyle/>
        <a:p>
          <a:r>
            <a:rPr lang="ru-RU" sz="800"/>
            <a:t>уроки нравственности</a:t>
          </a:r>
        </a:p>
      </dgm:t>
    </dgm:pt>
    <dgm:pt modelId="{410DA303-5173-4837-B878-38CF44B06916}" type="parTrans" cxnId="{668C0480-F6D1-4AD6-ADBD-1E1C52B03133}">
      <dgm:prSet/>
      <dgm:spPr/>
      <dgm:t>
        <a:bodyPr/>
        <a:lstStyle/>
        <a:p>
          <a:endParaRPr lang="ru-RU" sz="800"/>
        </a:p>
      </dgm:t>
    </dgm:pt>
    <dgm:pt modelId="{45BE2CC1-2476-4432-9D13-ADA64A6CB857}" type="sibTrans" cxnId="{668C0480-F6D1-4AD6-ADBD-1E1C52B03133}">
      <dgm:prSet/>
      <dgm:spPr/>
      <dgm:t>
        <a:bodyPr/>
        <a:lstStyle/>
        <a:p>
          <a:endParaRPr lang="ru-RU" sz="800"/>
        </a:p>
      </dgm:t>
    </dgm:pt>
    <dgm:pt modelId="{BCF28547-F481-465F-9919-D1D67E550C94}">
      <dgm:prSet phldrT="[Текст]" custT="1"/>
      <dgm:spPr/>
      <dgm:t>
        <a:bodyPr/>
        <a:lstStyle/>
        <a:p>
          <a:r>
            <a:rPr lang="ru-RU" sz="800"/>
            <a:t>сохранение обычаев и традиций российского народа</a:t>
          </a:r>
        </a:p>
      </dgm:t>
    </dgm:pt>
    <dgm:pt modelId="{8C70D9BA-CFD9-4E20-8F2A-1EAA18491542}" type="parTrans" cxnId="{0C5CFC98-17EF-4D39-A13A-BEF8739D5C4A}">
      <dgm:prSet/>
      <dgm:spPr/>
      <dgm:t>
        <a:bodyPr/>
        <a:lstStyle/>
        <a:p>
          <a:endParaRPr lang="ru-RU" sz="800"/>
        </a:p>
      </dgm:t>
    </dgm:pt>
    <dgm:pt modelId="{A555DE0D-3F62-4B38-B914-FE878DA72B72}" type="sibTrans" cxnId="{0C5CFC98-17EF-4D39-A13A-BEF8739D5C4A}">
      <dgm:prSet/>
      <dgm:spPr/>
      <dgm:t>
        <a:bodyPr/>
        <a:lstStyle/>
        <a:p>
          <a:endParaRPr lang="ru-RU" sz="800"/>
        </a:p>
      </dgm:t>
    </dgm:pt>
    <dgm:pt modelId="{33CC1D75-375A-484D-B29D-3379661EE4F9}">
      <dgm:prSet phldrT="[Текст]" custT="1"/>
      <dgm:spPr/>
      <dgm:t>
        <a:bodyPr/>
        <a:lstStyle/>
        <a:p>
          <a:r>
            <a:rPr lang="ru-RU" sz="800"/>
            <a:t>историко-краеведческое</a:t>
          </a:r>
        </a:p>
      </dgm:t>
    </dgm:pt>
    <dgm:pt modelId="{FBA804FA-F33D-4273-BF7E-7F0262347CA1}" type="parTrans" cxnId="{47ABBB2F-5B96-4037-BC8E-57305D3603DD}">
      <dgm:prSet/>
      <dgm:spPr/>
      <dgm:t>
        <a:bodyPr/>
        <a:lstStyle/>
        <a:p>
          <a:endParaRPr lang="ru-RU" sz="800"/>
        </a:p>
      </dgm:t>
    </dgm:pt>
    <dgm:pt modelId="{A74E84C8-5687-49D1-83B1-499BC0E67A2A}" type="sibTrans" cxnId="{47ABBB2F-5B96-4037-BC8E-57305D3603DD}">
      <dgm:prSet/>
      <dgm:spPr/>
      <dgm:t>
        <a:bodyPr/>
        <a:lstStyle/>
        <a:p>
          <a:endParaRPr lang="ru-RU" sz="800"/>
        </a:p>
      </dgm:t>
    </dgm:pt>
    <dgm:pt modelId="{FE412B60-880C-4478-82B4-6F62C627E923}">
      <dgm:prSet phldrT="[Текст]" custT="1"/>
      <dgm:spPr/>
      <dgm:t>
        <a:bodyPr/>
        <a:lstStyle/>
        <a:p>
          <a:r>
            <a:rPr lang="ru-RU" sz="800"/>
            <a:t>музейная работа</a:t>
          </a:r>
        </a:p>
      </dgm:t>
    </dgm:pt>
    <dgm:pt modelId="{E3D2B42E-B7AE-415B-9276-0040E2A50BAF}" type="parTrans" cxnId="{81BAB729-4E54-4BAB-A0FC-52845F9AE299}">
      <dgm:prSet/>
      <dgm:spPr/>
      <dgm:t>
        <a:bodyPr/>
        <a:lstStyle/>
        <a:p>
          <a:endParaRPr lang="ru-RU" sz="800"/>
        </a:p>
      </dgm:t>
    </dgm:pt>
    <dgm:pt modelId="{A88B7949-6765-4E1A-99F9-BD614CA8C8C6}" type="sibTrans" cxnId="{81BAB729-4E54-4BAB-A0FC-52845F9AE299}">
      <dgm:prSet/>
      <dgm:spPr/>
      <dgm:t>
        <a:bodyPr/>
        <a:lstStyle/>
        <a:p>
          <a:endParaRPr lang="ru-RU" sz="800"/>
        </a:p>
      </dgm:t>
    </dgm:pt>
    <dgm:pt modelId="{328C6BA8-19D2-4F87-BEA2-4CD0433B7B82}">
      <dgm:prSet custT="1"/>
      <dgm:spPr/>
      <dgm:t>
        <a:bodyPr/>
        <a:lstStyle/>
        <a:p>
          <a:r>
            <a:rPr lang="ru-RU" sz="800"/>
            <a:t>военно-спортивное</a:t>
          </a:r>
        </a:p>
      </dgm:t>
    </dgm:pt>
    <dgm:pt modelId="{78A16CA7-FDF7-4FAB-B45A-80D7FE765749}" type="parTrans" cxnId="{86DCFBAD-F1FA-48D7-92CB-1871D1EFC6E7}">
      <dgm:prSet/>
      <dgm:spPr/>
      <dgm:t>
        <a:bodyPr/>
        <a:lstStyle/>
        <a:p>
          <a:endParaRPr lang="ru-RU" sz="800"/>
        </a:p>
      </dgm:t>
    </dgm:pt>
    <dgm:pt modelId="{6A55B851-5DE4-49BA-A9D2-4F85AFB3A9F4}" type="sibTrans" cxnId="{86DCFBAD-F1FA-48D7-92CB-1871D1EFC6E7}">
      <dgm:prSet/>
      <dgm:spPr/>
      <dgm:t>
        <a:bodyPr/>
        <a:lstStyle/>
        <a:p>
          <a:endParaRPr lang="ru-RU" sz="800"/>
        </a:p>
      </dgm:t>
    </dgm:pt>
    <dgm:pt modelId="{2C3300FA-E186-43A5-8320-380A5D30F0FA}">
      <dgm:prSet custT="1"/>
      <dgm:spPr/>
      <dgm:t>
        <a:bodyPr/>
        <a:lstStyle/>
        <a:p>
          <a:r>
            <a:rPr lang="ru-RU" sz="800"/>
            <a:t>социальное-гражданское</a:t>
          </a:r>
        </a:p>
      </dgm:t>
    </dgm:pt>
    <dgm:pt modelId="{1E0ECAAA-8A7E-4565-AE47-9424C5A3D35C}" type="parTrans" cxnId="{75D5B429-632B-4EB4-B51B-1FB7B64DCB77}">
      <dgm:prSet/>
      <dgm:spPr/>
      <dgm:t>
        <a:bodyPr/>
        <a:lstStyle/>
        <a:p>
          <a:endParaRPr lang="ru-RU" sz="800"/>
        </a:p>
      </dgm:t>
    </dgm:pt>
    <dgm:pt modelId="{69D094BD-C1CF-4092-9399-D1FBC5658360}" type="sibTrans" cxnId="{75D5B429-632B-4EB4-B51B-1FB7B64DCB77}">
      <dgm:prSet/>
      <dgm:spPr/>
      <dgm:t>
        <a:bodyPr/>
        <a:lstStyle/>
        <a:p>
          <a:endParaRPr lang="ru-RU" sz="800"/>
        </a:p>
      </dgm:t>
    </dgm:pt>
    <dgm:pt modelId="{2415AA3C-377A-4B21-89CB-70E361477842}">
      <dgm:prSet custT="1"/>
      <dgm:spPr/>
      <dgm:t>
        <a:bodyPr/>
        <a:lstStyle/>
        <a:p>
          <a:r>
            <a:rPr lang="ru-RU" sz="800" baseline="30000">
              <a:latin typeface="Times New Roman" pitchFamily="18" charset="0"/>
              <a:cs typeface="Times New Roman" pitchFamily="18" charset="0"/>
            </a:rPr>
            <a:t>волонтерская работа </a:t>
          </a:r>
        </a:p>
      </dgm:t>
    </dgm:pt>
    <dgm:pt modelId="{EAFC3D29-2718-43F9-A61E-B6F20D054F06}" type="parTrans" cxnId="{5251816F-0C5B-490C-A213-FA3D3E8C9032}">
      <dgm:prSet/>
      <dgm:spPr/>
      <dgm:t>
        <a:bodyPr/>
        <a:lstStyle/>
        <a:p>
          <a:endParaRPr lang="ru-RU" sz="800"/>
        </a:p>
      </dgm:t>
    </dgm:pt>
    <dgm:pt modelId="{F7280FC5-69F6-4DE4-A1F8-87972827354A}" type="sibTrans" cxnId="{5251816F-0C5B-490C-A213-FA3D3E8C9032}">
      <dgm:prSet/>
      <dgm:spPr/>
      <dgm:t>
        <a:bodyPr/>
        <a:lstStyle/>
        <a:p>
          <a:endParaRPr lang="ru-RU" sz="800"/>
        </a:p>
      </dgm:t>
    </dgm:pt>
    <dgm:pt modelId="{2CBFCBE2-E251-4B1B-8CEA-06FBF40DDB73}">
      <dgm:prSet custT="1"/>
      <dgm:spPr/>
      <dgm:t>
        <a:bodyPr/>
        <a:lstStyle/>
        <a:p>
          <a:r>
            <a:rPr lang="ru-RU" sz="800"/>
            <a:t>экологическое</a:t>
          </a:r>
        </a:p>
      </dgm:t>
    </dgm:pt>
    <dgm:pt modelId="{4B36E6A6-2DE6-46E1-B471-634C17BE1B2A}" type="parTrans" cxnId="{CA62A4A7-172C-4D2E-B297-256B226C76D1}">
      <dgm:prSet/>
      <dgm:spPr/>
      <dgm:t>
        <a:bodyPr/>
        <a:lstStyle/>
        <a:p>
          <a:endParaRPr lang="ru-RU" sz="800"/>
        </a:p>
      </dgm:t>
    </dgm:pt>
    <dgm:pt modelId="{F335858B-211A-40D0-9834-B22623C3E8D4}" type="sibTrans" cxnId="{CA62A4A7-172C-4D2E-B297-256B226C76D1}">
      <dgm:prSet/>
      <dgm:spPr/>
      <dgm:t>
        <a:bodyPr/>
        <a:lstStyle/>
        <a:p>
          <a:endParaRPr lang="ru-RU" sz="800"/>
        </a:p>
      </dgm:t>
    </dgm:pt>
    <dgm:pt modelId="{BC6F3F7E-503E-44BF-B414-F831762531E0}">
      <dgm:prSet custT="1"/>
      <dgm:spPr/>
      <dgm:t>
        <a:bodyPr/>
        <a:lstStyle/>
        <a:p>
          <a:r>
            <a:rPr lang="ru-RU" sz="800"/>
            <a:t>художественно-эстетическое</a:t>
          </a:r>
        </a:p>
      </dgm:t>
    </dgm:pt>
    <dgm:pt modelId="{A32ACA60-1035-479E-8C07-800779278784}" type="parTrans" cxnId="{FA6BBF34-6587-4AAA-9316-FC1F2ADBC870}">
      <dgm:prSet/>
      <dgm:spPr/>
      <dgm:t>
        <a:bodyPr/>
        <a:lstStyle/>
        <a:p>
          <a:endParaRPr lang="ru-RU" sz="800"/>
        </a:p>
      </dgm:t>
    </dgm:pt>
    <dgm:pt modelId="{3DC01060-9850-4141-9EE0-6D60AFEF44EA}" type="sibTrans" cxnId="{FA6BBF34-6587-4AAA-9316-FC1F2ADBC870}">
      <dgm:prSet/>
      <dgm:spPr/>
      <dgm:t>
        <a:bodyPr/>
        <a:lstStyle/>
        <a:p>
          <a:endParaRPr lang="ru-RU" sz="800"/>
        </a:p>
      </dgm:t>
    </dgm:pt>
    <dgm:pt modelId="{796514F9-387E-4118-A715-DA1FA3C9E8F7}">
      <dgm:prSet custT="1"/>
      <dgm:spPr/>
      <dgm:t>
        <a:bodyPr/>
        <a:lstStyle/>
        <a:p>
          <a:r>
            <a:rPr lang="ru-RU" sz="800"/>
            <a:t>поисково-исследовательская работа</a:t>
          </a:r>
        </a:p>
      </dgm:t>
    </dgm:pt>
    <dgm:pt modelId="{95C7E58E-F2AB-47FF-A60E-4375FA98A3F6}" type="parTrans" cxnId="{E38A9D76-FB74-4D26-B99A-4E30ADE127AE}">
      <dgm:prSet/>
      <dgm:spPr/>
      <dgm:t>
        <a:bodyPr/>
        <a:lstStyle/>
        <a:p>
          <a:endParaRPr lang="ru-RU" sz="800"/>
        </a:p>
      </dgm:t>
    </dgm:pt>
    <dgm:pt modelId="{8D0BF900-8E14-43C7-8725-ADB80BEEC405}" type="sibTrans" cxnId="{E38A9D76-FB74-4D26-B99A-4E30ADE127AE}">
      <dgm:prSet/>
      <dgm:spPr/>
      <dgm:t>
        <a:bodyPr/>
        <a:lstStyle/>
        <a:p>
          <a:endParaRPr lang="ru-RU" sz="800"/>
        </a:p>
      </dgm:t>
    </dgm:pt>
    <dgm:pt modelId="{51E4732E-756B-4FA6-8184-0D70AEBE94E9}">
      <dgm:prSet custT="1"/>
      <dgm:spPr/>
      <dgm:t>
        <a:bodyPr/>
        <a:lstStyle/>
        <a:p>
          <a:r>
            <a:rPr lang="ru-RU" sz="800"/>
            <a:t>экскурсионная работа</a:t>
          </a:r>
        </a:p>
      </dgm:t>
    </dgm:pt>
    <dgm:pt modelId="{E1595A12-3EFC-4C45-8938-1769C537CFB3}" type="parTrans" cxnId="{B797CA13-CC87-4791-9FC0-524B7E48EF12}">
      <dgm:prSet/>
      <dgm:spPr/>
      <dgm:t>
        <a:bodyPr/>
        <a:lstStyle/>
        <a:p>
          <a:endParaRPr lang="ru-RU" sz="800"/>
        </a:p>
      </dgm:t>
    </dgm:pt>
    <dgm:pt modelId="{48E65A29-27DD-4940-8B4C-330B868F5EBE}" type="sibTrans" cxnId="{B797CA13-CC87-4791-9FC0-524B7E48EF12}">
      <dgm:prSet/>
      <dgm:spPr/>
      <dgm:t>
        <a:bodyPr/>
        <a:lstStyle/>
        <a:p>
          <a:endParaRPr lang="ru-RU" sz="800"/>
        </a:p>
      </dgm:t>
    </dgm:pt>
    <dgm:pt modelId="{51AA3736-5DF0-4338-8B11-3AC539AD8A63}">
      <dgm:prSet custT="1"/>
      <dgm:spPr/>
      <dgm:t>
        <a:bodyPr/>
        <a:lstStyle/>
        <a:p>
          <a:r>
            <a:rPr lang="ru-RU" sz="800"/>
            <a:t>патриотический концерт</a:t>
          </a:r>
        </a:p>
      </dgm:t>
    </dgm:pt>
    <dgm:pt modelId="{D096D4E3-A5E5-460A-874A-C0BD47ACAE6C}" type="parTrans" cxnId="{1C8FECF9-159F-4E53-9D7D-87C4017F0B2B}">
      <dgm:prSet/>
      <dgm:spPr/>
      <dgm:t>
        <a:bodyPr/>
        <a:lstStyle/>
        <a:p>
          <a:endParaRPr lang="ru-RU" sz="800"/>
        </a:p>
      </dgm:t>
    </dgm:pt>
    <dgm:pt modelId="{37BF3F19-9760-4930-A2B0-DC140205E0EF}" type="sibTrans" cxnId="{1C8FECF9-159F-4E53-9D7D-87C4017F0B2B}">
      <dgm:prSet/>
      <dgm:spPr/>
      <dgm:t>
        <a:bodyPr/>
        <a:lstStyle/>
        <a:p>
          <a:endParaRPr lang="ru-RU" sz="800"/>
        </a:p>
      </dgm:t>
    </dgm:pt>
    <dgm:pt modelId="{C068BE46-9B2E-4BFF-9230-5B03AE9355A9}">
      <dgm:prSet custT="1"/>
      <dgm:spPr/>
      <dgm:t>
        <a:bodyPr/>
        <a:lstStyle/>
        <a:p>
          <a:r>
            <a:rPr lang="ru-RU" sz="800"/>
            <a:t>литературно--музыкальные композиции</a:t>
          </a:r>
        </a:p>
      </dgm:t>
    </dgm:pt>
    <dgm:pt modelId="{19DEBBD3-997E-416F-ACFB-BDB3F0972459}" type="parTrans" cxnId="{B44CE2FD-282E-4EBA-A6A8-7B03AF8D9CBB}">
      <dgm:prSet/>
      <dgm:spPr/>
      <dgm:t>
        <a:bodyPr/>
        <a:lstStyle/>
        <a:p>
          <a:endParaRPr lang="ru-RU" sz="800"/>
        </a:p>
      </dgm:t>
    </dgm:pt>
    <dgm:pt modelId="{57B0E680-9763-40CD-8386-0CB2C10B95F9}" type="sibTrans" cxnId="{B44CE2FD-282E-4EBA-A6A8-7B03AF8D9CBB}">
      <dgm:prSet/>
      <dgm:spPr/>
      <dgm:t>
        <a:bodyPr/>
        <a:lstStyle/>
        <a:p>
          <a:endParaRPr lang="ru-RU" sz="800"/>
        </a:p>
      </dgm:t>
    </dgm:pt>
    <dgm:pt modelId="{655A911C-B1C3-4BF5-BC59-2E0A0456463C}">
      <dgm:prSet custT="1"/>
      <dgm:spPr/>
      <dgm:t>
        <a:bodyPr/>
        <a:lstStyle/>
        <a:p>
          <a:r>
            <a:rPr lang="ru-RU" sz="800"/>
            <a:t>творческие конкурсы</a:t>
          </a:r>
        </a:p>
      </dgm:t>
    </dgm:pt>
    <dgm:pt modelId="{06F4130D-B679-46CB-84E7-40442C2BF9F1}" type="parTrans" cxnId="{A5C70CC8-6708-4E87-AF07-63BD9D7402F9}">
      <dgm:prSet/>
      <dgm:spPr/>
      <dgm:t>
        <a:bodyPr/>
        <a:lstStyle/>
        <a:p>
          <a:endParaRPr lang="ru-RU" sz="800"/>
        </a:p>
      </dgm:t>
    </dgm:pt>
    <dgm:pt modelId="{4A811ED8-82A5-4D73-A89B-D2EB203D6BA3}" type="sibTrans" cxnId="{A5C70CC8-6708-4E87-AF07-63BD9D7402F9}">
      <dgm:prSet/>
      <dgm:spPr/>
      <dgm:t>
        <a:bodyPr/>
        <a:lstStyle/>
        <a:p>
          <a:endParaRPr lang="ru-RU" sz="800"/>
        </a:p>
      </dgm:t>
    </dgm:pt>
    <dgm:pt modelId="{30409329-3D55-41C7-AA97-8CC8C0B83316}">
      <dgm:prSet custT="1"/>
      <dgm:spPr/>
      <dgm:t>
        <a:bodyPr/>
        <a:lstStyle/>
        <a:p>
          <a:r>
            <a:rPr lang="ru-RU" sz="800"/>
            <a:t>Пост №1</a:t>
          </a:r>
        </a:p>
      </dgm:t>
    </dgm:pt>
    <dgm:pt modelId="{99690A91-1E05-4D77-B453-B88A5BFBD7CD}" type="parTrans" cxnId="{E2998F37-A1D5-448A-8B54-C3EB7E88880F}">
      <dgm:prSet/>
      <dgm:spPr/>
      <dgm:t>
        <a:bodyPr/>
        <a:lstStyle/>
        <a:p>
          <a:endParaRPr lang="ru-RU" sz="800"/>
        </a:p>
      </dgm:t>
    </dgm:pt>
    <dgm:pt modelId="{56EB880E-92E9-452F-8889-B2FE07B5530B}" type="sibTrans" cxnId="{E2998F37-A1D5-448A-8B54-C3EB7E88880F}">
      <dgm:prSet/>
      <dgm:spPr/>
      <dgm:t>
        <a:bodyPr/>
        <a:lstStyle/>
        <a:p>
          <a:endParaRPr lang="ru-RU" sz="800"/>
        </a:p>
      </dgm:t>
    </dgm:pt>
    <dgm:pt modelId="{B96F3A19-98BB-40EB-B88E-B58D53B1FBDD}">
      <dgm:prSet custT="1"/>
      <dgm:spPr/>
      <dgm:t>
        <a:bodyPr/>
        <a:lstStyle/>
        <a:p>
          <a:r>
            <a:rPr lang="ru-RU" sz="800"/>
            <a:t>ГТО</a:t>
          </a:r>
        </a:p>
      </dgm:t>
    </dgm:pt>
    <dgm:pt modelId="{47897324-0E83-4205-8B40-A9113993E987}" type="parTrans" cxnId="{A26B3C94-AF7F-4A48-B885-823F726D7F04}">
      <dgm:prSet/>
      <dgm:spPr/>
      <dgm:t>
        <a:bodyPr/>
        <a:lstStyle/>
        <a:p>
          <a:endParaRPr lang="ru-RU" sz="800"/>
        </a:p>
      </dgm:t>
    </dgm:pt>
    <dgm:pt modelId="{8B77B45A-63C9-4A39-9B7F-C3E0704B4920}" type="sibTrans" cxnId="{A26B3C94-AF7F-4A48-B885-823F726D7F04}">
      <dgm:prSet/>
      <dgm:spPr/>
      <dgm:t>
        <a:bodyPr/>
        <a:lstStyle/>
        <a:p>
          <a:endParaRPr lang="ru-RU" sz="800"/>
        </a:p>
      </dgm:t>
    </dgm:pt>
    <dgm:pt modelId="{7A43EDFF-5384-44E1-BB22-13D049A5FF36}">
      <dgm:prSet custT="1"/>
      <dgm:spPr/>
      <dgm:t>
        <a:bodyPr/>
        <a:lstStyle/>
        <a:p>
          <a:r>
            <a:rPr lang="ru-RU" sz="800">
              <a:latin typeface="Times New Roman" pitchFamily="18" charset="0"/>
              <a:cs typeface="Times New Roman" pitchFamily="18" charset="0"/>
            </a:rPr>
            <a:t>мемориальные соревнования</a:t>
          </a:r>
        </a:p>
      </dgm:t>
    </dgm:pt>
    <dgm:pt modelId="{2E90495E-0CB8-4D18-8EB3-5F5CB863C7A3}" type="parTrans" cxnId="{AD3B39BA-CCE5-4B84-8E2C-66851D9B6036}">
      <dgm:prSet/>
      <dgm:spPr/>
      <dgm:t>
        <a:bodyPr/>
        <a:lstStyle/>
        <a:p>
          <a:endParaRPr lang="ru-RU" sz="800"/>
        </a:p>
      </dgm:t>
    </dgm:pt>
    <dgm:pt modelId="{F10AC8BD-D5AF-4C48-981C-275F80FCB4EE}" type="sibTrans" cxnId="{AD3B39BA-CCE5-4B84-8E2C-66851D9B6036}">
      <dgm:prSet/>
      <dgm:spPr/>
      <dgm:t>
        <a:bodyPr/>
        <a:lstStyle/>
        <a:p>
          <a:endParaRPr lang="ru-RU" sz="800"/>
        </a:p>
      </dgm:t>
    </dgm:pt>
    <dgm:pt modelId="{37BAD039-BD41-4CF1-85F1-58A1151B733D}">
      <dgm:prSet custT="1"/>
      <dgm:spPr/>
      <dgm:t>
        <a:bodyPr/>
        <a:lstStyle/>
        <a:p>
          <a:r>
            <a:rPr lang="ru-RU" sz="800"/>
            <a:t>работа с семьей </a:t>
          </a:r>
        </a:p>
      </dgm:t>
    </dgm:pt>
    <dgm:pt modelId="{939C3720-5A85-4347-AF0C-5BC3A3A04D11}" type="parTrans" cxnId="{CE24E704-6392-4B16-B48E-8D22C42D654E}">
      <dgm:prSet/>
      <dgm:spPr/>
      <dgm:t>
        <a:bodyPr/>
        <a:lstStyle/>
        <a:p>
          <a:endParaRPr lang="ru-RU" sz="800"/>
        </a:p>
      </dgm:t>
    </dgm:pt>
    <dgm:pt modelId="{ABED2E6B-DCC8-453E-A57D-D4B54BA5BE5A}" type="sibTrans" cxnId="{CE24E704-6392-4B16-B48E-8D22C42D654E}">
      <dgm:prSet/>
      <dgm:spPr/>
      <dgm:t>
        <a:bodyPr/>
        <a:lstStyle/>
        <a:p>
          <a:endParaRPr lang="ru-RU" sz="800"/>
        </a:p>
      </dgm:t>
    </dgm:pt>
    <dgm:pt modelId="{F80229A2-E4D9-425C-872F-DF98B6301776}">
      <dgm:prSet custT="1"/>
      <dgm:spPr/>
      <dgm:t>
        <a:bodyPr/>
        <a:lstStyle/>
        <a:p>
          <a:r>
            <a:rPr lang="ru-RU" sz="800"/>
            <a:t>подготовка к ответственному родительству</a:t>
          </a:r>
        </a:p>
      </dgm:t>
    </dgm:pt>
    <dgm:pt modelId="{353781C4-0C22-4D9E-98CF-9012B3167AA9}" type="parTrans" cxnId="{BAA331F2-C214-4A70-887D-E2368331B18F}">
      <dgm:prSet/>
      <dgm:spPr/>
      <dgm:t>
        <a:bodyPr/>
        <a:lstStyle/>
        <a:p>
          <a:endParaRPr lang="ru-RU" sz="800"/>
        </a:p>
      </dgm:t>
    </dgm:pt>
    <dgm:pt modelId="{AFD0318B-EEBF-49E8-B2C3-7759277F7B77}" type="sibTrans" cxnId="{BAA331F2-C214-4A70-887D-E2368331B18F}">
      <dgm:prSet/>
      <dgm:spPr/>
      <dgm:t>
        <a:bodyPr/>
        <a:lstStyle/>
        <a:p>
          <a:endParaRPr lang="ru-RU" sz="800"/>
        </a:p>
      </dgm:t>
    </dgm:pt>
    <dgm:pt modelId="{499DE9FB-89DC-4E0E-BFAE-E0D4A883A73D}">
      <dgm:prSet custT="1"/>
      <dgm:spPr/>
      <dgm:t>
        <a:bodyPr/>
        <a:lstStyle/>
        <a:p>
          <a:r>
            <a:rPr lang="ru-RU" sz="800"/>
            <a:t>экологические конкурсы</a:t>
          </a:r>
        </a:p>
      </dgm:t>
    </dgm:pt>
    <dgm:pt modelId="{BE49935B-9C4B-4191-B0EE-842FE40E5C22}" type="parTrans" cxnId="{03B6A30D-00BA-431D-9FFF-2C93FE2AEE98}">
      <dgm:prSet/>
      <dgm:spPr/>
      <dgm:t>
        <a:bodyPr/>
        <a:lstStyle/>
        <a:p>
          <a:endParaRPr lang="ru-RU" sz="800"/>
        </a:p>
      </dgm:t>
    </dgm:pt>
    <dgm:pt modelId="{55ADA0D0-C7C0-4221-9BDB-7EFEEF4BA859}" type="sibTrans" cxnId="{03B6A30D-00BA-431D-9FFF-2C93FE2AEE98}">
      <dgm:prSet/>
      <dgm:spPr/>
      <dgm:t>
        <a:bodyPr/>
        <a:lstStyle/>
        <a:p>
          <a:endParaRPr lang="ru-RU" sz="800"/>
        </a:p>
      </dgm:t>
    </dgm:pt>
    <dgm:pt modelId="{FC4CBB3D-702F-4045-9E91-F79E62E7AD48}">
      <dgm:prSet custT="1"/>
      <dgm:spPr/>
      <dgm:t>
        <a:bodyPr/>
        <a:lstStyle/>
        <a:p>
          <a:r>
            <a:rPr lang="ru-RU" sz="800"/>
            <a:t>благотворительная деятельность</a:t>
          </a:r>
        </a:p>
      </dgm:t>
    </dgm:pt>
    <dgm:pt modelId="{0F847FAE-1B45-435A-9A82-B1700BE3C816}" type="parTrans" cxnId="{D88690D6-160A-4AD2-854F-040653AC5086}">
      <dgm:prSet/>
      <dgm:spPr/>
      <dgm:t>
        <a:bodyPr/>
        <a:lstStyle/>
        <a:p>
          <a:endParaRPr lang="ru-RU" sz="800"/>
        </a:p>
      </dgm:t>
    </dgm:pt>
    <dgm:pt modelId="{96E489A3-BA34-43E2-9466-08CD04A0B72A}" type="sibTrans" cxnId="{D88690D6-160A-4AD2-854F-040653AC5086}">
      <dgm:prSet/>
      <dgm:spPr/>
      <dgm:t>
        <a:bodyPr/>
        <a:lstStyle/>
        <a:p>
          <a:endParaRPr lang="ru-RU" sz="800"/>
        </a:p>
      </dgm:t>
    </dgm:pt>
    <dgm:pt modelId="{5C4B33CE-8CE9-4A6C-AE4A-0CD923B4E7A7}">
      <dgm:prSet custT="1"/>
      <dgm:spPr/>
      <dgm:t>
        <a:bodyPr/>
        <a:lstStyle/>
        <a:p>
          <a:r>
            <a:rPr lang="ru-RU" sz="800"/>
            <a:t>экологические акции</a:t>
          </a:r>
        </a:p>
      </dgm:t>
    </dgm:pt>
    <dgm:pt modelId="{82FE01B9-F44B-407F-BC2E-859F68E9927E}" type="parTrans" cxnId="{7D59D3C6-0387-467B-AE0A-7F4BED90B8B7}">
      <dgm:prSet/>
      <dgm:spPr/>
      <dgm:t>
        <a:bodyPr/>
        <a:lstStyle/>
        <a:p>
          <a:endParaRPr lang="ru-RU" sz="800"/>
        </a:p>
      </dgm:t>
    </dgm:pt>
    <dgm:pt modelId="{D499A9BE-D6C8-4330-A8AF-756422F2D409}" type="sibTrans" cxnId="{7D59D3C6-0387-467B-AE0A-7F4BED90B8B7}">
      <dgm:prSet/>
      <dgm:spPr/>
      <dgm:t>
        <a:bodyPr/>
        <a:lstStyle/>
        <a:p>
          <a:endParaRPr lang="ru-RU" sz="800"/>
        </a:p>
      </dgm:t>
    </dgm:pt>
    <dgm:pt modelId="{B9E182CA-6E17-489E-B378-170F869E8FCE}">
      <dgm:prSet custT="1"/>
      <dgm:spPr/>
      <dgm:t>
        <a:bodyPr/>
        <a:lstStyle/>
        <a:p>
          <a:r>
            <a:rPr lang="ru-RU" sz="800"/>
            <a:t>"Зарница"</a:t>
          </a:r>
        </a:p>
      </dgm:t>
    </dgm:pt>
    <dgm:pt modelId="{B1723689-9217-4BAB-A9D9-FCFC98EE222F}" type="parTrans" cxnId="{F7DFE08F-6E8F-4047-B5CB-9C70EA1FF136}">
      <dgm:prSet/>
      <dgm:spPr/>
      <dgm:t>
        <a:bodyPr/>
        <a:lstStyle/>
        <a:p>
          <a:endParaRPr lang="ru-RU" sz="800"/>
        </a:p>
      </dgm:t>
    </dgm:pt>
    <dgm:pt modelId="{9C2FEF1E-1B4B-4282-A9BB-B140680C6554}" type="sibTrans" cxnId="{F7DFE08F-6E8F-4047-B5CB-9C70EA1FF136}">
      <dgm:prSet/>
      <dgm:spPr/>
      <dgm:t>
        <a:bodyPr/>
        <a:lstStyle/>
        <a:p>
          <a:endParaRPr lang="ru-RU" sz="800"/>
        </a:p>
      </dgm:t>
    </dgm:pt>
    <dgm:pt modelId="{95B60D49-FCC2-4722-9F57-F8F13C91EE32}">
      <dgm:prSet custT="1"/>
      <dgm:spPr/>
      <dgm:t>
        <a:bodyPr/>
        <a:lstStyle/>
        <a:p>
          <a:r>
            <a:rPr lang="ru-RU" sz="800"/>
            <a:t>выстаки декоративно прикладного творчества.</a:t>
          </a:r>
        </a:p>
      </dgm:t>
    </dgm:pt>
    <dgm:pt modelId="{BE987FAF-CFC4-49B0-973E-C9F0C206A54D}" type="parTrans" cxnId="{70342CEF-C581-4D05-A1C3-CCC6A651A005}">
      <dgm:prSet/>
      <dgm:spPr/>
      <dgm:t>
        <a:bodyPr/>
        <a:lstStyle/>
        <a:p>
          <a:endParaRPr lang="ru-RU" sz="800"/>
        </a:p>
      </dgm:t>
    </dgm:pt>
    <dgm:pt modelId="{7DF7E8F9-A2DC-4F06-BE30-3B0F9F706202}" type="sibTrans" cxnId="{70342CEF-C581-4D05-A1C3-CCC6A651A005}">
      <dgm:prSet/>
      <dgm:spPr/>
      <dgm:t>
        <a:bodyPr/>
        <a:lstStyle/>
        <a:p>
          <a:endParaRPr lang="ru-RU" sz="800"/>
        </a:p>
      </dgm:t>
    </dgm:pt>
    <dgm:pt modelId="{81A70268-3EEE-4ED5-8147-291351E1CBA8}">
      <dgm:prSet custT="1"/>
      <dgm:spPr/>
      <dgm:t>
        <a:bodyPr/>
        <a:lstStyle/>
        <a:p>
          <a:r>
            <a:rPr lang="ru-RU" sz="800"/>
            <a:t>памятные даты</a:t>
          </a:r>
        </a:p>
      </dgm:t>
    </dgm:pt>
    <dgm:pt modelId="{68282577-C267-42EA-BC54-D6F6BC758A52}" type="parTrans" cxnId="{113B29F2-77EF-4EA0-BB9D-79F2B4126C05}">
      <dgm:prSet/>
      <dgm:spPr/>
      <dgm:t>
        <a:bodyPr/>
        <a:lstStyle/>
        <a:p>
          <a:endParaRPr lang="ru-RU" sz="800"/>
        </a:p>
      </dgm:t>
    </dgm:pt>
    <dgm:pt modelId="{031013E1-522E-4CA1-BE88-6589CBD1FF04}" type="sibTrans" cxnId="{113B29F2-77EF-4EA0-BB9D-79F2B4126C05}">
      <dgm:prSet/>
      <dgm:spPr/>
      <dgm:t>
        <a:bodyPr/>
        <a:lstStyle/>
        <a:p>
          <a:endParaRPr lang="ru-RU" sz="800"/>
        </a:p>
      </dgm:t>
    </dgm:pt>
    <dgm:pt modelId="{7F49E85C-E64F-48EA-9227-9CF6CFD1DA70}">
      <dgm:prSet custT="1"/>
      <dgm:spPr/>
      <dgm:t>
        <a:bodyPr/>
        <a:lstStyle/>
        <a:p>
          <a:r>
            <a:rPr lang="ru-RU" sz="800"/>
            <a:t>Школьный совет самоуправления,школьное СМИ</a:t>
          </a:r>
        </a:p>
      </dgm:t>
    </dgm:pt>
    <dgm:pt modelId="{123669FD-2B9C-4A1D-A9C1-D6A305E70FC3}" type="parTrans" cxnId="{372850A9-3DB2-4E96-8EC3-0458B3CCF2E4}">
      <dgm:prSet/>
      <dgm:spPr/>
      <dgm:t>
        <a:bodyPr/>
        <a:lstStyle/>
        <a:p>
          <a:endParaRPr lang="ru-RU" sz="800"/>
        </a:p>
      </dgm:t>
    </dgm:pt>
    <dgm:pt modelId="{D61AC376-AB2B-4177-A733-DF3D7ECB94E8}" type="sibTrans" cxnId="{372850A9-3DB2-4E96-8EC3-0458B3CCF2E4}">
      <dgm:prSet/>
      <dgm:spPr/>
      <dgm:t>
        <a:bodyPr/>
        <a:lstStyle/>
        <a:p>
          <a:endParaRPr lang="ru-RU" sz="800"/>
        </a:p>
      </dgm:t>
    </dgm:pt>
    <dgm:pt modelId="{AA413B1C-F48D-4294-A8A2-621218683BF5}" type="pres">
      <dgm:prSet presAssocID="{FAA5767C-A030-443E-95F0-39298AE3E6F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83E53C3-7C38-4AFE-9D32-A4C8B6248C71}" type="pres">
      <dgm:prSet presAssocID="{EDC5BD26-22A0-4558-9AA6-CDB8B615E31F}" presName="hierRoot1" presStyleCnt="0">
        <dgm:presLayoutVars>
          <dgm:hierBranch val="init"/>
        </dgm:presLayoutVars>
      </dgm:prSet>
      <dgm:spPr/>
    </dgm:pt>
    <dgm:pt modelId="{2F748B9C-9D01-4902-A891-A5D2F4A5CCDF}" type="pres">
      <dgm:prSet presAssocID="{EDC5BD26-22A0-4558-9AA6-CDB8B615E31F}" presName="rootComposite1" presStyleCnt="0"/>
      <dgm:spPr/>
    </dgm:pt>
    <dgm:pt modelId="{7B1E0D5B-59AB-484A-B8EE-B5B0D7617CB7}" type="pres">
      <dgm:prSet presAssocID="{EDC5BD26-22A0-4558-9AA6-CDB8B615E31F}" presName="rootText1" presStyleLbl="node0" presStyleIdx="0" presStyleCnt="1" custScaleX="5058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EB8F8D-95F7-42F8-8518-C4D3C646528A}" type="pres">
      <dgm:prSet presAssocID="{EDC5BD26-22A0-4558-9AA6-CDB8B615E31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89F31058-61CD-46B8-8887-B2BC9380417A}" type="pres">
      <dgm:prSet presAssocID="{EDC5BD26-22A0-4558-9AA6-CDB8B615E31F}" presName="hierChild2" presStyleCnt="0"/>
      <dgm:spPr/>
    </dgm:pt>
    <dgm:pt modelId="{5418674F-BFB9-4CD4-9B9E-8E7BF8EB7FC2}" type="pres">
      <dgm:prSet presAssocID="{E695218E-3635-45FD-9983-4FA35CF7CBC1}" presName="Name37" presStyleLbl="parChTrans1D2" presStyleIdx="0" presStyleCnt="6"/>
      <dgm:spPr/>
      <dgm:t>
        <a:bodyPr/>
        <a:lstStyle/>
        <a:p>
          <a:endParaRPr lang="ru-RU"/>
        </a:p>
      </dgm:t>
    </dgm:pt>
    <dgm:pt modelId="{D9B27F82-F4CF-4B8A-B3D3-212D3ADC5B89}" type="pres">
      <dgm:prSet presAssocID="{222BC44B-1185-49B4-BE95-EF7291F6AE9A}" presName="hierRoot2" presStyleCnt="0">
        <dgm:presLayoutVars>
          <dgm:hierBranch val="init"/>
        </dgm:presLayoutVars>
      </dgm:prSet>
      <dgm:spPr/>
    </dgm:pt>
    <dgm:pt modelId="{4526C944-E496-4994-9508-18ED8D04A7ED}" type="pres">
      <dgm:prSet presAssocID="{222BC44B-1185-49B4-BE95-EF7291F6AE9A}" presName="rootComposite" presStyleCnt="0"/>
      <dgm:spPr/>
    </dgm:pt>
    <dgm:pt modelId="{D8EBB282-1A08-48E0-B4D6-C6F886366ED9}" type="pres">
      <dgm:prSet presAssocID="{222BC44B-1185-49B4-BE95-EF7291F6AE9A}" presName="rootText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E598E6-FD0C-4AD0-B2DA-F39ED92ADE75}" type="pres">
      <dgm:prSet presAssocID="{222BC44B-1185-49B4-BE95-EF7291F6AE9A}" presName="rootConnector" presStyleLbl="node2" presStyleIdx="0" presStyleCnt="6"/>
      <dgm:spPr/>
      <dgm:t>
        <a:bodyPr/>
        <a:lstStyle/>
        <a:p>
          <a:endParaRPr lang="ru-RU"/>
        </a:p>
      </dgm:t>
    </dgm:pt>
    <dgm:pt modelId="{B4907D61-E1A1-437E-995D-217AEEEB1A38}" type="pres">
      <dgm:prSet presAssocID="{222BC44B-1185-49B4-BE95-EF7291F6AE9A}" presName="hierChild4" presStyleCnt="0"/>
      <dgm:spPr/>
    </dgm:pt>
    <dgm:pt modelId="{C144435C-2738-400D-98AF-9B2CB91212A0}" type="pres">
      <dgm:prSet presAssocID="{410DA303-5173-4837-B878-38CF44B06916}" presName="Name37" presStyleLbl="parChTrans1D3" presStyleIdx="0" presStyleCnt="21"/>
      <dgm:spPr/>
      <dgm:t>
        <a:bodyPr/>
        <a:lstStyle/>
        <a:p>
          <a:endParaRPr lang="ru-RU"/>
        </a:p>
      </dgm:t>
    </dgm:pt>
    <dgm:pt modelId="{33FC7C98-C665-4D3E-A48C-F46DF4F61C88}" type="pres">
      <dgm:prSet presAssocID="{955D8A9D-1B46-44E8-B579-E24A46B5C5C6}" presName="hierRoot2" presStyleCnt="0">
        <dgm:presLayoutVars>
          <dgm:hierBranch val="init"/>
        </dgm:presLayoutVars>
      </dgm:prSet>
      <dgm:spPr/>
    </dgm:pt>
    <dgm:pt modelId="{A87C6C4A-7A1E-4EC9-8781-10BD23535D33}" type="pres">
      <dgm:prSet presAssocID="{955D8A9D-1B46-44E8-B579-E24A46B5C5C6}" presName="rootComposite" presStyleCnt="0"/>
      <dgm:spPr/>
    </dgm:pt>
    <dgm:pt modelId="{ABFD7DF5-B75A-4A10-9ADD-28DD8DA0153D}" type="pres">
      <dgm:prSet presAssocID="{955D8A9D-1B46-44E8-B579-E24A46B5C5C6}" presName="rootText" presStyleLbl="node3" presStyleIdx="0" presStyleCnt="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8A6E7F2-0E8E-4980-8769-0B553A92D809}" type="pres">
      <dgm:prSet presAssocID="{955D8A9D-1B46-44E8-B579-E24A46B5C5C6}" presName="rootConnector" presStyleLbl="node3" presStyleIdx="0" presStyleCnt="21"/>
      <dgm:spPr/>
      <dgm:t>
        <a:bodyPr/>
        <a:lstStyle/>
        <a:p>
          <a:endParaRPr lang="ru-RU"/>
        </a:p>
      </dgm:t>
    </dgm:pt>
    <dgm:pt modelId="{19BA396B-E6D8-46DA-ADF0-4772223A1143}" type="pres">
      <dgm:prSet presAssocID="{955D8A9D-1B46-44E8-B579-E24A46B5C5C6}" presName="hierChild4" presStyleCnt="0"/>
      <dgm:spPr/>
    </dgm:pt>
    <dgm:pt modelId="{40A4C4E0-9682-4F27-ABDE-AB161E9F388D}" type="pres">
      <dgm:prSet presAssocID="{955D8A9D-1B46-44E8-B579-E24A46B5C5C6}" presName="hierChild5" presStyleCnt="0"/>
      <dgm:spPr/>
    </dgm:pt>
    <dgm:pt modelId="{9E95A58C-FCC5-4880-A06D-65C93A6A8048}" type="pres">
      <dgm:prSet presAssocID="{68282577-C267-42EA-BC54-D6F6BC758A52}" presName="Name37" presStyleLbl="parChTrans1D3" presStyleIdx="1" presStyleCnt="21"/>
      <dgm:spPr/>
      <dgm:t>
        <a:bodyPr/>
        <a:lstStyle/>
        <a:p>
          <a:endParaRPr lang="ru-RU"/>
        </a:p>
      </dgm:t>
    </dgm:pt>
    <dgm:pt modelId="{F30C92B7-6B3E-4B43-927A-8CDBB2A0036A}" type="pres">
      <dgm:prSet presAssocID="{81A70268-3EEE-4ED5-8147-291351E1CBA8}" presName="hierRoot2" presStyleCnt="0">
        <dgm:presLayoutVars>
          <dgm:hierBranch val="init"/>
        </dgm:presLayoutVars>
      </dgm:prSet>
      <dgm:spPr/>
    </dgm:pt>
    <dgm:pt modelId="{711ED0D6-FF63-4B4B-B090-AE565AE46B63}" type="pres">
      <dgm:prSet presAssocID="{81A70268-3EEE-4ED5-8147-291351E1CBA8}" presName="rootComposite" presStyleCnt="0"/>
      <dgm:spPr/>
    </dgm:pt>
    <dgm:pt modelId="{258F4CEC-E268-4754-A656-15B82E91C57E}" type="pres">
      <dgm:prSet presAssocID="{81A70268-3EEE-4ED5-8147-291351E1CBA8}" presName="rootText" presStyleLbl="node3" presStyleIdx="1" presStyleCnt="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CB86B93-2A3D-45D9-9A51-5DCFD30ADAC5}" type="pres">
      <dgm:prSet presAssocID="{81A70268-3EEE-4ED5-8147-291351E1CBA8}" presName="rootConnector" presStyleLbl="node3" presStyleIdx="1" presStyleCnt="21"/>
      <dgm:spPr/>
      <dgm:t>
        <a:bodyPr/>
        <a:lstStyle/>
        <a:p>
          <a:endParaRPr lang="ru-RU"/>
        </a:p>
      </dgm:t>
    </dgm:pt>
    <dgm:pt modelId="{F83EC201-D60B-4570-BC9B-19085DE26C6A}" type="pres">
      <dgm:prSet presAssocID="{81A70268-3EEE-4ED5-8147-291351E1CBA8}" presName="hierChild4" presStyleCnt="0"/>
      <dgm:spPr/>
    </dgm:pt>
    <dgm:pt modelId="{6C3B4E5F-9366-40BB-AC76-97BF64E8CB2F}" type="pres">
      <dgm:prSet presAssocID="{81A70268-3EEE-4ED5-8147-291351E1CBA8}" presName="hierChild5" presStyleCnt="0"/>
      <dgm:spPr/>
    </dgm:pt>
    <dgm:pt modelId="{8489115E-352D-480F-9BE8-776D0C8B8E4E}" type="pres">
      <dgm:prSet presAssocID="{8C70D9BA-CFD9-4E20-8F2A-1EAA18491542}" presName="Name37" presStyleLbl="parChTrans1D3" presStyleIdx="2" presStyleCnt="21"/>
      <dgm:spPr/>
      <dgm:t>
        <a:bodyPr/>
        <a:lstStyle/>
        <a:p>
          <a:endParaRPr lang="ru-RU"/>
        </a:p>
      </dgm:t>
    </dgm:pt>
    <dgm:pt modelId="{AAD8932C-3D27-44D7-8DAA-480F43174974}" type="pres">
      <dgm:prSet presAssocID="{BCF28547-F481-465F-9919-D1D67E550C94}" presName="hierRoot2" presStyleCnt="0">
        <dgm:presLayoutVars>
          <dgm:hierBranch val="init"/>
        </dgm:presLayoutVars>
      </dgm:prSet>
      <dgm:spPr/>
    </dgm:pt>
    <dgm:pt modelId="{817A722C-C43F-4B4C-951F-8B612A70F1EE}" type="pres">
      <dgm:prSet presAssocID="{BCF28547-F481-465F-9919-D1D67E550C94}" presName="rootComposite" presStyleCnt="0"/>
      <dgm:spPr/>
    </dgm:pt>
    <dgm:pt modelId="{9975CA38-5863-4227-877A-0FE4F846C6A8}" type="pres">
      <dgm:prSet presAssocID="{BCF28547-F481-465F-9919-D1D67E550C94}" presName="rootText" presStyleLbl="node3" presStyleIdx="2" presStyleCnt="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8CDC8AD-8A8F-493C-BC40-ADA7630DB17B}" type="pres">
      <dgm:prSet presAssocID="{BCF28547-F481-465F-9919-D1D67E550C94}" presName="rootConnector" presStyleLbl="node3" presStyleIdx="2" presStyleCnt="21"/>
      <dgm:spPr/>
      <dgm:t>
        <a:bodyPr/>
        <a:lstStyle/>
        <a:p>
          <a:endParaRPr lang="ru-RU"/>
        </a:p>
      </dgm:t>
    </dgm:pt>
    <dgm:pt modelId="{4C65B6E2-3AAF-4EE2-BC0E-806886BA1069}" type="pres">
      <dgm:prSet presAssocID="{BCF28547-F481-465F-9919-D1D67E550C94}" presName="hierChild4" presStyleCnt="0"/>
      <dgm:spPr/>
    </dgm:pt>
    <dgm:pt modelId="{7EF4519A-0722-4A95-B615-2AA703D843DF}" type="pres">
      <dgm:prSet presAssocID="{BCF28547-F481-465F-9919-D1D67E550C94}" presName="hierChild5" presStyleCnt="0"/>
      <dgm:spPr/>
    </dgm:pt>
    <dgm:pt modelId="{02C21FE6-725B-4D83-98E6-27B7ABA4F1D4}" type="pres">
      <dgm:prSet presAssocID="{353781C4-0C22-4D9E-98CF-9012B3167AA9}" presName="Name37" presStyleLbl="parChTrans1D3" presStyleIdx="3" presStyleCnt="21"/>
      <dgm:spPr/>
      <dgm:t>
        <a:bodyPr/>
        <a:lstStyle/>
        <a:p>
          <a:endParaRPr lang="ru-RU"/>
        </a:p>
      </dgm:t>
    </dgm:pt>
    <dgm:pt modelId="{D0CE6C08-96F4-4615-917A-77605F779167}" type="pres">
      <dgm:prSet presAssocID="{F80229A2-E4D9-425C-872F-DF98B6301776}" presName="hierRoot2" presStyleCnt="0">
        <dgm:presLayoutVars>
          <dgm:hierBranch val="init"/>
        </dgm:presLayoutVars>
      </dgm:prSet>
      <dgm:spPr/>
    </dgm:pt>
    <dgm:pt modelId="{CF6A01AE-9390-4C39-8F58-4D2683CA77EC}" type="pres">
      <dgm:prSet presAssocID="{F80229A2-E4D9-425C-872F-DF98B6301776}" presName="rootComposite" presStyleCnt="0"/>
      <dgm:spPr/>
    </dgm:pt>
    <dgm:pt modelId="{D5CA1520-73BD-4491-8FAE-E107A0B7EC0D}" type="pres">
      <dgm:prSet presAssocID="{F80229A2-E4D9-425C-872F-DF98B6301776}" presName="rootText" presStyleLbl="node3" presStyleIdx="3" presStyleCnt="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CC1A582-3B2C-4B59-BAF2-F6719CB17663}" type="pres">
      <dgm:prSet presAssocID="{F80229A2-E4D9-425C-872F-DF98B6301776}" presName="rootConnector" presStyleLbl="node3" presStyleIdx="3" presStyleCnt="21"/>
      <dgm:spPr/>
      <dgm:t>
        <a:bodyPr/>
        <a:lstStyle/>
        <a:p>
          <a:endParaRPr lang="ru-RU"/>
        </a:p>
      </dgm:t>
    </dgm:pt>
    <dgm:pt modelId="{41A04FE0-E85E-4EA5-9E5B-4CD89E5F3E7C}" type="pres">
      <dgm:prSet presAssocID="{F80229A2-E4D9-425C-872F-DF98B6301776}" presName="hierChild4" presStyleCnt="0"/>
      <dgm:spPr/>
    </dgm:pt>
    <dgm:pt modelId="{495C901A-4C28-44BC-ABF6-5E0400C33D9D}" type="pres">
      <dgm:prSet presAssocID="{F80229A2-E4D9-425C-872F-DF98B6301776}" presName="hierChild5" presStyleCnt="0"/>
      <dgm:spPr/>
    </dgm:pt>
    <dgm:pt modelId="{22496470-6669-4EA9-872B-65D0217D036A}" type="pres">
      <dgm:prSet presAssocID="{222BC44B-1185-49B4-BE95-EF7291F6AE9A}" presName="hierChild5" presStyleCnt="0"/>
      <dgm:spPr/>
    </dgm:pt>
    <dgm:pt modelId="{6551CB9C-EA1A-44A2-B675-62C11EF63B3A}" type="pres">
      <dgm:prSet presAssocID="{FBA804FA-F33D-4273-BF7E-7F0262347CA1}" presName="Name37" presStyleLbl="parChTrans1D2" presStyleIdx="1" presStyleCnt="6"/>
      <dgm:spPr/>
      <dgm:t>
        <a:bodyPr/>
        <a:lstStyle/>
        <a:p>
          <a:endParaRPr lang="ru-RU"/>
        </a:p>
      </dgm:t>
    </dgm:pt>
    <dgm:pt modelId="{5638221C-066A-445B-8334-CD7607B5683E}" type="pres">
      <dgm:prSet presAssocID="{33CC1D75-375A-484D-B29D-3379661EE4F9}" presName="hierRoot2" presStyleCnt="0">
        <dgm:presLayoutVars>
          <dgm:hierBranch val="init"/>
        </dgm:presLayoutVars>
      </dgm:prSet>
      <dgm:spPr/>
    </dgm:pt>
    <dgm:pt modelId="{B7855DEA-5D94-47D9-A7C1-559A394A8E52}" type="pres">
      <dgm:prSet presAssocID="{33CC1D75-375A-484D-B29D-3379661EE4F9}" presName="rootComposite" presStyleCnt="0"/>
      <dgm:spPr/>
    </dgm:pt>
    <dgm:pt modelId="{E3E9B22A-25ED-4487-AE94-CC725E1C5C3F}" type="pres">
      <dgm:prSet presAssocID="{33CC1D75-375A-484D-B29D-3379661EE4F9}" presName="rootText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92DC6F9-0E04-47E6-B1CA-CBDEC2202356}" type="pres">
      <dgm:prSet presAssocID="{33CC1D75-375A-484D-B29D-3379661EE4F9}" presName="rootConnector" presStyleLbl="node2" presStyleIdx="1" presStyleCnt="6"/>
      <dgm:spPr/>
      <dgm:t>
        <a:bodyPr/>
        <a:lstStyle/>
        <a:p>
          <a:endParaRPr lang="ru-RU"/>
        </a:p>
      </dgm:t>
    </dgm:pt>
    <dgm:pt modelId="{21C799C6-4B47-4B36-9D1B-1E98735EFD5A}" type="pres">
      <dgm:prSet presAssocID="{33CC1D75-375A-484D-B29D-3379661EE4F9}" presName="hierChild4" presStyleCnt="0"/>
      <dgm:spPr/>
    </dgm:pt>
    <dgm:pt modelId="{E3746045-AE58-4A3A-ADDD-1EBE6080ADF0}" type="pres">
      <dgm:prSet presAssocID="{E3D2B42E-B7AE-415B-9276-0040E2A50BAF}" presName="Name37" presStyleLbl="parChTrans1D3" presStyleIdx="4" presStyleCnt="21"/>
      <dgm:spPr/>
      <dgm:t>
        <a:bodyPr/>
        <a:lstStyle/>
        <a:p>
          <a:endParaRPr lang="ru-RU"/>
        </a:p>
      </dgm:t>
    </dgm:pt>
    <dgm:pt modelId="{B1C2D621-9354-4652-B12E-228027E95D26}" type="pres">
      <dgm:prSet presAssocID="{FE412B60-880C-4478-82B4-6F62C627E923}" presName="hierRoot2" presStyleCnt="0">
        <dgm:presLayoutVars>
          <dgm:hierBranch val="init"/>
        </dgm:presLayoutVars>
      </dgm:prSet>
      <dgm:spPr/>
    </dgm:pt>
    <dgm:pt modelId="{0569C8A0-D036-4CC9-8155-CD22B96AD5E1}" type="pres">
      <dgm:prSet presAssocID="{FE412B60-880C-4478-82B4-6F62C627E923}" presName="rootComposite" presStyleCnt="0"/>
      <dgm:spPr/>
    </dgm:pt>
    <dgm:pt modelId="{6486DFE6-C02D-4F2B-8DC8-CE94A2FE7259}" type="pres">
      <dgm:prSet presAssocID="{FE412B60-880C-4478-82B4-6F62C627E923}" presName="rootText" presStyleLbl="node3" presStyleIdx="4" presStyleCnt="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6D10548-6A37-44EA-8719-F3C259847F5E}" type="pres">
      <dgm:prSet presAssocID="{FE412B60-880C-4478-82B4-6F62C627E923}" presName="rootConnector" presStyleLbl="node3" presStyleIdx="4" presStyleCnt="21"/>
      <dgm:spPr/>
      <dgm:t>
        <a:bodyPr/>
        <a:lstStyle/>
        <a:p>
          <a:endParaRPr lang="ru-RU"/>
        </a:p>
      </dgm:t>
    </dgm:pt>
    <dgm:pt modelId="{DBA19245-1DC2-4608-90E9-04D5BAB842F2}" type="pres">
      <dgm:prSet presAssocID="{FE412B60-880C-4478-82B4-6F62C627E923}" presName="hierChild4" presStyleCnt="0"/>
      <dgm:spPr/>
    </dgm:pt>
    <dgm:pt modelId="{B42AFF12-B2D3-4604-AEC7-AF08F0FEF7FF}" type="pres">
      <dgm:prSet presAssocID="{FE412B60-880C-4478-82B4-6F62C627E923}" presName="hierChild5" presStyleCnt="0"/>
      <dgm:spPr/>
    </dgm:pt>
    <dgm:pt modelId="{BB34918B-B2B5-4319-BFD9-E58C87DB4597}" type="pres">
      <dgm:prSet presAssocID="{95C7E58E-F2AB-47FF-A60E-4375FA98A3F6}" presName="Name37" presStyleLbl="parChTrans1D3" presStyleIdx="5" presStyleCnt="21"/>
      <dgm:spPr/>
      <dgm:t>
        <a:bodyPr/>
        <a:lstStyle/>
        <a:p>
          <a:endParaRPr lang="ru-RU"/>
        </a:p>
      </dgm:t>
    </dgm:pt>
    <dgm:pt modelId="{1A07C4B2-3F58-4FCC-BD48-F9974EE719B3}" type="pres">
      <dgm:prSet presAssocID="{796514F9-387E-4118-A715-DA1FA3C9E8F7}" presName="hierRoot2" presStyleCnt="0">
        <dgm:presLayoutVars>
          <dgm:hierBranch val="init"/>
        </dgm:presLayoutVars>
      </dgm:prSet>
      <dgm:spPr/>
    </dgm:pt>
    <dgm:pt modelId="{50573F06-1895-450A-B4EE-E5CE86805594}" type="pres">
      <dgm:prSet presAssocID="{796514F9-387E-4118-A715-DA1FA3C9E8F7}" presName="rootComposite" presStyleCnt="0"/>
      <dgm:spPr/>
    </dgm:pt>
    <dgm:pt modelId="{1AEC3982-E0A3-43CD-B50B-E3E3DD9F6F5A}" type="pres">
      <dgm:prSet presAssocID="{796514F9-387E-4118-A715-DA1FA3C9E8F7}" presName="rootText" presStyleLbl="node3" presStyleIdx="5" presStyleCnt="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B82025E-0B1A-497B-9B24-4AA9DEC0BBA5}" type="pres">
      <dgm:prSet presAssocID="{796514F9-387E-4118-A715-DA1FA3C9E8F7}" presName="rootConnector" presStyleLbl="node3" presStyleIdx="5" presStyleCnt="21"/>
      <dgm:spPr/>
      <dgm:t>
        <a:bodyPr/>
        <a:lstStyle/>
        <a:p>
          <a:endParaRPr lang="ru-RU"/>
        </a:p>
      </dgm:t>
    </dgm:pt>
    <dgm:pt modelId="{640E2E53-875E-4CF0-B349-DBA8A323134F}" type="pres">
      <dgm:prSet presAssocID="{796514F9-387E-4118-A715-DA1FA3C9E8F7}" presName="hierChild4" presStyleCnt="0"/>
      <dgm:spPr/>
    </dgm:pt>
    <dgm:pt modelId="{854AA847-D26C-4BCA-90E8-8135C32E3DB9}" type="pres">
      <dgm:prSet presAssocID="{796514F9-387E-4118-A715-DA1FA3C9E8F7}" presName="hierChild5" presStyleCnt="0"/>
      <dgm:spPr/>
    </dgm:pt>
    <dgm:pt modelId="{8FADB903-D465-4CAF-BC4A-0331C97C7062}" type="pres">
      <dgm:prSet presAssocID="{E1595A12-3EFC-4C45-8938-1769C537CFB3}" presName="Name37" presStyleLbl="parChTrans1D3" presStyleIdx="6" presStyleCnt="21"/>
      <dgm:spPr/>
      <dgm:t>
        <a:bodyPr/>
        <a:lstStyle/>
        <a:p>
          <a:endParaRPr lang="ru-RU"/>
        </a:p>
      </dgm:t>
    </dgm:pt>
    <dgm:pt modelId="{73E14D91-15D9-4F26-B153-280DB4E84322}" type="pres">
      <dgm:prSet presAssocID="{51E4732E-756B-4FA6-8184-0D70AEBE94E9}" presName="hierRoot2" presStyleCnt="0">
        <dgm:presLayoutVars>
          <dgm:hierBranch val="init"/>
        </dgm:presLayoutVars>
      </dgm:prSet>
      <dgm:spPr/>
    </dgm:pt>
    <dgm:pt modelId="{AD5D5966-2780-4C5D-BD6A-DD4F9B666A08}" type="pres">
      <dgm:prSet presAssocID="{51E4732E-756B-4FA6-8184-0D70AEBE94E9}" presName="rootComposite" presStyleCnt="0"/>
      <dgm:spPr/>
    </dgm:pt>
    <dgm:pt modelId="{7B5FBC78-750B-4F90-8BF5-AC1DDA5A326F}" type="pres">
      <dgm:prSet presAssocID="{51E4732E-756B-4FA6-8184-0D70AEBE94E9}" presName="rootText" presStyleLbl="node3" presStyleIdx="6" presStyleCnt="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2F1A57B-0871-4478-B274-E13EF7EECCC4}" type="pres">
      <dgm:prSet presAssocID="{51E4732E-756B-4FA6-8184-0D70AEBE94E9}" presName="rootConnector" presStyleLbl="node3" presStyleIdx="6" presStyleCnt="21"/>
      <dgm:spPr/>
      <dgm:t>
        <a:bodyPr/>
        <a:lstStyle/>
        <a:p>
          <a:endParaRPr lang="ru-RU"/>
        </a:p>
      </dgm:t>
    </dgm:pt>
    <dgm:pt modelId="{062D632F-6E71-43F5-902F-7B945AD77ECE}" type="pres">
      <dgm:prSet presAssocID="{51E4732E-756B-4FA6-8184-0D70AEBE94E9}" presName="hierChild4" presStyleCnt="0"/>
      <dgm:spPr/>
    </dgm:pt>
    <dgm:pt modelId="{62C2883D-F978-44EF-AA05-9D75C3D08CCD}" type="pres">
      <dgm:prSet presAssocID="{51E4732E-756B-4FA6-8184-0D70AEBE94E9}" presName="hierChild5" presStyleCnt="0"/>
      <dgm:spPr/>
    </dgm:pt>
    <dgm:pt modelId="{060644D3-579E-4168-A4F4-0574C83B184A}" type="pres">
      <dgm:prSet presAssocID="{33CC1D75-375A-484D-B29D-3379661EE4F9}" presName="hierChild5" presStyleCnt="0"/>
      <dgm:spPr/>
    </dgm:pt>
    <dgm:pt modelId="{0B522944-19EF-44C2-B916-0521CB028B8C}" type="pres">
      <dgm:prSet presAssocID="{78A16CA7-FDF7-4FAB-B45A-80D7FE765749}" presName="Name37" presStyleLbl="parChTrans1D2" presStyleIdx="2" presStyleCnt="6"/>
      <dgm:spPr/>
      <dgm:t>
        <a:bodyPr/>
        <a:lstStyle/>
        <a:p>
          <a:endParaRPr lang="ru-RU"/>
        </a:p>
      </dgm:t>
    </dgm:pt>
    <dgm:pt modelId="{1974AF25-3630-4006-9648-94EE92627A9E}" type="pres">
      <dgm:prSet presAssocID="{328C6BA8-19D2-4F87-BEA2-4CD0433B7B82}" presName="hierRoot2" presStyleCnt="0">
        <dgm:presLayoutVars>
          <dgm:hierBranch val="init"/>
        </dgm:presLayoutVars>
      </dgm:prSet>
      <dgm:spPr/>
    </dgm:pt>
    <dgm:pt modelId="{7F384593-35E7-491E-BD3C-705A00033A76}" type="pres">
      <dgm:prSet presAssocID="{328C6BA8-19D2-4F87-BEA2-4CD0433B7B82}" presName="rootComposite" presStyleCnt="0"/>
      <dgm:spPr/>
    </dgm:pt>
    <dgm:pt modelId="{1BFAFB93-D744-4DF3-9C82-57949B24D24F}" type="pres">
      <dgm:prSet presAssocID="{328C6BA8-19D2-4F87-BEA2-4CD0433B7B82}" presName="rootText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2D75DA-292E-47E1-93AD-FE575043D3A7}" type="pres">
      <dgm:prSet presAssocID="{328C6BA8-19D2-4F87-BEA2-4CD0433B7B82}" presName="rootConnector" presStyleLbl="node2" presStyleIdx="2" presStyleCnt="6"/>
      <dgm:spPr/>
      <dgm:t>
        <a:bodyPr/>
        <a:lstStyle/>
        <a:p>
          <a:endParaRPr lang="ru-RU"/>
        </a:p>
      </dgm:t>
    </dgm:pt>
    <dgm:pt modelId="{7258E023-AE18-4465-8382-4766F6788E90}" type="pres">
      <dgm:prSet presAssocID="{328C6BA8-19D2-4F87-BEA2-4CD0433B7B82}" presName="hierChild4" presStyleCnt="0"/>
      <dgm:spPr/>
    </dgm:pt>
    <dgm:pt modelId="{49542A27-D0E4-433D-9419-AFCB2A5C8601}" type="pres">
      <dgm:prSet presAssocID="{99690A91-1E05-4D77-B453-B88A5BFBD7CD}" presName="Name37" presStyleLbl="parChTrans1D3" presStyleIdx="7" presStyleCnt="21"/>
      <dgm:spPr/>
      <dgm:t>
        <a:bodyPr/>
        <a:lstStyle/>
        <a:p>
          <a:endParaRPr lang="ru-RU"/>
        </a:p>
      </dgm:t>
    </dgm:pt>
    <dgm:pt modelId="{125652C0-2846-475B-9625-CD890022FAE4}" type="pres">
      <dgm:prSet presAssocID="{30409329-3D55-41C7-AA97-8CC8C0B83316}" presName="hierRoot2" presStyleCnt="0">
        <dgm:presLayoutVars>
          <dgm:hierBranch val="init"/>
        </dgm:presLayoutVars>
      </dgm:prSet>
      <dgm:spPr/>
    </dgm:pt>
    <dgm:pt modelId="{DA2CE3E9-A942-45F0-BBFB-7A987E3C43F0}" type="pres">
      <dgm:prSet presAssocID="{30409329-3D55-41C7-AA97-8CC8C0B83316}" presName="rootComposite" presStyleCnt="0"/>
      <dgm:spPr/>
    </dgm:pt>
    <dgm:pt modelId="{1D3C06B5-BBD7-4784-858F-CC7AC43A5131}" type="pres">
      <dgm:prSet presAssocID="{30409329-3D55-41C7-AA97-8CC8C0B83316}" presName="rootText" presStyleLbl="node3" presStyleIdx="7" presStyleCnt="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D78BCEE-08F7-4C0A-9DD6-000154B9E695}" type="pres">
      <dgm:prSet presAssocID="{30409329-3D55-41C7-AA97-8CC8C0B83316}" presName="rootConnector" presStyleLbl="node3" presStyleIdx="7" presStyleCnt="21"/>
      <dgm:spPr/>
      <dgm:t>
        <a:bodyPr/>
        <a:lstStyle/>
        <a:p>
          <a:endParaRPr lang="ru-RU"/>
        </a:p>
      </dgm:t>
    </dgm:pt>
    <dgm:pt modelId="{8ACE9DA1-3D80-4FF8-8F03-F4CF0A4C0F3F}" type="pres">
      <dgm:prSet presAssocID="{30409329-3D55-41C7-AA97-8CC8C0B83316}" presName="hierChild4" presStyleCnt="0"/>
      <dgm:spPr/>
    </dgm:pt>
    <dgm:pt modelId="{65DBA1C4-C99A-4D0F-B76E-66EE91BDD734}" type="pres">
      <dgm:prSet presAssocID="{30409329-3D55-41C7-AA97-8CC8C0B83316}" presName="hierChild5" presStyleCnt="0"/>
      <dgm:spPr/>
    </dgm:pt>
    <dgm:pt modelId="{71670BBD-BC5E-4EE9-8F87-898468F1C3BA}" type="pres">
      <dgm:prSet presAssocID="{B1723689-9217-4BAB-A9D9-FCFC98EE222F}" presName="Name37" presStyleLbl="parChTrans1D3" presStyleIdx="8" presStyleCnt="21"/>
      <dgm:spPr/>
      <dgm:t>
        <a:bodyPr/>
        <a:lstStyle/>
        <a:p>
          <a:endParaRPr lang="ru-RU"/>
        </a:p>
      </dgm:t>
    </dgm:pt>
    <dgm:pt modelId="{B35500AC-4F72-4860-AD11-9E16A3643CA4}" type="pres">
      <dgm:prSet presAssocID="{B9E182CA-6E17-489E-B378-170F869E8FCE}" presName="hierRoot2" presStyleCnt="0">
        <dgm:presLayoutVars>
          <dgm:hierBranch val="init"/>
        </dgm:presLayoutVars>
      </dgm:prSet>
      <dgm:spPr/>
    </dgm:pt>
    <dgm:pt modelId="{E7F5E215-562E-47B7-8C53-2447209FBB75}" type="pres">
      <dgm:prSet presAssocID="{B9E182CA-6E17-489E-B378-170F869E8FCE}" presName="rootComposite" presStyleCnt="0"/>
      <dgm:spPr/>
    </dgm:pt>
    <dgm:pt modelId="{3D88ED0C-92B0-435A-9CC2-2F53BE428569}" type="pres">
      <dgm:prSet presAssocID="{B9E182CA-6E17-489E-B378-170F869E8FCE}" presName="rootText" presStyleLbl="node3" presStyleIdx="8" presStyleCnt="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CC997D-D475-439E-B499-BFB316FF3AFD}" type="pres">
      <dgm:prSet presAssocID="{B9E182CA-6E17-489E-B378-170F869E8FCE}" presName="rootConnector" presStyleLbl="node3" presStyleIdx="8" presStyleCnt="21"/>
      <dgm:spPr/>
      <dgm:t>
        <a:bodyPr/>
        <a:lstStyle/>
        <a:p>
          <a:endParaRPr lang="ru-RU"/>
        </a:p>
      </dgm:t>
    </dgm:pt>
    <dgm:pt modelId="{9A8BFE40-47AD-4029-A5DE-B95B6360E3DD}" type="pres">
      <dgm:prSet presAssocID="{B9E182CA-6E17-489E-B378-170F869E8FCE}" presName="hierChild4" presStyleCnt="0"/>
      <dgm:spPr/>
    </dgm:pt>
    <dgm:pt modelId="{EA205291-788F-4750-84DA-A2A27E0A0AFF}" type="pres">
      <dgm:prSet presAssocID="{B9E182CA-6E17-489E-B378-170F869E8FCE}" presName="hierChild5" presStyleCnt="0"/>
      <dgm:spPr/>
    </dgm:pt>
    <dgm:pt modelId="{F864AE9E-5102-439B-83E2-A0A3CA5AEE8A}" type="pres">
      <dgm:prSet presAssocID="{47897324-0E83-4205-8B40-A9113993E987}" presName="Name37" presStyleLbl="parChTrans1D3" presStyleIdx="9" presStyleCnt="21"/>
      <dgm:spPr/>
      <dgm:t>
        <a:bodyPr/>
        <a:lstStyle/>
        <a:p>
          <a:endParaRPr lang="ru-RU"/>
        </a:p>
      </dgm:t>
    </dgm:pt>
    <dgm:pt modelId="{31545C7E-874A-4DF3-8FE9-0D7F83864EAB}" type="pres">
      <dgm:prSet presAssocID="{B96F3A19-98BB-40EB-B88E-B58D53B1FBDD}" presName="hierRoot2" presStyleCnt="0">
        <dgm:presLayoutVars>
          <dgm:hierBranch val="init"/>
        </dgm:presLayoutVars>
      </dgm:prSet>
      <dgm:spPr/>
    </dgm:pt>
    <dgm:pt modelId="{E00310A6-03DC-4591-8B64-9029EE0228B2}" type="pres">
      <dgm:prSet presAssocID="{B96F3A19-98BB-40EB-B88E-B58D53B1FBDD}" presName="rootComposite" presStyleCnt="0"/>
      <dgm:spPr/>
    </dgm:pt>
    <dgm:pt modelId="{C0E5DE3B-EAE8-4E56-9B6E-81C3FD990FC1}" type="pres">
      <dgm:prSet presAssocID="{B96F3A19-98BB-40EB-B88E-B58D53B1FBDD}" presName="rootText" presStyleLbl="node3" presStyleIdx="9" presStyleCnt="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D6CB6F2-5298-4B30-8B39-78C0525F38FD}" type="pres">
      <dgm:prSet presAssocID="{B96F3A19-98BB-40EB-B88E-B58D53B1FBDD}" presName="rootConnector" presStyleLbl="node3" presStyleIdx="9" presStyleCnt="21"/>
      <dgm:spPr/>
      <dgm:t>
        <a:bodyPr/>
        <a:lstStyle/>
        <a:p>
          <a:endParaRPr lang="ru-RU"/>
        </a:p>
      </dgm:t>
    </dgm:pt>
    <dgm:pt modelId="{6BCEB4E3-C8A4-428B-91AB-3A70B61E65CF}" type="pres">
      <dgm:prSet presAssocID="{B96F3A19-98BB-40EB-B88E-B58D53B1FBDD}" presName="hierChild4" presStyleCnt="0"/>
      <dgm:spPr/>
    </dgm:pt>
    <dgm:pt modelId="{3F57920B-7E9F-446F-B329-985F10A26AD0}" type="pres">
      <dgm:prSet presAssocID="{B96F3A19-98BB-40EB-B88E-B58D53B1FBDD}" presName="hierChild5" presStyleCnt="0"/>
      <dgm:spPr/>
    </dgm:pt>
    <dgm:pt modelId="{4C7971CA-5C4F-4451-8424-531AAA305092}" type="pres">
      <dgm:prSet presAssocID="{2E90495E-0CB8-4D18-8EB3-5F5CB863C7A3}" presName="Name37" presStyleLbl="parChTrans1D3" presStyleIdx="10" presStyleCnt="21"/>
      <dgm:spPr/>
      <dgm:t>
        <a:bodyPr/>
        <a:lstStyle/>
        <a:p>
          <a:endParaRPr lang="ru-RU"/>
        </a:p>
      </dgm:t>
    </dgm:pt>
    <dgm:pt modelId="{0F53688D-B255-49E4-80A2-3D8281719C83}" type="pres">
      <dgm:prSet presAssocID="{7A43EDFF-5384-44E1-BB22-13D049A5FF36}" presName="hierRoot2" presStyleCnt="0">
        <dgm:presLayoutVars>
          <dgm:hierBranch val="init"/>
        </dgm:presLayoutVars>
      </dgm:prSet>
      <dgm:spPr/>
    </dgm:pt>
    <dgm:pt modelId="{831BCB9B-DD2F-4DD0-B95C-8F7D6D67F782}" type="pres">
      <dgm:prSet presAssocID="{7A43EDFF-5384-44E1-BB22-13D049A5FF36}" presName="rootComposite" presStyleCnt="0"/>
      <dgm:spPr/>
    </dgm:pt>
    <dgm:pt modelId="{FD703F8F-BDB5-4CB3-9EC9-54DAA5A56F70}" type="pres">
      <dgm:prSet presAssocID="{7A43EDFF-5384-44E1-BB22-13D049A5FF36}" presName="rootText" presStyleLbl="node3" presStyleIdx="10" presStyleCnt="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81AA3E-9E66-45ED-9DF0-381AB6C843E2}" type="pres">
      <dgm:prSet presAssocID="{7A43EDFF-5384-44E1-BB22-13D049A5FF36}" presName="rootConnector" presStyleLbl="node3" presStyleIdx="10" presStyleCnt="21"/>
      <dgm:spPr/>
      <dgm:t>
        <a:bodyPr/>
        <a:lstStyle/>
        <a:p>
          <a:endParaRPr lang="ru-RU"/>
        </a:p>
      </dgm:t>
    </dgm:pt>
    <dgm:pt modelId="{2DE1486D-6651-4E58-8F63-949A84034AF9}" type="pres">
      <dgm:prSet presAssocID="{7A43EDFF-5384-44E1-BB22-13D049A5FF36}" presName="hierChild4" presStyleCnt="0"/>
      <dgm:spPr/>
    </dgm:pt>
    <dgm:pt modelId="{A39808B4-4F70-45FA-9548-CC6250D5F49F}" type="pres">
      <dgm:prSet presAssocID="{7A43EDFF-5384-44E1-BB22-13D049A5FF36}" presName="hierChild5" presStyleCnt="0"/>
      <dgm:spPr/>
    </dgm:pt>
    <dgm:pt modelId="{AFBF66FA-7F65-4109-832F-CAD7C2572CF7}" type="pres">
      <dgm:prSet presAssocID="{328C6BA8-19D2-4F87-BEA2-4CD0433B7B82}" presName="hierChild5" presStyleCnt="0"/>
      <dgm:spPr/>
    </dgm:pt>
    <dgm:pt modelId="{DF1743C4-089E-4082-83C6-FB6F1FAE4127}" type="pres">
      <dgm:prSet presAssocID="{1E0ECAAA-8A7E-4565-AE47-9424C5A3D35C}" presName="Name37" presStyleLbl="parChTrans1D2" presStyleIdx="3" presStyleCnt="6"/>
      <dgm:spPr/>
      <dgm:t>
        <a:bodyPr/>
        <a:lstStyle/>
        <a:p>
          <a:endParaRPr lang="ru-RU"/>
        </a:p>
      </dgm:t>
    </dgm:pt>
    <dgm:pt modelId="{9B9F689B-3158-4603-9C21-C61B5AE26B35}" type="pres">
      <dgm:prSet presAssocID="{2C3300FA-E186-43A5-8320-380A5D30F0FA}" presName="hierRoot2" presStyleCnt="0">
        <dgm:presLayoutVars>
          <dgm:hierBranch val="init"/>
        </dgm:presLayoutVars>
      </dgm:prSet>
      <dgm:spPr/>
    </dgm:pt>
    <dgm:pt modelId="{B7205DAB-4EBB-40F3-A3EE-EAE790DD4E47}" type="pres">
      <dgm:prSet presAssocID="{2C3300FA-E186-43A5-8320-380A5D30F0FA}" presName="rootComposite" presStyleCnt="0"/>
      <dgm:spPr/>
    </dgm:pt>
    <dgm:pt modelId="{01063CE1-12AE-412A-ACA3-4450ACE05FF8}" type="pres">
      <dgm:prSet presAssocID="{2C3300FA-E186-43A5-8320-380A5D30F0FA}" presName="rootText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E994623-0034-4FDB-B6F3-7690193D5DB6}" type="pres">
      <dgm:prSet presAssocID="{2C3300FA-E186-43A5-8320-380A5D30F0FA}" presName="rootConnector" presStyleLbl="node2" presStyleIdx="3" presStyleCnt="6"/>
      <dgm:spPr/>
      <dgm:t>
        <a:bodyPr/>
        <a:lstStyle/>
        <a:p>
          <a:endParaRPr lang="ru-RU"/>
        </a:p>
      </dgm:t>
    </dgm:pt>
    <dgm:pt modelId="{8A9B8C14-0627-4072-A4F2-75E5BA4D5520}" type="pres">
      <dgm:prSet presAssocID="{2C3300FA-E186-43A5-8320-380A5D30F0FA}" presName="hierChild4" presStyleCnt="0"/>
      <dgm:spPr/>
    </dgm:pt>
    <dgm:pt modelId="{27D8C1B3-1A69-4546-AD6B-DD8E9556A63E}" type="pres">
      <dgm:prSet presAssocID="{EAFC3D29-2718-43F9-A61E-B6F20D054F06}" presName="Name37" presStyleLbl="parChTrans1D3" presStyleIdx="11" presStyleCnt="21"/>
      <dgm:spPr/>
      <dgm:t>
        <a:bodyPr/>
        <a:lstStyle/>
        <a:p>
          <a:endParaRPr lang="ru-RU"/>
        </a:p>
      </dgm:t>
    </dgm:pt>
    <dgm:pt modelId="{FB8CFCA9-197E-44BA-8104-EF67CF88B555}" type="pres">
      <dgm:prSet presAssocID="{2415AA3C-377A-4B21-89CB-70E361477842}" presName="hierRoot2" presStyleCnt="0">
        <dgm:presLayoutVars>
          <dgm:hierBranch val="init"/>
        </dgm:presLayoutVars>
      </dgm:prSet>
      <dgm:spPr/>
    </dgm:pt>
    <dgm:pt modelId="{F0795BDA-DF7A-4212-97D5-D003C6A43E75}" type="pres">
      <dgm:prSet presAssocID="{2415AA3C-377A-4B21-89CB-70E361477842}" presName="rootComposite" presStyleCnt="0"/>
      <dgm:spPr/>
    </dgm:pt>
    <dgm:pt modelId="{0E58C18D-9308-4509-818B-A6C3DC4A7701}" type="pres">
      <dgm:prSet presAssocID="{2415AA3C-377A-4B21-89CB-70E361477842}" presName="rootText" presStyleLbl="node3" presStyleIdx="11" presStyleCnt="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59D5497-6C8C-4424-A4B7-F0B9355C2A05}" type="pres">
      <dgm:prSet presAssocID="{2415AA3C-377A-4B21-89CB-70E361477842}" presName="rootConnector" presStyleLbl="node3" presStyleIdx="11" presStyleCnt="21"/>
      <dgm:spPr/>
      <dgm:t>
        <a:bodyPr/>
        <a:lstStyle/>
        <a:p>
          <a:endParaRPr lang="ru-RU"/>
        </a:p>
      </dgm:t>
    </dgm:pt>
    <dgm:pt modelId="{63103EAB-1202-43C2-95FE-F48E19FA68E8}" type="pres">
      <dgm:prSet presAssocID="{2415AA3C-377A-4B21-89CB-70E361477842}" presName="hierChild4" presStyleCnt="0"/>
      <dgm:spPr/>
    </dgm:pt>
    <dgm:pt modelId="{7EB64F37-C468-4DF6-97F5-82E2B6B1480A}" type="pres">
      <dgm:prSet presAssocID="{2415AA3C-377A-4B21-89CB-70E361477842}" presName="hierChild5" presStyleCnt="0"/>
      <dgm:spPr/>
    </dgm:pt>
    <dgm:pt modelId="{D93E5AC3-DA38-448A-AD65-5FB76BF8B538}" type="pres">
      <dgm:prSet presAssocID="{939C3720-5A85-4347-AF0C-5BC3A3A04D11}" presName="Name37" presStyleLbl="parChTrans1D3" presStyleIdx="12" presStyleCnt="21"/>
      <dgm:spPr/>
      <dgm:t>
        <a:bodyPr/>
        <a:lstStyle/>
        <a:p>
          <a:endParaRPr lang="ru-RU"/>
        </a:p>
      </dgm:t>
    </dgm:pt>
    <dgm:pt modelId="{0BFD7372-646C-4568-893B-102FBF7B28CC}" type="pres">
      <dgm:prSet presAssocID="{37BAD039-BD41-4CF1-85F1-58A1151B733D}" presName="hierRoot2" presStyleCnt="0">
        <dgm:presLayoutVars>
          <dgm:hierBranch val="init"/>
        </dgm:presLayoutVars>
      </dgm:prSet>
      <dgm:spPr/>
    </dgm:pt>
    <dgm:pt modelId="{FB437F42-F3AD-4330-9A9A-C44501030335}" type="pres">
      <dgm:prSet presAssocID="{37BAD039-BD41-4CF1-85F1-58A1151B733D}" presName="rootComposite" presStyleCnt="0"/>
      <dgm:spPr/>
    </dgm:pt>
    <dgm:pt modelId="{FC6E481A-3F01-46B2-A039-CE4A43A3B658}" type="pres">
      <dgm:prSet presAssocID="{37BAD039-BD41-4CF1-85F1-58A1151B733D}" presName="rootText" presStyleLbl="node3" presStyleIdx="12" presStyleCnt="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E35EE51-57A8-4476-8B06-969DC8522C12}" type="pres">
      <dgm:prSet presAssocID="{37BAD039-BD41-4CF1-85F1-58A1151B733D}" presName="rootConnector" presStyleLbl="node3" presStyleIdx="12" presStyleCnt="21"/>
      <dgm:spPr/>
      <dgm:t>
        <a:bodyPr/>
        <a:lstStyle/>
        <a:p>
          <a:endParaRPr lang="ru-RU"/>
        </a:p>
      </dgm:t>
    </dgm:pt>
    <dgm:pt modelId="{CCC25055-012A-4EB9-BC45-4C18BB73051E}" type="pres">
      <dgm:prSet presAssocID="{37BAD039-BD41-4CF1-85F1-58A1151B733D}" presName="hierChild4" presStyleCnt="0"/>
      <dgm:spPr/>
    </dgm:pt>
    <dgm:pt modelId="{3D5D60BF-447E-4F6F-8D0F-8FAF11751FFD}" type="pres">
      <dgm:prSet presAssocID="{37BAD039-BD41-4CF1-85F1-58A1151B733D}" presName="hierChild5" presStyleCnt="0"/>
      <dgm:spPr/>
    </dgm:pt>
    <dgm:pt modelId="{84E82465-BBC3-4FA6-B4E9-9C3F388A7D2E}" type="pres">
      <dgm:prSet presAssocID="{0F847FAE-1B45-435A-9A82-B1700BE3C816}" presName="Name37" presStyleLbl="parChTrans1D3" presStyleIdx="13" presStyleCnt="21"/>
      <dgm:spPr/>
      <dgm:t>
        <a:bodyPr/>
        <a:lstStyle/>
        <a:p>
          <a:endParaRPr lang="ru-RU"/>
        </a:p>
      </dgm:t>
    </dgm:pt>
    <dgm:pt modelId="{E9625CCF-13A3-4AFB-9142-F468DB1A874C}" type="pres">
      <dgm:prSet presAssocID="{FC4CBB3D-702F-4045-9E91-F79E62E7AD48}" presName="hierRoot2" presStyleCnt="0">
        <dgm:presLayoutVars>
          <dgm:hierBranch val="init"/>
        </dgm:presLayoutVars>
      </dgm:prSet>
      <dgm:spPr/>
    </dgm:pt>
    <dgm:pt modelId="{810455C9-B096-42DD-9F32-55F81D7C56DB}" type="pres">
      <dgm:prSet presAssocID="{FC4CBB3D-702F-4045-9E91-F79E62E7AD48}" presName="rootComposite" presStyleCnt="0"/>
      <dgm:spPr/>
    </dgm:pt>
    <dgm:pt modelId="{BBA92342-C220-4065-973D-BDB6211BB48C}" type="pres">
      <dgm:prSet presAssocID="{FC4CBB3D-702F-4045-9E91-F79E62E7AD48}" presName="rootText" presStyleLbl="node3" presStyleIdx="13" presStyleCnt="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908A170-D8AE-4DE7-BB4A-268C14CD32E2}" type="pres">
      <dgm:prSet presAssocID="{FC4CBB3D-702F-4045-9E91-F79E62E7AD48}" presName="rootConnector" presStyleLbl="node3" presStyleIdx="13" presStyleCnt="21"/>
      <dgm:spPr/>
      <dgm:t>
        <a:bodyPr/>
        <a:lstStyle/>
        <a:p>
          <a:endParaRPr lang="ru-RU"/>
        </a:p>
      </dgm:t>
    </dgm:pt>
    <dgm:pt modelId="{23F338AC-4828-4E07-9A05-7E9392D1F28A}" type="pres">
      <dgm:prSet presAssocID="{FC4CBB3D-702F-4045-9E91-F79E62E7AD48}" presName="hierChild4" presStyleCnt="0"/>
      <dgm:spPr/>
    </dgm:pt>
    <dgm:pt modelId="{B0E5EF6D-488E-4207-9374-476E2E47C528}" type="pres">
      <dgm:prSet presAssocID="{FC4CBB3D-702F-4045-9E91-F79E62E7AD48}" presName="hierChild5" presStyleCnt="0"/>
      <dgm:spPr/>
    </dgm:pt>
    <dgm:pt modelId="{6A26EBCA-6A30-4C68-A8B5-8A3E74EC14D6}" type="pres">
      <dgm:prSet presAssocID="{123669FD-2B9C-4A1D-A9C1-D6A305E70FC3}" presName="Name37" presStyleLbl="parChTrans1D3" presStyleIdx="14" presStyleCnt="21"/>
      <dgm:spPr/>
      <dgm:t>
        <a:bodyPr/>
        <a:lstStyle/>
        <a:p>
          <a:endParaRPr lang="ru-RU"/>
        </a:p>
      </dgm:t>
    </dgm:pt>
    <dgm:pt modelId="{B5CA1FE7-FD7A-4D23-AE6B-407305E6F650}" type="pres">
      <dgm:prSet presAssocID="{7F49E85C-E64F-48EA-9227-9CF6CFD1DA70}" presName="hierRoot2" presStyleCnt="0">
        <dgm:presLayoutVars>
          <dgm:hierBranch val="init"/>
        </dgm:presLayoutVars>
      </dgm:prSet>
      <dgm:spPr/>
    </dgm:pt>
    <dgm:pt modelId="{4DAAFCC0-F762-4379-AA6D-29478E694B4E}" type="pres">
      <dgm:prSet presAssocID="{7F49E85C-E64F-48EA-9227-9CF6CFD1DA70}" presName="rootComposite" presStyleCnt="0"/>
      <dgm:spPr/>
    </dgm:pt>
    <dgm:pt modelId="{C16AFA69-3CB2-45EE-A1F3-0E98602F9AB7}" type="pres">
      <dgm:prSet presAssocID="{7F49E85C-E64F-48EA-9227-9CF6CFD1DA70}" presName="rootText" presStyleLbl="node3" presStyleIdx="14" presStyleCnt="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390D1FE-3428-42AD-B1F5-4012C0332437}" type="pres">
      <dgm:prSet presAssocID="{7F49E85C-E64F-48EA-9227-9CF6CFD1DA70}" presName="rootConnector" presStyleLbl="node3" presStyleIdx="14" presStyleCnt="21"/>
      <dgm:spPr/>
      <dgm:t>
        <a:bodyPr/>
        <a:lstStyle/>
        <a:p>
          <a:endParaRPr lang="ru-RU"/>
        </a:p>
      </dgm:t>
    </dgm:pt>
    <dgm:pt modelId="{B85F12DD-F08B-43C6-90AF-34A0B7FB1F42}" type="pres">
      <dgm:prSet presAssocID="{7F49E85C-E64F-48EA-9227-9CF6CFD1DA70}" presName="hierChild4" presStyleCnt="0"/>
      <dgm:spPr/>
    </dgm:pt>
    <dgm:pt modelId="{E3E93373-AF37-4879-B301-6D51EBAE98D3}" type="pres">
      <dgm:prSet presAssocID="{7F49E85C-E64F-48EA-9227-9CF6CFD1DA70}" presName="hierChild5" presStyleCnt="0"/>
      <dgm:spPr/>
    </dgm:pt>
    <dgm:pt modelId="{7F714D77-7D36-4B65-B149-C47C252A3929}" type="pres">
      <dgm:prSet presAssocID="{2C3300FA-E186-43A5-8320-380A5D30F0FA}" presName="hierChild5" presStyleCnt="0"/>
      <dgm:spPr/>
    </dgm:pt>
    <dgm:pt modelId="{B62FD2EF-9D68-40FE-A5A4-EE9F7F22B37F}" type="pres">
      <dgm:prSet presAssocID="{4B36E6A6-2DE6-46E1-B471-634C17BE1B2A}" presName="Name37" presStyleLbl="parChTrans1D2" presStyleIdx="4" presStyleCnt="6"/>
      <dgm:spPr/>
      <dgm:t>
        <a:bodyPr/>
        <a:lstStyle/>
        <a:p>
          <a:endParaRPr lang="ru-RU"/>
        </a:p>
      </dgm:t>
    </dgm:pt>
    <dgm:pt modelId="{91638600-A2A8-4ADC-B88E-0960B50C88C2}" type="pres">
      <dgm:prSet presAssocID="{2CBFCBE2-E251-4B1B-8CEA-06FBF40DDB73}" presName="hierRoot2" presStyleCnt="0">
        <dgm:presLayoutVars>
          <dgm:hierBranch val="init"/>
        </dgm:presLayoutVars>
      </dgm:prSet>
      <dgm:spPr/>
    </dgm:pt>
    <dgm:pt modelId="{652A11AB-D643-4793-942B-2CFE6092C11C}" type="pres">
      <dgm:prSet presAssocID="{2CBFCBE2-E251-4B1B-8CEA-06FBF40DDB73}" presName="rootComposite" presStyleCnt="0"/>
      <dgm:spPr/>
    </dgm:pt>
    <dgm:pt modelId="{4B204F03-A7AD-4576-A350-7C74CF1FDE73}" type="pres">
      <dgm:prSet presAssocID="{2CBFCBE2-E251-4B1B-8CEA-06FBF40DDB73}" presName="rootText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ACA88DF-15B8-4B6C-9126-3829E419C59C}" type="pres">
      <dgm:prSet presAssocID="{2CBFCBE2-E251-4B1B-8CEA-06FBF40DDB73}" presName="rootConnector" presStyleLbl="node2" presStyleIdx="4" presStyleCnt="6"/>
      <dgm:spPr/>
      <dgm:t>
        <a:bodyPr/>
        <a:lstStyle/>
        <a:p>
          <a:endParaRPr lang="ru-RU"/>
        </a:p>
      </dgm:t>
    </dgm:pt>
    <dgm:pt modelId="{4C99F4D3-CE1F-4672-B415-601DAA5466EE}" type="pres">
      <dgm:prSet presAssocID="{2CBFCBE2-E251-4B1B-8CEA-06FBF40DDB73}" presName="hierChild4" presStyleCnt="0"/>
      <dgm:spPr/>
    </dgm:pt>
    <dgm:pt modelId="{84395E09-4E5A-464C-9BFD-A5F69E5BEE7C}" type="pres">
      <dgm:prSet presAssocID="{BE49935B-9C4B-4191-B0EE-842FE40E5C22}" presName="Name37" presStyleLbl="parChTrans1D3" presStyleIdx="15" presStyleCnt="21"/>
      <dgm:spPr/>
      <dgm:t>
        <a:bodyPr/>
        <a:lstStyle/>
        <a:p>
          <a:endParaRPr lang="ru-RU"/>
        </a:p>
      </dgm:t>
    </dgm:pt>
    <dgm:pt modelId="{8A227DAE-3C68-4FD4-9361-130740304DF0}" type="pres">
      <dgm:prSet presAssocID="{499DE9FB-89DC-4E0E-BFAE-E0D4A883A73D}" presName="hierRoot2" presStyleCnt="0">
        <dgm:presLayoutVars>
          <dgm:hierBranch val="init"/>
        </dgm:presLayoutVars>
      </dgm:prSet>
      <dgm:spPr/>
    </dgm:pt>
    <dgm:pt modelId="{502A9782-3126-488C-97FC-BC85D23EDA47}" type="pres">
      <dgm:prSet presAssocID="{499DE9FB-89DC-4E0E-BFAE-E0D4A883A73D}" presName="rootComposite" presStyleCnt="0"/>
      <dgm:spPr/>
    </dgm:pt>
    <dgm:pt modelId="{413B1755-2AA7-4495-B3C1-F5A66DCFFB6F}" type="pres">
      <dgm:prSet presAssocID="{499DE9FB-89DC-4E0E-BFAE-E0D4A883A73D}" presName="rootText" presStyleLbl="node3" presStyleIdx="15" presStyleCnt="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99A87FE-C8CA-4270-B6E4-31D6B19CFE82}" type="pres">
      <dgm:prSet presAssocID="{499DE9FB-89DC-4E0E-BFAE-E0D4A883A73D}" presName="rootConnector" presStyleLbl="node3" presStyleIdx="15" presStyleCnt="21"/>
      <dgm:spPr/>
      <dgm:t>
        <a:bodyPr/>
        <a:lstStyle/>
        <a:p>
          <a:endParaRPr lang="ru-RU"/>
        </a:p>
      </dgm:t>
    </dgm:pt>
    <dgm:pt modelId="{D9D715AC-BE56-412F-8A4F-76CC81880444}" type="pres">
      <dgm:prSet presAssocID="{499DE9FB-89DC-4E0E-BFAE-E0D4A883A73D}" presName="hierChild4" presStyleCnt="0"/>
      <dgm:spPr/>
    </dgm:pt>
    <dgm:pt modelId="{9A2FC994-7348-4BD5-AD7F-3AA899E73BDD}" type="pres">
      <dgm:prSet presAssocID="{499DE9FB-89DC-4E0E-BFAE-E0D4A883A73D}" presName="hierChild5" presStyleCnt="0"/>
      <dgm:spPr/>
    </dgm:pt>
    <dgm:pt modelId="{EB0D667D-2600-46CC-868E-24E8D58AB08E}" type="pres">
      <dgm:prSet presAssocID="{82FE01B9-F44B-407F-BC2E-859F68E9927E}" presName="Name37" presStyleLbl="parChTrans1D3" presStyleIdx="16" presStyleCnt="21"/>
      <dgm:spPr/>
      <dgm:t>
        <a:bodyPr/>
        <a:lstStyle/>
        <a:p>
          <a:endParaRPr lang="ru-RU"/>
        </a:p>
      </dgm:t>
    </dgm:pt>
    <dgm:pt modelId="{8FE0F873-DC41-4A39-8D5B-199AC068BBCD}" type="pres">
      <dgm:prSet presAssocID="{5C4B33CE-8CE9-4A6C-AE4A-0CD923B4E7A7}" presName="hierRoot2" presStyleCnt="0">
        <dgm:presLayoutVars>
          <dgm:hierBranch val="init"/>
        </dgm:presLayoutVars>
      </dgm:prSet>
      <dgm:spPr/>
    </dgm:pt>
    <dgm:pt modelId="{1D468EA7-F31F-4D4F-B990-BEAE48CFD6A4}" type="pres">
      <dgm:prSet presAssocID="{5C4B33CE-8CE9-4A6C-AE4A-0CD923B4E7A7}" presName="rootComposite" presStyleCnt="0"/>
      <dgm:spPr/>
    </dgm:pt>
    <dgm:pt modelId="{0EC36404-7CD2-4453-AA27-29F2B8D049AA}" type="pres">
      <dgm:prSet presAssocID="{5C4B33CE-8CE9-4A6C-AE4A-0CD923B4E7A7}" presName="rootText" presStyleLbl="node3" presStyleIdx="16" presStyleCnt="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7AE353-E150-4A8F-A3E6-FE0F7BEB1281}" type="pres">
      <dgm:prSet presAssocID="{5C4B33CE-8CE9-4A6C-AE4A-0CD923B4E7A7}" presName="rootConnector" presStyleLbl="node3" presStyleIdx="16" presStyleCnt="21"/>
      <dgm:spPr/>
      <dgm:t>
        <a:bodyPr/>
        <a:lstStyle/>
        <a:p>
          <a:endParaRPr lang="ru-RU"/>
        </a:p>
      </dgm:t>
    </dgm:pt>
    <dgm:pt modelId="{D7332C1A-3C86-4971-A868-49F46C3EA242}" type="pres">
      <dgm:prSet presAssocID="{5C4B33CE-8CE9-4A6C-AE4A-0CD923B4E7A7}" presName="hierChild4" presStyleCnt="0"/>
      <dgm:spPr/>
    </dgm:pt>
    <dgm:pt modelId="{AF5FFF48-F4AC-42F9-961B-4C31730EE81F}" type="pres">
      <dgm:prSet presAssocID="{5C4B33CE-8CE9-4A6C-AE4A-0CD923B4E7A7}" presName="hierChild5" presStyleCnt="0"/>
      <dgm:spPr/>
    </dgm:pt>
    <dgm:pt modelId="{196EE63C-864F-49C1-93B6-8E5B7B633CEC}" type="pres">
      <dgm:prSet presAssocID="{2CBFCBE2-E251-4B1B-8CEA-06FBF40DDB73}" presName="hierChild5" presStyleCnt="0"/>
      <dgm:spPr/>
    </dgm:pt>
    <dgm:pt modelId="{4D98D5AE-B7DC-4B7C-B782-6AECC331F428}" type="pres">
      <dgm:prSet presAssocID="{A32ACA60-1035-479E-8C07-800779278784}" presName="Name37" presStyleLbl="parChTrans1D2" presStyleIdx="5" presStyleCnt="6"/>
      <dgm:spPr/>
      <dgm:t>
        <a:bodyPr/>
        <a:lstStyle/>
        <a:p>
          <a:endParaRPr lang="ru-RU"/>
        </a:p>
      </dgm:t>
    </dgm:pt>
    <dgm:pt modelId="{0401B964-91D7-40F4-AA61-4E60ECB00E78}" type="pres">
      <dgm:prSet presAssocID="{BC6F3F7E-503E-44BF-B414-F831762531E0}" presName="hierRoot2" presStyleCnt="0">
        <dgm:presLayoutVars>
          <dgm:hierBranch val="init"/>
        </dgm:presLayoutVars>
      </dgm:prSet>
      <dgm:spPr/>
    </dgm:pt>
    <dgm:pt modelId="{7F54612C-FF31-45B2-938D-D56B13BB8166}" type="pres">
      <dgm:prSet presAssocID="{BC6F3F7E-503E-44BF-B414-F831762531E0}" presName="rootComposite" presStyleCnt="0"/>
      <dgm:spPr/>
    </dgm:pt>
    <dgm:pt modelId="{D5893EBF-9B6E-430B-8B23-C33DC27FDE83}" type="pres">
      <dgm:prSet presAssocID="{BC6F3F7E-503E-44BF-B414-F831762531E0}" presName="rootText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57E11BC-DB52-44E7-BF7E-1036ECDD8DDA}" type="pres">
      <dgm:prSet presAssocID="{BC6F3F7E-503E-44BF-B414-F831762531E0}" presName="rootConnector" presStyleLbl="node2" presStyleIdx="5" presStyleCnt="6"/>
      <dgm:spPr/>
      <dgm:t>
        <a:bodyPr/>
        <a:lstStyle/>
        <a:p>
          <a:endParaRPr lang="ru-RU"/>
        </a:p>
      </dgm:t>
    </dgm:pt>
    <dgm:pt modelId="{F05B4DE0-D99A-43C6-8DA7-EF12D6E570F4}" type="pres">
      <dgm:prSet presAssocID="{BC6F3F7E-503E-44BF-B414-F831762531E0}" presName="hierChild4" presStyleCnt="0"/>
      <dgm:spPr/>
    </dgm:pt>
    <dgm:pt modelId="{82F2C08D-113D-4F7E-80A8-0CF969663920}" type="pres">
      <dgm:prSet presAssocID="{D096D4E3-A5E5-460A-874A-C0BD47ACAE6C}" presName="Name37" presStyleLbl="parChTrans1D3" presStyleIdx="17" presStyleCnt="21"/>
      <dgm:spPr/>
      <dgm:t>
        <a:bodyPr/>
        <a:lstStyle/>
        <a:p>
          <a:endParaRPr lang="ru-RU"/>
        </a:p>
      </dgm:t>
    </dgm:pt>
    <dgm:pt modelId="{F0958751-E950-405B-9D1B-806C934FD187}" type="pres">
      <dgm:prSet presAssocID="{51AA3736-5DF0-4338-8B11-3AC539AD8A63}" presName="hierRoot2" presStyleCnt="0">
        <dgm:presLayoutVars>
          <dgm:hierBranch val="init"/>
        </dgm:presLayoutVars>
      </dgm:prSet>
      <dgm:spPr/>
    </dgm:pt>
    <dgm:pt modelId="{5FBDDF52-BB7A-466F-B0BA-7F415F12E94A}" type="pres">
      <dgm:prSet presAssocID="{51AA3736-5DF0-4338-8B11-3AC539AD8A63}" presName="rootComposite" presStyleCnt="0"/>
      <dgm:spPr/>
    </dgm:pt>
    <dgm:pt modelId="{E55044C3-8C12-48BD-8077-38ACA85C1A55}" type="pres">
      <dgm:prSet presAssocID="{51AA3736-5DF0-4338-8B11-3AC539AD8A63}" presName="rootText" presStyleLbl="node3" presStyleIdx="17" presStyleCnt="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E39ABF0-7E3B-4BC4-B0B1-E3635BEAEC9A}" type="pres">
      <dgm:prSet presAssocID="{51AA3736-5DF0-4338-8B11-3AC539AD8A63}" presName="rootConnector" presStyleLbl="node3" presStyleIdx="17" presStyleCnt="21"/>
      <dgm:spPr/>
      <dgm:t>
        <a:bodyPr/>
        <a:lstStyle/>
        <a:p>
          <a:endParaRPr lang="ru-RU"/>
        </a:p>
      </dgm:t>
    </dgm:pt>
    <dgm:pt modelId="{3A401229-0871-4774-95B6-DCC86BE1719F}" type="pres">
      <dgm:prSet presAssocID="{51AA3736-5DF0-4338-8B11-3AC539AD8A63}" presName="hierChild4" presStyleCnt="0"/>
      <dgm:spPr/>
    </dgm:pt>
    <dgm:pt modelId="{655D5DAD-934C-4CDF-9B11-E83DBAB657E4}" type="pres">
      <dgm:prSet presAssocID="{51AA3736-5DF0-4338-8B11-3AC539AD8A63}" presName="hierChild5" presStyleCnt="0"/>
      <dgm:spPr/>
    </dgm:pt>
    <dgm:pt modelId="{5504FE42-46EB-49A7-A828-7E08B5428569}" type="pres">
      <dgm:prSet presAssocID="{19DEBBD3-997E-416F-ACFB-BDB3F0972459}" presName="Name37" presStyleLbl="parChTrans1D3" presStyleIdx="18" presStyleCnt="21"/>
      <dgm:spPr/>
      <dgm:t>
        <a:bodyPr/>
        <a:lstStyle/>
        <a:p>
          <a:endParaRPr lang="ru-RU"/>
        </a:p>
      </dgm:t>
    </dgm:pt>
    <dgm:pt modelId="{1D7FD550-8B90-4031-AB2F-18894D591767}" type="pres">
      <dgm:prSet presAssocID="{C068BE46-9B2E-4BFF-9230-5B03AE9355A9}" presName="hierRoot2" presStyleCnt="0">
        <dgm:presLayoutVars>
          <dgm:hierBranch val="init"/>
        </dgm:presLayoutVars>
      </dgm:prSet>
      <dgm:spPr/>
    </dgm:pt>
    <dgm:pt modelId="{12DD1426-8CF8-4DBD-8DF1-CA9753318E5E}" type="pres">
      <dgm:prSet presAssocID="{C068BE46-9B2E-4BFF-9230-5B03AE9355A9}" presName="rootComposite" presStyleCnt="0"/>
      <dgm:spPr/>
    </dgm:pt>
    <dgm:pt modelId="{02BF8086-252E-46DB-B7C8-F82FA15B6351}" type="pres">
      <dgm:prSet presAssocID="{C068BE46-9B2E-4BFF-9230-5B03AE9355A9}" presName="rootText" presStyleLbl="node3" presStyleIdx="18" presStyleCnt="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7E45CD9-F6A5-45D4-85FD-A34D54B13464}" type="pres">
      <dgm:prSet presAssocID="{C068BE46-9B2E-4BFF-9230-5B03AE9355A9}" presName="rootConnector" presStyleLbl="node3" presStyleIdx="18" presStyleCnt="21"/>
      <dgm:spPr/>
      <dgm:t>
        <a:bodyPr/>
        <a:lstStyle/>
        <a:p>
          <a:endParaRPr lang="ru-RU"/>
        </a:p>
      </dgm:t>
    </dgm:pt>
    <dgm:pt modelId="{1EBBEB25-F734-46F2-A250-CC8BBFB16B1B}" type="pres">
      <dgm:prSet presAssocID="{C068BE46-9B2E-4BFF-9230-5B03AE9355A9}" presName="hierChild4" presStyleCnt="0"/>
      <dgm:spPr/>
    </dgm:pt>
    <dgm:pt modelId="{A404A9B6-130E-4EFB-BFF3-D23381E75B36}" type="pres">
      <dgm:prSet presAssocID="{C068BE46-9B2E-4BFF-9230-5B03AE9355A9}" presName="hierChild5" presStyleCnt="0"/>
      <dgm:spPr/>
    </dgm:pt>
    <dgm:pt modelId="{7BEF39F6-6562-4CA4-B0A1-DD15C85898CD}" type="pres">
      <dgm:prSet presAssocID="{06F4130D-B679-46CB-84E7-40442C2BF9F1}" presName="Name37" presStyleLbl="parChTrans1D3" presStyleIdx="19" presStyleCnt="21"/>
      <dgm:spPr/>
      <dgm:t>
        <a:bodyPr/>
        <a:lstStyle/>
        <a:p>
          <a:endParaRPr lang="ru-RU"/>
        </a:p>
      </dgm:t>
    </dgm:pt>
    <dgm:pt modelId="{85334F1B-D1BE-42C2-8FD0-961C98F1F229}" type="pres">
      <dgm:prSet presAssocID="{655A911C-B1C3-4BF5-BC59-2E0A0456463C}" presName="hierRoot2" presStyleCnt="0">
        <dgm:presLayoutVars>
          <dgm:hierBranch val="init"/>
        </dgm:presLayoutVars>
      </dgm:prSet>
      <dgm:spPr/>
    </dgm:pt>
    <dgm:pt modelId="{6EEBCF2C-052B-46EA-BFB8-4C22853078E5}" type="pres">
      <dgm:prSet presAssocID="{655A911C-B1C3-4BF5-BC59-2E0A0456463C}" presName="rootComposite" presStyleCnt="0"/>
      <dgm:spPr/>
    </dgm:pt>
    <dgm:pt modelId="{B3E0D77B-6BEC-4C2D-AABD-BD9F28B4C002}" type="pres">
      <dgm:prSet presAssocID="{655A911C-B1C3-4BF5-BC59-2E0A0456463C}" presName="rootText" presStyleLbl="node3" presStyleIdx="19" presStyleCnt="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7494C90-DC0C-4ACA-9FBD-A88AAF2C7B57}" type="pres">
      <dgm:prSet presAssocID="{655A911C-B1C3-4BF5-BC59-2E0A0456463C}" presName="rootConnector" presStyleLbl="node3" presStyleIdx="19" presStyleCnt="21"/>
      <dgm:spPr/>
      <dgm:t>
        <a:bodyPr/>
        <a:lstStyle/>
        <a:p>
          <a:endParaRPr lang="ru-RU"/>
        </a:p>
      </dgm:t>
    </dgm:pt>
    <dgm:pt modelId="{34468317-450C-4A1E-9AFC-27AD3751B623}" type="pres">
      <dgm:prSet presAssocID="{655A911C-B1C3-4BF5-BC59-2E0A0456463C}" presName="hierChild4" presStyleCnt="0"/>
      <dgm:spPr/>
    </dgm:pt>
    <dgm:pt modelId="{3F476029-E842-472A-B7A8-A732DD82BE52}" type="pres">
      <dgm:prSet presAssocID="{655A911C-B1C3-4BF5-BC59-2E0A0456463C}" presName="hierChild5" presStyleCnt="0"/>
      <dgm:spPr/>
    </dgm:pt>
    <dgm:pt modelId="{691945F5-2D88-43CA-B2F3-E40DF0CD451B}" type="pres">
      <dgm:prSet presAssocID="{BE987FAF-CFC4-49B0-973E-C9F0C206A54D}" presName="Name37" presStyleLbl="parChTrans1D3" presStyleIdx="20" presStyleCnt="21"/>
      <dgm:spPr/>
      <dgm:t>
        <a:bodyPr/>
        <a:lstStyle/>
        <a:p>
          <a:endParaRPr lang="ru-RU"/>
        </a:p>
      </dgm:t>
    </dgm:pt>
    <dgm:pt modelId="{5A47FFB6-B6CB-4D30-A00C-42CF373B4726}" type="pres">
      <dgm:prSet presAssocID="{95B60D49-FCC2-4722-9F57-F8F13C91EE32}" presName="hierRoot2" presStyleCnt="0">
        <dgm:presLayoutVars>
          <dgm:hierBranch val="init"/>
        </dgm:presLayoutVars>
      </dgm:prSet>
      <dgm:spPr/>
    </dgm:pt>
    <dgm:pt modelId="{6BAAB1E2-68CD-48C3-9938-8149DA25DB8E}" type="pres">
      <dgm:prSet presAssocID="{95B60D49-FCC2-4722-9F57-F8F13C91EE32}" presName="rootComposite" presStyleCnt="0"/>
      <dgm:spPr/>
    </dgm:pt>
    <dgm:pt modelId="{24496D55-EA11-4056-9EB1-659D801CA7CA}" type="pres">
      <dgm:prSet presAssocID="{95B60D49-FCC2-4722-9F57-F8F13C91EE32}" presName="rootText" presStyleLbl="node3" presStyleIdx="20" presStyleCnt="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AFA05FC-CAE2-4937-A88B-1F906B944AD9}" type="pres">
      <dgm:prSet presAssocID="{95B60D49-FCC2-4722-9F57-F8F13C91EE32}" presName="rootConnector" presStyleLbl="node3" presStyleIdx="20" presStyleCnt="21"/>
      <dgm:spPr/>
      <dgm:t>
        <a:bodyPr/>
        <a:lstStyle/>
        <a:p>
          <a:endParaRPr lang="ru-RU"/>
        </a:p>
      </dgm:t>
    </dgm:pt>
    <dgm:pt modelId="{47CA2709-500F-4642-B6CE-F3271C5EA5F5}" type="pres">
      <dgm:prSet presAssocID="{95B60D49-FCC2-4722-9F57-F8F13C91EE32}" presName="hierChild4" presStyleCnt="0"/>
      <dgm:spPr/>
    </dgm:pt>
    <dgm:pt modelId="{4C946EB4-C24E-4699-93C5-9C736C5E9385}" type="pres">
      <dgm:prSet presAssocID="{95B60D49-FCC2-4722-9F57-F8F13C91EE32}" presName="hierChild5" presStyleCnt="0"/>
      <dgm:spPr/>
    </dgm:pt>
    <dgm:pt modelId="{EC5F9A97-3CF7-4A12-A1BC-90569416A603}" type="pres">
      <dgm:prSet presAssocID="{BC6F3F7E-503E-44BF-B414-F831762531E0}" presName="hierChild5" presStyleCnt="0"/>
      <dgm:spPr/>
    </dgm:pt>
    <dgm:pt modelId="{8736BCBB-C659-4A2A-B41F-FCFB0EDD84AD}" type="pres">
      <dgm:prSet presAssocID="{EDC5BD26-22A0-4558-9AA6-CDB8B615E31F}" presName="hierChild3" presStyleCnt="0"/>
      <dgm:spPr/>
    </dgm:pt>
  </dgm:ptLst>
  <dgm:cxnLst>
    <dgm:cxn modelId="{CA60E729-1A9C-44B3-9BDB-392C450C87A4}" type="presOf" srcId="{FC4CBB3D-702F-4045-9E91-F79E62E7AD48}" destId="{BBA92342-C220-4065-973D-BDB6211BB48C}" srcOrd="0" destOrd="0" presId="urn:microsoft.com/office/officeart/2005/8/layout/orgChart1"/>
    <dgm:cxn modelId="{2976CF35-EE38-4F9C-AF9E-D79A029D45B2}" type="presOf" srcId="{33CC1D75-375A-484D-B29D-3379661EE4F9}" destId="{E3E9B22A-25ED-4487-AE94-CC725E1C5C3F}" srcOrd="0" destOrd="0" presId="urn:microsoft.com/office/officeart/2005/8/layout/orgChart1"/>
    <dgm:cxn modelId="{2B7E4DB7-EFD5-40F5-BF77-39C06355F36D}" type="presOf" srcId="{7F49E85C-E64F-48EA-9227-9CF6CFD1DA70}" destId="{C16AFA69-3CB2-45EE-A1F3-0E98602F9AB7}" srcOrd="0" destOrd="0" presId="urn:microsoft.com/office/officeart/2005/8/layout/orgChart1"/>
    <dgm:cxn modelId="{A64AF615-723F-47A5-AA41-63606BB45DF0}" type="presOf" srcId="{51E4732E-756B-4FA6-8184-0D70AEBE94E9}" destId="{7B5FBC78-750B-4F90-8BF5-AC1DDA5A326F}" srcOrd="0" destOrd="0" presId="urn:microsoft.com/office/officeart/2005/8/layout/orgChart1"/>
    <dgm:cxn modelId="{B2D777A4-9BF9-425E-9496-A58E84620C81}" type="presOf" srcId="{F80229A2-E4D9-425C-872F-DF98B6301776}" destId="{D5CA1520-73BD-4491-8FAE-E107A0B7EC0D}" srcOrd="0" destOrd="0" presId="urn:microsoft.com/office/officeart/2005/8/layout/orgChart1"/>
    <dgm:cxn modelId="{30FF6E28-3D76-4C59-9A60-991BF1802187}" type="presOf" srcId="{C068BE46-9B2E-4BFF-9230-5B03AE9355A9}" destId="{02BF8086-252E-46DB-B7C8-F82FA15B6351}" srcOrd="0" destOrd="0" presId="urn:microsoft.com/office/officeart/2005/8/layout/orgChart1"/>
    <dgm:cxn modelId="{B797CA13-CC87-4791-9FC0-524B7E48EF12}" srcId="{33CC1D75-375A-484D-B29D-3379661EE4F9}" destId="{51E4732E-756B-4FA6-8184-0D70AEBE94E9}" srcOrd="2" destOrd="0" parTransId="{E1595A12-3EFC-4C45-8938-1769C537CFB3}" sibTransId="{48E65A29-27DD-4940-8B4C-330B868F5EBE}"/>
    <dgm:cxn modelId="{03B6A30D-00BA-431D-9FFF-2C93FE2AEE98}" srcId="{2CBFCBE2-E251-4B1B-8CEA-06FBF40DDB73}" destId="{499DE9FB-89DC-4E0E-BFAE-E0D4A883A73D}" srcOrd="0" destOrd="0" parTransId="{BE49935B-9C4B-4191-B0EE-842FE40E5C22}" sibTransId="{55ADA0D0-C7C0-4221-9BDB-7EFEEF4BA859}"/>
    <dgm:cxn modelId="{BD56BCE1-57BC-41D5-B987-B552D7408F98}" type="presOf" srcId="{95B60D49-FCC2-4722-9F57-F8F13C91EE32}" destId="{24496D55-EA11-4056-9EB1-659D801CA7CA}" srcOrd="0" destOrd="0" presId="urn:microsoft.com/office/officeart/2005/8/layout/orgChart1"/>
    <dgm:cxn modelId="{7D63F28B-74C4-457A-AE16-5A4B74EB4B75}" type="presOf" srcId="{2C3300FA-E186-43A5-8320-380A5D30F0FA}" destId="{01063CE1-12AE-412A-ACA3-4450ACE05FF8}" srcOrd="0" destOrd="0" presId="urn:microsoft.com/office/officeart/2005/8/layout/orgChart1"/>
    <dgm:cxn modelId="{F6966CF3-0F71-4DA4-8A79-A6A264D33E8B}" type="presOf" srcId="{499DE9FB-89DC-4E0E-BFAE-E0D4A883A73D}" destId="{A99A87FE-C8CA-4270-B6E4-31D6B19CFE82}" srcOrd="1" destOrd="0" presId="urn:microsoft.com/office/officeart/2005/8/layout/orgChart1"/>
    <dgm:cxn modelId="{1D10B0EF-EBEC-485A-9CCA-2B2D2A15EC18}" type="presOf" srcId="{19DEBBD3-997E-416F-ACFB-BDB3F0972459}" destId="{5504FE42-46EB-49A7-A828-7E08B5428569}" srcOrd="0" destOrd="0" presId="urn:microsoft.com/office/officeart/2005/8/layout/orgChart1"/>
    <dgm:cxn modelId="{75D5B429-632B-4EB4-B51B-1FB7B64DCB77}" srcId="{EDC5BD26-22A0-4558-9AA6-CDB8B615E31F}" destId="{2C3300FA-E186-43A5-8320-380A5D30F0FA}" srcOrd="3" destOrd="0" parTransId="{1E0ECAAA-8A7E-4565-AE47-9424C5A3D35C}" sibTransId="{69D094BD-C1CF-4092-9399-D1FBC5658360}"/>
    <dgm:cxn modelId="{C35B6F26-41A8-41B4-B352-A68377164077}" type="presOf" srcId="{51AA3736-5DF0-4338-8B11-3AC539AD8A63}" destId="{E55044C3-8C12-48BD-8077-38ACA85C1A55}" srcOrd="0" destOrd="0" presId="urn:microsoft.com/office/officeart/2005/8/layout/orgChart1"/>
    <dgm:cxn modelId="{18690EEE-0A7E-466B-A070-7E1D7192E32C}" type="presOf" srcId="{EDC5BD26-22A0-4558-9AA6-CDB8B615E31F}" destId="{7B1E0D5B-59AB-484A-B8EE-B5B0D7617CB7}" srcOrd="0" destOrd="0" presId="urn:microsoft.com/office/officeart/2005/8/layout/orgChart1"/>
    <dgm:cxn modelId="{D88690D6-160A-4AD2-854F-040653AC5086}" srcId="{2C3300FA-E186-43A5-8320-380A5D30F0FA}" destId="{FC4CBB3D-702F-4045-9E91-F79E62E7AD48}" srcOrd="2" destOrd="0" parTransId="{0F847FAE-1B45-435A-9A82-B1700BE3C816}" sibTransId="{96E489A3-BA34-43E2-9466-08CD04A0B72A}"/>
    <dgm:cxn modelId="{8265B61A-DA2F-4286-9641-5A53DC4CBEDC}" type="presOf" srcId="{78A16CA7-FDF7-4FAB-B45A-80D7FE765749}" destId="{0B522944-19EF-44C2-B916-0521CB028B8C}" srcOrd="0" destOrd="0" presId="urn:microsoft.com/office/officeart/2005/8/layout/orgChart1"/>
    <dgm:cxn modelId="{1E1DC8D8-C940-4D12-BC21-EA4A2A3C6E95}" type="presOf" srcId="{4B36E6A6-2DE6-46E1-B471-634C17BE1B2A}" destId="{B62FD2EF-9D68-40FE-A5A4-EE9F7F22B37F}" srcOrd="0" destOrd="0" presId="urn:microsoft.com/office/officeart/2005/8/layout/orgChart1"/>
    <dgm:cxn modelId="{A60F94A5-64A0-46A6-85D5-4008519AA08B}" type="presOf" srcId="{30409329-3D55-41C7-AA97-8CC8C0B83316}" destId="{1D3C06B5-BBD7-4784-858F-CC7AC43A5131}" srcOrd="0" destOrd="0" presId="urn:microsoft.com/office/officeart/2005/8/layout/orgChart1"/>
    <dgm:cxn modelId="{8F5E8D6F-D7E2-4796-946F-7472DB5759B5}" type="presOf" srcId="{E695218E-3635-45FD-9983-4FA35CF7CBC1}" destId="{5418674F-BFB9-4CD4-9B9E-8E7BF8EB7FC2}" srcOrd="0" destOrd="0" presId="urn:microsoft.com/office/officeart/2005/8/layout/orgChart1"/>
    <dgm:cxn modelId="{CE24E704-6392-4B16-B48E-8D22C42D654E}" srcId="{2C3300FA-E186-43A5-8320-380A5D30F0FA}" destId="{37BAD039-BD41-4CF1-85F1-58A1151B733D}" srcOrd="1" destOrd="0" parTransId="{939C3720-5A85-4347-AF0C-5BC3A3A04D11}" sibTransId="{ABED2E6B-DCC8-453E-A57D-D4B54BA5BE5A}"/>
    <dgm:cxn modelId="{70342CEF-C581-4D05-A1C3-CCC6A651A005}" srcId="{BC6F3F7E-503E-44BF-B414-F831762531E0}" destId="{95B60D49-FCC2-4722-9F57-F8F13C91EE32}" srcOrd="3" destOrd="0" parTransId="{BE987FAF-CFC4-49B0-973E-C9F0C206A54D}" sibTransId="{7DF7E8F9-A2DC-4F06-BE30-3B0F9F706202}"/>
    <dgm:cxn modelId="{73F21B96-EB17-4ECE-81C5-3DA6C8DD78CC}" type="presOf" srcId="{81A70268-3EEE-4ED5-8147-291351E1CBA8}" destId="{FCB86B93-2A3D-45D9-9A51-5DCFD30ADAC5}" srcOrd="1" destOrd="0" presId="urn:microsoft.com/office/officeart/2005/8/layout/orgChart1"/>
    <dgm:cxn modelId="{FA370BA1-E276-4712-B205-0DF23EDA227F}" type="presOf" srcId="{51E4732E-756B-4FA6-8184-0D70AEBE94E9}" destId="{62F1A57B-0871-4478-B274-E13EF7EECCC4}" srcOrd="1" destOrd="0" presId="urn:microsoft.com/office/officeart/2005/8/layout/orgChart1"/>
    <dgm:cxn modelId="{1801015D-7E0B-4535-9C98-0A438087B4F9}" type="presOf" srcId="{30409329-3D55-41C7-AA97-8CC8C0B83316}" destId="{2D78BCEE-08F7-4C0A-9DD6-000154B9E695}" srcOrd="1" destOrd="0" presId="urn:microsoft.com/office/officeart/2005/8/layout/orgChart1"/>
    <dgm:cxn modelId="{D63AC0EB-291E-4CF2-AA85-765131E4B4EA}" type="presOf" srcId="{FAA5767C-A030-443E-95F0-39298AE3E6F6}" destId="{AA413B1C-F48D-4294-A8A2-621218683BF5}" srcOrd="0" destOrd="0" presId="urn:microsoft.com/office/officeart/2005/8/layout/orgChart1"/>
    <dgm:cxn modelId="{AD3B39BA-CCE5-4B84-8E2C-66851D9B6036}" srcId="{328C6BA8-19D2-4F87-BEA2-4CD0433B7B82}" destId="{7A43EDFF-5384-44E1-BB22-13D049A5FF36}" srcOrd="3" destOrd="0" parTransId="{2E90495E-0CB8-4D18-8EB3-5F5CB863C7A3}" sibTransId="{F10AC8BD-D5AF-4C48-981C-275F80FCB4EE}"/>
    <dgm:cxn modelId="{2E762F15-A614-42EA-9515-D83EC40DD93D}" type="presOf" srcId="{499DE9FB-89DC-4E0E-BFAE-E0D4A883A73D}" destId="{413B1755-2AA7-4495-B3C1-F5A66DCFFB6F}" srcOrd="0" destOrd="0" presId="urn:microsoft.com/office/officeart/2005/8/layout/orgChart1"/>
    <dgm:cxn modelId="{A5C70CC8-6708-4E87-AF07-63BD9D7402F9}" srcId="{BC6F3F7E-503E-44BF-B414-F831762531E0}" destId="{655A911C-B1C3-4BF5-BC59-2E0A0456463C}" srcOrd="2" destOrd="0" parTransId="{06F4130D-B679-46CB-84E7-40442C2BF9F1}" sibTransId="{4A811ED8-82A5-4D73-A89B-D2EB203D6BA3}"/>
    <dgm:cxn modelId="{5251816F-0C5B-490C-A213-FA3D3E8C9032}" srcId="{2C3300FA-E186-43A5-8320-380A5D30F0FA}" destId="{2415AA3C-377A-4B21-89CB-70E361477842}" srcOrd="0" destOrd="0" parTransId="{EAFC3D29-2718-43F9-A61E-B6F20D054F06}" sibTransId="{F7280FC5-69F6-4DE4-A1F8-87972827354A}"/>
    <dgm:cxn modelId="{F208E7C5-C58A-4B98-A99C-6B82F746C697}" type="presOf" srcId="{C068BE46-9B2E-4BFF-9230-5B03AE9355A9}" destId="{17E45CD9-F6A5-45D4-85FD-A34D54B13464}" srcOrd="1" destOrd="0" presId="urn:microsoft.com/office/officeart/2005/8/layout/orgChart1"/>
    <dgm:cxn modelId="{E27A65CE-BCF5-4721-85BF-702859E74736}" type="presOf" srcId="{796514F9-387E-4118-A715-DA1FA3C9E8F7}" destId="{EB82025E-0B1A-497B-9B24-4AA9DEC0BBA5}" srcOrd="1" destOrd="0" presId="urn:microsoft.com/office/officeart/2005/8/layout/orgChart1"/>
    <dgm:cxn modelId="{9B7F612F-A61B-404B-BBDE-1C6B53E2C406}" type="presOf" srcId="{328C6BA8-19D2-4F87-BEA2-4CD0433B7B82}" destId="{3B2D75DA-292E-47E1-93AD-FE575043D3A7}" srcOrd="1" destOrd="0" presId="urn:microsoft.com/office/officeart/2005/8/layout/orgChart1"/>
    <dgm:cxn modelId="{A26B3C94-AF7F-4A48-B885-823F726D7F04}" srcId="{328C6BA8-19D2-4F87-BEA2-4CD0433B7B82}" destId="{B96F3A19-98BB-40EB-B88E-B58D53B1FBDD}" srcOrd="2" destOrd="0" parTransId="{47897324-0E83-4205-8B40-A9113993E987}" sibTransId="{8B77B45A-63C9-4A39-9B7F-C3E0704B4920}"/>
    <dgm:cxn modelId="{DFAB3BF5-6F1B-48DD-9229-E990ADDD4E40}" type="presOf" srcId="{BE49935B-9C4B-4191-B0EE-842FE40E5C22}" destId="{84395E09-4E5A-464C-9BFD-A5F69E5BEE7C}" srcOrd="0" destOrd="0" presId="urn:microsoft.com/office/officeart/2005/8/layout/orgChart1"/>
    <dgm:cxn modelId="{932FBD0A-4CC2-436E-B1D2-82D91C949668}" type="presOf" srcId="{D096D4E3-A5E5-460A-874A-C0BD47ACAE6C}" destId="{82F2C08D-113D-4F7E-80A8-0CF969663920}" srcOrd="0" destOrd="0" presId="urn:microsoft.com/office/officeart/2005/8/layout/orgChart1"/>
    <dgm:cxn modelId="{00D5C82F-F945-4683-8378-7FF87C8CAA56}" type="presOf" srcId="{B1723689-9217-4BAB-A9D9-FCFC98EE222F}" destId="{71670BBD-BC5E-4EE9-8F87-898468F1C3BA}" srcOrd="0" destOrd="0" presId="urn:microsoft.com/office/officeart/2005/8/layout/orgChart1"/>
    <dgm:cxn modelId="{06CDEA4E-0878-49A7-996C-ECF210CA7D8C}" type="presOf" srcId="{E1595A12-3EFC-4C45-8938-1769C537CFB3}" destId="{8FADB903-D465-4CAF-BC4A-0331C97C7062}" srcOrd="0" destOrd="0" presId="urn:microsoft.com/office/officeart/2005/8/layout/orgChart1"/>
    <dgm:cxn modelId="{3A0BE57A-F556-40B5-A0B4-A2DDA2A0A2D3}" type="presOf" srcId="{EDC5BD26-22A0-4558-9AA6-CDB8B615E31F}" destId="{60EB8F8D-95F7-42F8-8518-C4D3C646528A}" srcOrd="1" destOrd="0" presId="urn:microsoft.com/office/officeart/2005/8/layout/orgChart1"/>
    <dgm:cxn modelId="{F1596B67-E4DA-49B4-BA51-D79F3CBE78DD}" type="presOf" srcId="{A32ACA60-1035-479E-8C07-800779278784}" destId="{4D98D5AE-B7DC-4B7C-B782-6AECC331F428}" srcOrd="0" destOrd="0" presId="urn:microsoft.com/office/officeart/2005/8/layout/orgChart1"/>
    <dgm:cxn modelId="{1C8FECF9-159F-4E53-9D7D-87C4017F0B2B}" srcId="{BC6F3F7E-503E-44BF-B414-F831762531E0}" destId="{51AA3736-5DF0-4338-8B11-3AC539AD8A63}" srcOrd="0" destOrd="0" parTransId="{D096D4E3-A5E5-460A-874A-C0BD47ACAE6C}" sibTransId="{37BF3F19-9760-4930-A2B0-DC140205E0EF}"/>
    <dgm:cxn modelId="{93564844-599F-4961-92A7-7359ECCFCC94}" type="presOf" srcId="{0F847FAE-1B45-435A-9A82-B1700BE3C816}" destId="{84E82465-BBC3-4FA6-B4E9-9C3F388A7D2E}" srcOrd="0" destOrd="0" presId="urn:microsoft.com/office/officeart/2005/8/layout/orgChart1"/>
    <dgm:cxn modelId="{0C13878F-1808-495C-98B3-9ED775C135E1}" type="presOf" srcId="{222BC44B-1185-49B4-BE95-EF7291F6AE9A}" destId="{ADE598E6-FD0C-4AD0-B2DA-F39ED92ADE75}" srcOrd="1" destOrd="0" presId="urn:microsoft.com/office/officeart/2005/8/layout/orgChart1"/>
    <dgm:cxn modelId="{06D63C19-6E43-498C-8293-5167A1EB0821}" type="presOf" srcId="{BCF28547-F481-465F-9919-D1D67E550C94}" destId="{D8CDC8AD-8A8F-493C-BC40-ADA7630DB17B}" srcOrd="1" destOrd="0" presId="urn:microsoft.com/office/officeart/2005/8/layout/orgChart1"/>
    <dgm:cxn modelId="{93311321-E7EC-47BD-9E07-EF1A148382C3}" type="presOf" srcId="{37BAD039-BD41-4CF1-85F1-58A1151B733D}" destId="{FC6E481A-3F01-46B2-A039-CE4A43A3B658}" srcOrd="0" destOrd="0" presId="urn:microsoft.com/office/officeart/2005/8/layout/orgChart1"/>
    <dgm:cxn modelId="{7704431F-A6DA-430B-9515-BB5F1ECE52FC}" type="presOf" srcId="{BE987FAF-CFC4-49B0-973E-C9F0C206A54D}" destId="{691945F5-2D88-43CA-B2F3-E40DF0CD451B}" srcOrd="0" destOrd="0" presId="urn:microsoft.com/office/officeart/2005/8/layout/orgChart1"/>
    <dgm:cxn modelId="{5037DA0E-C17F-471F-8860-E0EB01732710}" type="presOf" srcId="{8C70D9BA-CFD9-4E20-8F2A-1EAA18491542}" destId="{8489115E-352D-480F-9BE8-776D0C8B8E4E}" srcOrd="0" destOrd="0" presId="urn:microsoft.com/office/officeart/2005/8/layout/orgChart1"/>
    <dgm:cxn modelId="{3C9CDD58-6265-4016-98B6-A3E50B7E4486}" type="presOf" srcId="{FBA804FA-F33D-4273-BF7E-7F0262347CA1}" destId="{6551CB9C-EA1A-44A2-B675-62C11EF63B3A}" srcOrd="0" destOrd="0" presId="urn:microsoft.com/office/officeart/2005/8/layout/orgChart1"/>
    <dgm:cxn modelId="{7D59D3C6-0387-467B-AE0A-7F4BED90B8B7}" srcId="{2CBFCBE2-E251-4B1B-8CEA-06FBF40DDB73}" destId="{5C4B33CE-8CE9-4A6C-AE4A-0CD923B4E7A7}" srcOrd="1" destOrd="0" parTransId="{82FE01B9-F44B-407F-BC2E-859F68E9927E}" sibTransId="{D499A9BE-D6C8-4330-A8AF-756422F2D409}"/>
    <dgm:cxn modelId="{E2998F37-A1D5-448A-8B54-C3EB7E88880F}" srcId="{328C6BA8-19D2-4F87-BEA2-4CD0433B7B82}" destId="{30409329-3D55-41C7-AA97-8CC8C0B83316}" srcOrd="0" destOrd="0" parTransId="{99690A91-1E05-4D77-B453-B88A5BFBD7CD}" sibTransId="{56EB880E-92E9-452F-8889-B2FE07B5530B}"/>
    <dgm:cxn modelId="{70595439-E85E-422D-9EEA-C0E72DAA4924}" type="presOf" srcId="{2CBFCBE2-E251-4B1B-8CEA-06FBF40DDB73}" destId="{1ACA88DF-15B8-4B6C-9126-3829E419C59C}" srcOrd="1" destOrd="0" presId="urn:microsoft.com/office/officeart/2005/8/layout/orgChart1"/>
    <dgm:cxn modelId="{2C7DB1BF-0160-4020-8631-1237D67C0B30}" type="presOf" srcId="{2415AA3C-377A-4B21-89CB-70E361477842}" destId="{0E58C18D-9308-4509-818B-A6C3DC4A7701}" srcOrd="0" destOrd="0" presId="urn:microsoft.com/office/officeart/2005/8/layout/orgChart1"/>
    <dgm:cxn modelId="{DF0AE07F-C63E-4323-94C0-4B76076D777F}" type="presOf" srcId="{95C7E58E-F2AB-47FF-A60E-4375FA98A3F6}" destId="{BB34918B-B2B5-4319-BFD9-E58C87DB4597}" srcOrd="0" destOrd="0" presId="urn:microsoft.com/office/officeart/2005/8/layout/orgChart1"/>
    <dgm:cxn modelId="{53279E3F-8BCD-4473-B670-ED89B7069515}" type="presOf" srcId="{68282577-C267-42EA-BC54-D6F6BC758A52}" destId="{9E95A58C-FCC5-4880-A06D-65C93A6A8048}" srcOrd="0" destOrd="0" presId="urn:microsoft.com/office/officeart/2005/8/layout/orgChart1"/>
    <dgm:cxn modelId="{41F109F2-E117-4323-B825-0120FFB7C22F}" type="presOf" srcId="{51AA3736-5DF0-4338-8B11-3AC539AD8A63}" destId="{FE39ABF0-7E3B-4BC4-B0B1-E3635BEAEC9A}" srcOrd="1" destOrd="0" presId="urn:microsoft.com/office/officeart/2005/8/layout/orgChart1"/>
    <dgm:cxn modelId="{576CD21C-8E5A-4D9D-BCC1-88D3E02CB0DF}" type="presOf" srcId="{955D8A9D-1B46-44E8-B579-E24A46B5C5C6}" destId="{ABFD7DF5-B75A-4A10-9ADD-28DD8DA0153D}" srcOrd="0" destOrd="0" presId="urn:microsoft.com/office/officeart/2005/8/layout/orgChart1"/>
    <dgm:cxn modelId="{9066ADFF-CE66-4F15-A1E4-CF95FAFB7508}" type="presOf" srcId="{410DA303-5173-4837-B878-38CF44B06916}" destId="{C144435C-2738-400D-98AF-9B2CB91212A0}" srcOrd="0" destOrd="0" presId="urn:microsoft.com/office/officeart/2005/8/layout/orgChart1"/>
    <dgm:cxn modelId="{0172E58E-F9F3-4909-8163-0EE5A575C73D}" type="presOf" srcId="{353781C4-0C22-4D9E-98CF-9012B3167AA9}" destId="{02C21FE6-725B-4D83-98E6-27B7ABA4F1D4}" srcOrd="0" destOrd="0" presId="urn:microsoft.com/office/officeart/2005/8/layout/orgChart1"/>
    <dgm:cxn modelId="{65A66755-ED4E-40E4-8FE5-D0953F5754C7}" type="presOf" srcId="{7A43EDFF-5384-44E1-BB22-13D049A5FF36}" destId="{FD703F8F-BDB5-4CB3-9EC9-54DAA5A56F70}" srcOrd="0" destOrd="0" presId="urn:microsoft.com/office/officeart/2005/8/layout/orgChart1"/>
    <dgm:cxn modelId="{0DA4DF80-7B7E-4312-B44C-99888EF7912A}" type="presOf" srcId="{82FE01B9-F44B-407F-BC2E-859F68E9927E}" destId="{EB0D667D-2600-46CC-868E-24E8D58AB08E}" srcOrd="0" destOrd="0" presId="urn:microsoft.com/office/officeart/2005/8/layout/orgChart1"/>
    <dgm:cxn modelId="{5C030793-70D6-4AE3-9366-09D9AEFFA0A6}" type="presOf" srcId="{47897324-0E83-4205-8B40-A9113993E987}" destId="{F864AE9E-5102-439B-83E2-A0A3CA5AEE8A}" srcOrd="0" destOrd="0" presId="urn:microsoft.com/office/officeart/2005/8/layout/orgChart1"/>
    <dgm:cxn modelId="{47ABBB2F-5B96-4037-BC8E-57305D3603DD}" srcId="{EDC5BD26-22A0-4558-9AA6-CDB8B615E31F}" destId="{33CC1D75-375A-484D-B29D-3379661EE4F9}" srcOrd="1" destOrd="0" parTransId="{FBA804FA-F33D-4273-BF7E-7F0262347CA1}" sibTransId="{A74E84C8-5687-49D1-83B1-499BC0E67A2A}"/>
    <dgm:cxn modelId="{1F76DE4C-A342-4E7B-93D3-D424266034DC}" type="presOf" srcId="{7A43EDFF-5384-44E1-BB22-13D049A5FF36}" destId="{2781AA3E-9E66-45ED-9DF0-381AB6C843E2}" srcOrd="1" destOrd="0" presId="urn:microsoft.com/office/officeart/2005/8/layout/orgChart1"/>
    <dgm:cxn modelId="{4935FBF3-9B6E-41EB-ACC7-6A7FCD385430}" type="presOf" srcId="{FE412B60-880C-4478-82B4-6F62C627E923}" destId="{6486DFE6-C02D-4F2B-8DC8-CE94A2FE7259}" srcOrd="0" destOrd="0" presId="urn:microsoft.com/office/officeart/2005/8/layout/orgChart1"/>
    <dgm:cxn modelId="{6CD65468-D8AC-419F-9010-C717C433C450}" type="presOf" srcId="{37BAD039-BD41-4CF1-85F1-58A1151B733D}" destId="{0E35EE51-57A8-4476-8B06-969DC8522C12}" srcOrd="1" destOrd="0" presId="urn:microsoft.com/office/officeart/2005/8/layout/orgChart1"/>
    <dgm:cxn modelId="{325174E3-D5D4-4635-98CE-C1288F77B10A}" type="presOf" srcId="{2C3300FA-E186-43A5-8320-380A5D30F0FA}" destId="{FE994623-0034-4FDB-B6F3-7690193D5DB6}" srcOrd="1" destOrd="0" presId="urn:microsoft.com/office/officeart/2005/8/layout/orgChart1"/>
    <dgm:cxn modelId="{628633EB-AFBE-48A2-AB9F-10F9587C1ACD}" type="presOf" srcId="{939C3720-5A85-4347-AF0C-5BC3A3A04D11}" destId="{D93E5AC3-DA38-448A-AD65-5FB76BF8B538}" srcOrd="0" destOrd="0" presId="urn:microsoft.com/office/officeart/2005/8/layout/orgChart1"/>
    <dgm:cxn modelId="{C9B3AABF-FE0A-466E-BEE6-530D7F670ED9}" type="presOf" srcId="{2415AA3C-377A-4B21-89CB-70E361477842}" destId="{959D5497-6C8C-4424-A4B7-F0B9355C2A05}" srcOrd="1" destOrd="0" presId="urn:microsoft.com/office/officeart/2005/8/layout/orgChart1"/>
    <dgm:cxn modelId="{66E60DC9-908E-462E-8FEB-7306770885D9}" type="presOf" srcId="{328C6BA8-19D2-4F87-BEA2-4CD0433B7B82}" destId="{1BFAFB93-D744-4DF3-9C82-57949B24D24F}" srcOrd="0" destOrd="0" presId="urn:microsoft.com/office/officeart/2005/8/layout/orgChart1"/>
    <dgm:cxn modelId="{113B29F2-77EF-4EA0-BB9D-79F2B4126C05}" srcId="{222BC44B-1185-49B4-BE95-EF7291F6AE9A}" destId="{81A70268-3EEE-4ED5-8147-291351E1CBA8}" srcOrd="1" destOrd="0" parTransId="{68282577-C267-42EA-BC54-D6F6BC758A52}" sibTransId="{031013E1-522E-4CA1-BE88-6589CBD1FF04}"/>
    <dgm:cxn modelId="{D3E684B2-C4B3-4DCD-9357-2F86D7B331AF}" type="presOf" srcId="{B96F3A19-98BB-40EB-B88E-B58D53B1FBDD}" destId="{C0E5DE3B-EAE8-4E56-9B6E-81C3FD990FC1}" srcOrd="0" destOrd="0" presId="urn:microsoft.com/office/officeart/2005/8/layout/orgChart1"/>
    <dgm:cxn modelId="{F7DFE08F-6E8F-4047-B5CB-9C70EA1FF136}" srcId="{328C6BA8-19D2-4F87-BEA2-4CD0433B7B82}" destId="{B9E182CA-6E17-489E-B378-170F869E8FCE}" srcOrd="1" destOrd="0" parTransId="{B1723689-9217-4BAB-A9D9-FCFC98EE222F}" sibTransId="{9C2FEF1E-1B4B-4282-A9BB-B140680C6554}"/>
    <dgm:cxn modelId="{02DD9722-1CD5-4EB6-AA06-B0C1F9C2081E}" type="presOf" srcId="{BC6F3F7E-503E-44BF-B414-F831762531E0}" destId="{557E11BC-DB52-44E7-BF7E-1036ECDD8DDA}" srcOrd="1" destOrd="0" presId="urn:microsoft.com/office/officeart/2005/8/layout/orgChart1"/>
    <dgm:cxn modelId="{80C32A83-DD4B-4C44-9A74-3B2B89F4FDC6}" srcId="{FAA5767C-A030-443E-95F0-39298AE3E6F6}" destId="{EDC5BD26-22A0-4558-9AA6-CDB8B615E31F}" srcOrd="0" destOrd="0" parTransId="{CFEBEFC5-9B26-40FE-AE78-A37687C15829}" sibTransId="{82E2647D-508C-4E29-BA74-45642F216BF3}"/>
    <dgm:cxn modelId="{81BAB729-4E54-4BAB-A0FC-52845F9AE299}" srcId="{33CC1D75-375A-484D-B29D-3379661EE4F9}" destId="{FE412B60-880C-4478-82B4-6F62C627E923}" srcOrd="0" destOrd="0" parTransId="{E3D2B42E-B7AE-415B-9276-0040E2A50BAF}" sibTransId="{A88B7949-6765-4E1A-99F9-BD614CA8C8C6}"/>
    <dgm:cxn modelId="{668C0480-F6D1-4AD6-ADBD-1E1C52B03133}" srcId="{222BC44B-1185-49B4-BE95-EF7291F6AE9A}" destId="{955D8A9D-1B46-44E8-B579-E24A46B5C5C6}" srcOrd="0" destOrd="0" parTransId="{410DA303-5173-4837-B878-38CF44B06916}" sibTransId="{45BE2CC1-2476-4432-9D13-ADA64A6CB857}"/>
    <dgm:cxn modelId="{0334B012-7BE9-4AD3-B144-4E479246A81F}" type="presOf" srcId="{B9E182CA-6E17-489E-B378-170F869E8FCE}" destId="{00CC997D-D475-439E-B499-BFB316FF3AFD}" srcOrd="1" destOrd="0" presId="urn:microsoft.com/office/officeart/2005/8/layout/orgChart1"/>
    <dgm:cxn modelId="{14278F73-5C54-494F-8F1E-86F2E81F4E01}" srcId="{EDC5BD26-22A0-4558-9AA6-CDB8B615E31F}" destId="{222BC44B-1185-49B4-BE95-EF7291F6AE9A}" srcOrd="0" destOrd="0" parTransId="{E695218E-3635-45FD-9983-4FA35CF7CBC1}" sibTransId="{D5F0B2CF-3B30-4A30-B5FF-574033243F0F}"/>
    <dgm:cxn modelId="{2AF5F873-80B1-4676-87F3-E0A0BB6C16E5}" type="presOf" srcId="{1E0ECAAA-8A7E-4565-AE47-9424C5A3D35C}" destId="{DF1743C4-089E-4082-83C6-FB6F1FAE4127}" srcOrd="0" destOrd="0" presId="urn:microsoft.com/office/officeart/2005/8/layout/orgChart1"/>
    <dgm:cxn modelId="{372850A9-3DB2-4E96-8EC3-0458B3CCF2E4}" srcId="{2C3300FA-E186-43A5-8320-380A5D30F0FA}" destId="{7F49E85C-E64F-48EA-9227-9CF6CFD1DA70}" srcOrd="3" destOrd="0" parTransId="{123669FD-2B9C-4A1D-A9C1-D6A305E70FC3}" sibTransId="{D61AC376-AB2B-4177-A733-DF3D7ECB94E8}"/>
    <dgm:cxn modelId="{D13AE40D-A0AF-4D9A-9CE6-64FC32BE69A1}" type="presOf" srcId="{5C4B33CE-8CE9-4A6C-AE4A-0CD923B4E7A7}" destId="{227AE353-E150-4A8F-A3E6-FE0F7BEB1281}" srcOrd="1" destOrd="0" presId="urn:microsoft.com/office/officeart/2005/8/layout/orgChart1"/>
    <dgm:cxn modelId="{0C5CFC98-17EF-4D39-A13A-BEF8739D5C4A}" srcId="{222BC44B-1185-49B4-BE95-EF7291F6AE9A}" destId="{BCF28547-F481-465F-9919-D1D67E550C94}" srcOrd="2" destOrd="0" parTransId="{8C70D9BA-CFD9-4E20-8F2A-1EAA18491542}" sibTransId="{A555DE0D-3F62-4B38-B914-FE878DA72B72}"/>
    <dgm:cxn modelId="{DDCE0982-C376-4AED-8B49-8998218F78D0}" type="presOf" srcId="{E3D2B42E-B7AE-415B-9276-0040E2A50BAF}" destId="{E3746045-AE58-4A3A-ADDD-1EBE6080ADF0}" srcOrd="0" destOrd="0" presId="urn:microsoft.com/office/officeart/2005/8/layout/orgChart1"/>
    <dgm:cxn modelId="{B44CE2FD-282E-4EBA-A6A8-7B03AF8D9CBB}" srcId="{BC6F3F7E-503E-44BF-B414-F831762531E0}" destId="{C068BE46-9B2E-4BFF-9230-5B03AE9355A9}" srcOrd="1" destOrd="0" parTransId="{19DEBBD3-997E-416F-ACFB-BDB3F0972459}" sibTransId="{57B0E680-9763-40CD-8386-0CB2C10B95F9}"/>
    <dgm:cxn modelId="{1A209621-E4D8-4FAF-B40E-2C7948A72146}" type="presOf" srcId="{EAFC3D29-2718-43F9-A61E-B6F20D054F06}" destId="{27D8C1B3-1A69-4546-AD6B-DD8E9556A63E}" srcOrd="0" destOrd="0" presId="urn:microsoft.com/office/officeart/2005/8/layout/orgChart1"/>
    <dgm:cxn modelId="{3E34201F-9FAE-4D32-B906-4C42F8CC3919}" type="presOf" srcId="{BCF28547-F481-465F-9919-D1D67E550C94}" destId="{9975CA38-5863-4227-877A-0FE4F846C6A8}" srcOrd="0" destOrd="0" presId="urn:microsoft.com/office/officeart/2005/8/layout/orgChart1"/>
    <dgm:cxn modelId="{F4F1629D-6568-45A9-BC92-CE2F338DEDA2}" type="presOf" srcId="{7F49E85C-E64F-48EA-9227-9CF6CFD1DA70}" destId="{4390D1FE-3428-42AD-B1F5-4012C0332437}" srcOrd="1" destOrd="0" presId="urn:microsoft.com/office/officeart/2005/8/layout/orgChart1"/>
    <dgm:cxn modelId="{3D8272DF-4F0D-4C4E-8E79-241CD86B5595}" type="presOf" srcId="{B9E182CA-6E17-489E-B378-170F869E8FCE}" destId="{3D88ED0C-92B0-435A-9CC2-2F53BE428569}" srcOrd="0" destOrd="0" presId="urn:microsoft.com/office/officeart/2005/8/layout/orgChart1"/>
    <dgm:cxn modelId="{FA6BBF34-6587-4AAA-9316-FC1F2ADBC870}" srcId="{EDC5BD26-22A0-4558-9AA6-CDB8B615E31F}" destId="{BC6F3F7E-503E-44BF-B414-F831762531E0}" srcOrd="5" destOrd="0" parTransId="{A32ACA60-1035-479E-8C07-800779278784}" sibTransId="{3DC01060-9850-4141-9EE0-6D60AFEF44EA}"/>
    <dgm:cxn modelId="{C8301CA5-D45E-4374-A916-E78CD75345D9}" type="presOf" srcId="{B96F3A19-98BB-40EB-B88E-B58D53B1FBDD}" destId="{5D6CB6F2-5298-4B30-8B39-78C0525F38FD}" srcOrd="1" destOrd="0" presId="urn:microsoft.com/office/officeart/2005/8/layout/orgChart1"/>
    <dgm:cxn modelId="{F15C6640-08A3-43D3-8089-F1675983BC62}" type="presOf" srcId="{2CBFCBE2-E251-4B1B-8CEA-06FBF40DDB73}" destId="{4B204F03-A7AD-4576-A350-7C74CF1FDE73}" srcOrd="0" destOrd="0" presId="urn:microsoft.com/office/officeart/2005/8/layout/orgChart1"/>
    <dgm:cxn modelId="{AB0A0A3E-56B4-44D3-A1CA-71B030C2E6DC}" type="presOf" srcId="{95B60D49-FCC2-4722-9F57-F8F13C91EE32}" destId="{1AFA05FC-CAE2-4937-A88B-1F906B944AD9}" srcOrd="1" destOrd="0" presId="urn:microsoft.com/office/officeart/2005/8/layout/orgChart1"/>
    <dgm:cxn modelId="{C1857598-10B1-4187-B1AC-FF434FB1327B}" type="presOf" srcId="{123669FD-2B9C-4A1D-A9C1-D6A305E70FC3}" destId="{6A26EBCA-6A30-4C68-A8B5-8A3E74EC14D6}" srcOrd="0" destOrd="0" presId="urn:microsoft.com/office/officeart/2005/8/layout/orgChart1"/>
    <dgm:cxn modelId="{F4A935CA-3235-47EE-BA89-3FFBF78D2CC7}" type="presOf" srcId="{06F4130D-B679-46CB-84E7-40442C2BF9F1}" destId="{7BEF39F6-6562-4CA4-B0A1-DD15C85898CD}" srcOrd="0" destOrd="0" presId="urn:microsoft.com/office/officeart/2005/8/layout/orgChart1"/>
    <dgm:cxn modelId="{6004C06D-F4DA-4B21-B6B5-BDF10AC3F43B}" type="presOf" srcId="{99690A91-1E05-4D77-B453-B88A5BFBD7CD}" destId="{49542A27-D0E4-433D-9419-AFCB2A5C8601}" srcOrd="0" destOrd="0" presId="urn:microsoft.com/office/officeart/2005/8/layout/orgChart1"/>
    <dgm:cxn modelId="{331CAC31-BE17-4E7A-9E58-5B98745179BB}" type="presOf" srcId="{655A911C-B1C3-4BF5-BC59-2E0A0456463C}" destId="{B3E0D77B-6BEC-4C2D-AABD-BD9F28B4C002}" srcOrd="0" destOrd="0" presId="urn:microsoft.com/office/officeart/2005/8/layout/orgChart1"/>
    <dgm:cxn modelId="{58308C51-209E-4AE3-BB85-BD1062BF2DE1}" type="presOf" srcId="{33CC1D75-375A-484D-B29D-3379661EE4F9}" destId="{D92DC6F9-0E04-47E6-B1CA-CBDEC2202356}" srcOrd="1" destOrd="0" presId="urn:microsoft.com/office/officeart/2005/8/layout/orgChart1"/>
    <dgm:cxn modelId="{53DE7EE5-FBB1-404B-BFEC-A212805A481C}" type="presOf" srcId="{F80229A2-E4D9-425C-872F-DF98B6301776}" destId="{5CC1A582-3B2C-4B59-BAF2-F6719CB17663}" srcOrd="1" destOrd="0" presId="urn:microsoft.com/office/officeart/2005/8/layout/orgChart1"/>
    <dgm:cxn modelId="{CA62A4A7-172C-4D2E-B297-256B226C76D1}" srcId="{EDC5BD26-22A0-4558-9AA6-CDB8B615E31F}" destId="{2CBFCBE2-E251-4B1B-8CEA-06FBF40DDB73}" srcOrd="4" destOrd="0" parTransId="{4B36E6A6-2DE6-46E1-B471-634C17BE1B2A}" sibTransId="{F335858B-211A-40D0-9834-B22623C3E8D4}"/>
    <dgm:cxn modelId="{92F96729-23BC-4931-836A-C4AEE3394572}" type="presOf" srcId="{5C4B33CE-8CE9-4A6C-AE4A-0CD923B4E7A7}" destId="{0EC36404-7CD2-4453-AA27-29F2B8D049AA}" srcOrd="0" destOrd="0" presId="urn:microsoft.com/office/officeart/2005/8/layout/orgChart1"/>
    <dgm:cxn modelId="{0170D6E3-38E7-47E7-B33A-1DD14D10D5F6}" type="presOf" srcId="{222BC44B-1185-49B4-BE95-EF7291F6AE9A}" destId="{D8EBB282-1A08-48E0-B4D6-C6F886366ED9}" srcOrd="0" destOrd="0" presId="urn:microsoft.com/office/officeart/2005/8/layout/orgChart1"/>
    <dgm:cxn modelId="{79667D14-D7BD-4220-A54D-C52869026988}" type="presOf" srcId="{655A911C-B1C3-4BF5-BC59-2E0A0456463C}" destId="{67494C90-DC0C-4ACA-9FBD-A88AAF2C7B57}" srcOrd="1" destOrd="0" presId="urn:microsoft.com/office/officeart/2005/8/layout/orgChart1"/>
    <dgm:cxn modelId="{BAA331F2-C214-4A70-887D-E2368331B18F}" srcId="{222BC44B-1185-49B4-BE95-EF7291F6AE9A}" destId="{F80229A2-E4D9-425C-872F-DF98B6301776}" srcOrd="3" destOrd="0" parTransId="{353781C4-0C22-4D9E-98CF-9012B3167AA9}" sibTransId="{AFD0318B-EEBF-49E8-B2C3-7759277F7B77}"/>
    <dgm:cxn modelId="{97D96428-9B47-4135-96A0-261CD1FA10CB}" type="presOf" srcId="{796514F9-387E-4118-A715-DA1FA3C9E8F7}" destId="{1AEC3982-E0A3-43CD-B50B-E3E3DD9F6F5A}" srcOrd="0" destOrd="0" presId="urn:microsoft.com/office/officeart/2005/8/layout/orgChart1"/>
    <dgm:cxn modelId="{25A52CA1-EE18-4CB5-95A8-C3910706AD96}" type="presOf" srcId="{FE412B60-880C-4478-82B4-6F62C627E923}" destId="{C6D10548-6A37-44EA-8719-F3C259847F5E}" srcOrd="1" destOrd="0" presId="urn:microsoft.com/office/officeart/2005/8/layout/orgChart1"/>
    <dgm:cxn modelId="{E38A9D76-FB74-4D26-B99A-4E30ADE127AE}" srcId="{33CC1D75-375A-484D-B29D-3379661EE4F9}" destId="{796514F9-387E-4118-A715-DA1FA3C9E8F7}" srcOrd="1" destOrd="0" parTransId="{95C7E58E-F2AB-47FF-A60E-4375FA98A3F6}" sibTransId="{8D0BF900-8E14-43C7-8725-ADB80BEEC405}"/>
    <dgm:cxn modelId="{C107C1CD-6A2E-412E-86DD-E6C7CEA7D350}" type="presOf" srcId="{FC4CBB3D-702F-4045-9E91-F79E62E7AD48}" destId="{D908A170-D8AE-4DE7-BB4A-268C14CD32E2}" srcOrd="1" destOrd="0" presId="urn:microsoft.com/office/officeart/2005/8/layout/orgChart1"/>
    <dgm:cxn modelId="{72D474DC-1EBC-4B64-BCC4-BDC0A60B4717}" type="presOf" srcId="{BC6F3F7E-503E-44BF-B414-F831762531E0}" destId="{D5893EBF-9B6E-430B-8B23-C33DC27FDE83}" srcOrd="0" destOrd="0" presId="urn:microsoft.com/office/officeart/2005/8/layout/orgChart1"/>
    <dgm:cxn modelId="{42124C89-5D6A-4C14-9DC1-571BA05F338C}" type="presOf" srcId="{955D8A9D-1B46-44E8-B579-E24A46B5C5C6}" destId="{98A6E7F2-0E8E-4980-8769-0B553A92D809}" srcOrd="1" destOrd="0" presId="urn:microsoft.com/office/officeart/2005/8/layout/orgChart1"/>
    <dgm:cxn modelId="{03C2BCC7-07DE-4C86-B98B-D0F1668505E8}" type="presOf" srcId="{2E90495E-0CB8-4D18-8EB3-5F5CB863C7A3}" destId="{4C7971CA-5C4F-4451-8424-531AAA305092}" srcOrd="0" destOrd="0" presId="urn:microsoft.com/office/officeart/2005/8/layout/orgChart1"/>
    <dgm:cxn modelId="{86DCFBAD-F1FA-48D7-92CB-1871D1EFC6E7}" srcId="{EDC5BD26-22A0-4558-9AA6-CDB8B615E31F}" destId="{328C6BA8-19D2-4F87-BEA2-4CD0433B7B82}" srcOrd="2" destOrd="0" parTransId="{78A16CA7-FDF7-4FAB-B45A-80D7FE765749}" sibTransId="{6A55B851-5DE4-49BA-A9D2-4F85AFB3A9F4}"/>
    <dgm:cxn modelId="{6DA3E63E-117A-4D0C-A097-F2A7EC56ED41}" type="presOf" srcId="{81A70268-3EEE-4ED5-8147-291351E1CBA8}" destId="{258F4CEC-E268-4754-A656-15B82E91C57E}" srcOrd="0" destOrd="0" presId="urn:microsoft.com/office/officeart/2005/8/layout/orgChart1"/>
    <dgm:cxn modelId="{EBC30C56-15F4-4269-BE8D-0556BE2C92F2}" type="presParOf" srcId="{AA413B1C-F48D-4294-A8A2-621218683BF5}" destId="{D83E53C3-7C38-4AFE-9D32-A4C8B6248C71}" srcOrd="0" destOrd="0" presId="urn:microsoft.com/office/officeart/2005/8/layout/orgChart1"/>
    <dgm:cxn modelId="{62DB17E4-A928-46AB-AE16-C05692FFE520}" type="presParOf" srcId="{D83E53C3-7C38-4AFE-9D32-A4C8B6248C71}" destId="{2F748B9C-9D01-4902-A891-A5D2F4A5CCDF}" srcOrd="0" destOrd="0" presId="urn:microsoft.com/office/officeart/2005/8/layout/orgChart1"/>
    <dgm:cxn modelId="{BBFBB057-EF67-4EAC-802E-D52175AA4245}" type="presParOf" srcId="{2F748B9C-9D01-4902-A891-A5D2F4A5CCDF}" destId="{7B1E0D5B-59AB-484A-B8EE-B5B0D7617CB7}" srcOrd="0" destOrd="0" presId="urn:microsoft.com/office/officeart/2005/8/layout/orgChart1"/>
    <dgm:cxn modelId="{67624576-F4CE-4C78-9676-36796C751653}" type="presParOf" srcId="{2F748B9C-9D01-4902-A891-A5D2F4A5CCDF}" destId="{60EB8F8D-95F7-42F8-8518-C4D3C646528A}" srcOrd="1" destOrd="0" presId="urn:microsoft.com/office/officeart/2005/8/layout/orgChart1"/>
    <dgm:cxn modelId="{CDC514A6-DAA5-45FF-8C98-21C3C3CD6A71}" type="presParOf" srcId="{D83E53C3-7C38-4AFE-9D32-A4C8B6248C71}" destId="{89F31058-61CD-46B8-8887-B2BC9380417A}" srcOrd="1" destOrd="0" presId="urn:microsoft.com/office/officeart/2005/8/layout/orgChart1"/>
    <dgm:cxn modelId="{B3A34A12-B3FF-483A-AB83-3C6B50E913D5}" type="presParOf" srcId="{89F31058-61CD-46B8-8887-B2BC9380417A}" destId="{5418674F-BFB9-4CD4-9B9E-8E7BF8EB7FC2}" srcOrd="0" destOrd="0" presId="urn:microsoft.com/office/officeart/2005/8/layout/orgChart1"/>
    <dgm:cxn modelId="{FC1019CD-7C27-45C6-AE45-D427B8041208}" type="presParOf" srcId="{89F31058-61CD-46B8-8887-B2BC9380417A}" destId="{D9B27F82-F4CF-4B8A-B3D3-212D3ADC5B89}" srcOrd="1" destOrd="0" presId="urn:microsoft.com/office/officeart/2005/8/layout/orgChart1"/>
    <dgm:cxn modelId="{5E601607-30EE-44D5-B072-047D948E246B}" type="presParOf" srcId="{D9B27F82-F4CF-4B8A-B3D3-212D3ADC5B89}" destId="{4526C944-E496-4994-9508-18ED8D04A7ED}" srcOrd="0" destOrd="0" presId="urn:microsoft.com/office/officeart/2005/8/layout/orgChart1"/>
    <dgm:cxn modelId="{4782B941-4C02-4892-8305-DC0524A920CF}" type="presParOf" srcId="{4526C944-E496-4994-9508-18ED8D04A7ED}" destId="{D8EBB282-1A08-48E0-B4D6-C6F886366ED9}" srcOrd="0" destOrd="0" presId="urn:microsoft.com/office/officeart/2005/8/layout/orgChart1"/>
    <dgm:cxn modelId="{D0F7A743-9A7B-450A-A540-C6253DCC803A}" type="presParOf" srcId="{4526C944-E496-4994-9508-18ED8D04A7ED}" destId="{ADE598E6-FD0C-4AD0-B2DA-F39ED92ADE75}" srcOrd="1" destOrd="0" presId="urn:microsoft.com/office/officeart/2005/8/layout/orgChart1"/>
    <dgm:cxn modelId="{03BB9790-2EE1-4B34-B954-F59E45088DDA}" type="presParOf" srcId="{D9B27F82-F4CF-4B8A-B3D3-212D3ADC5B89}" destId="{B4907D61-E1A1-437E-995D-217AEEEB1A38}" srcOrd="1" destOrd="0" presId="urn:microsoft.com/office/officeart/2005/8/layout/orgChart1"/>
    <dgm:cxn modelId="{52BE545B-733F-4611-997A-151ACA87E7CE}" type="presParOf" srcId="{B4907D61-E1A1-437E-995D-217AEEEB1A38}" destId="{C144435C-2738-400D-98AF-9B2CB91212A0}" srcOrd="0" destOrd="0" presId="urn:microsoft.com/office/officeart/2005/8/layout/orgChart1"/>
    <dgm:cxn modelId="{218D4A29-5011-43A4-B5A2-CB0629D38D18}" type="presParOf" srcId="{B4907D61-E1A1-437E-995D-217AEEEB1A38}" destId="{33FC7C98-C665-4D3E-A48C-F46DF4F61C88}" srcOrd="1" destOrd="0" presId="urn:microsoft.com/office/officeart/2005/8/layout/orgChart1"/>
    <dgm:cxn modelId="{EEE28722-50B6-46EB-AB85-712B064A5F9D}" type="presParOf" srcId="{33FC7C98-C665-4D3E-A48C-F46DF4F61C88}" destId="{A87C6C4A-7A1E-4EC9-8781-10BD23535D33}" srcOrd="0" destOrd="0" presId="urn:microsoft.com/office/officeart/2005/8/layout/orgChart1"/>
    <dgm:cxn modelId="{C309361D-7F02-4AC2-AD7B-FBBCD5A86A14}" type="presParOf" srcId="{A87C6C4A-7A1E-4EC9-8781-10BD23535D33}" destId="{ABFD7DF5-B75A-4A10-9ADD-28DD8DA0153D}" srcOrd="0" destOrd="0" presId="urn:microsoft.com/office/officeart/2005/8/layout/orgChart1"/>
    <dgm:cxn modelId="{D8D3966B-12E0-42AE-A09F-AA9D8154EAA2}" type="presParOf" srcId="{A87C6C4A-7A1E-4EC9-8781-10BD23535D33}" destId="{98A6E7F2-0E8E-4980-8769-0B553A92D809}" srcOrd="1" destOrd="0" presId="urn:microsoft.com/office/officeart/2005/8/layout/orgChart1"/>
    <dgm:cxn modelId="{22E23F08-CEB9-4D78-A571-0D45202105B9}" type="presParOf" srcId="{33FC7C98-C665-4D3E-A48C-F46DF4F61C88}" destId="{19BA396B-E6D8-46DA-ADF0-4772223A1143}" srcOrd="1" destOrd="0" presId="urn:microsoft.com/office/officeart/2005/8/layout/orgChart1"/>
    <dgm:cxn modelId="{B8F15EAA-BABB-4FBF-A1A8-61ED159B8A0C}" type="presParOf" srcId="{33FC7C98-C665-4D3E-A48C-F46DF4F61C88}" destId="{40A4C4E0-9682-4F27-ABDE-AB161E9F388D}" srcOrd="2" destOrd="0" presId="urn:microsoft.com/office/officeart/2005/8/layout/orgChart1"/>
    <dgm:cxn modelId="{3E9BFBC0-EC14-4630-910C-40D8603EB028}" type="presParOf" srcId="{B4907D61-E1A1-437E-995D-217AEEEB1A38}" destId="{9E95A58C-FCC5-4880-A06D-65C93A6A8048}" srcOrd="2" destOrd="0" presId="urn:microsoft.com/office/officeart/2005/8/layout/orgChart1"/>
    <dgm:cxn modelId="{EF5EEA5B-D0C2-40EF-BA8A-37354C5E9065}" type="presParOf" srcId="{B4907D61-E1A1-437E-995D-217AEEEB1A38}" destId="{F30C92B7-6B3E-4B43-927A-8CDBB2A0036A}" srcOrd="3" destOrd="0" presId="urn:microsoft.com/office/officeart/2005/8/layout/orgChart1"/>
    <dgm:cxn modelId="{6CDCCD25-C941-4F18-8101-92125B4B5CF9}" type="presParOf" srcId="{F30C92B7-6B3E-4B43-927A-8CDBB2A0036A}" destId="{711ED0D6-FF63-4B4B-B090-AE565AE46B63}" srcOrd="0" destOrd="0" presId="urn:microsoft.com/office/officeart/2005/8/layout/orgChart1"/>
    <dgm:cxn modelId="{DCAEC1BC-C985-4242-8FE7-48F6844A4DA0}" type="presParOf" srcId="{711ED0D6-FF63-4B4B-B090-AE565AE46B63}" destId="{258F4CEC-E268-4754-A656-15B82E91C57E}" srcOrd="0" destOrd="0" presId="urn:microsoft.com/office/officeart/2005/8/layout/orgChart1"/>
    <dgm:cxn modelId="{BFFD9AC2-3AA2-442E-8F1D-286465F85B95}" type="presParOf" srcId="{711ED0D6-FF63-4B4B-B090-AE565AE46B63}" destId="{FCB86B93-2A3D-45D9-9A51-5DCFD30ADAC5}" srcOrd="1" destOrd="0" presId="urn:microsoft.com/office/officeart/2005/8/layout/orgChart1"/>
    <dgm:cxn modelId="{155C2A25-3300-4844-9D05-B1B9505616C4}" type="presParOf" srcId="{F30C92B7-6B3E-4B43-927A-8CDBB2A0036A}" destId="{F83EC201-D60B-4570-BC9B-19085DE26C6A}" srcOrd="1" destOrd="0" presId="urn:microsoft.com/office/officeart/2005/8/layout/orgChart1"/>
    <dgm:cxn modelId="{09A7D07C-5DD4-4B99-9725-64D56A0BD2A3}" type="presParOf" srcId="{F30C92B7-6B3E-4B43-927A-8CDBB2A0036A}" destId="{6C3B4E5F-9366-40BB-AC76-97BF64E8CB2F}" srcOrd="2" destOrd="0" presId="urn:microsoft.com/office/officeart/2005/8/layout/orgChart1"/>
    <dgm:cxn modelId="{D5EAE59F-C565-4A48-A9FD-CEE64D0FBA4B}" type="presParOf" srcId="{B4907D61-E1A1-437E-995D-217AEEEB1A38}" destId="{8489115E-352D-480F-9BE8-776D0C8B8E4E}" srcOrd="4" destOrd="0" presId="urn:microsoft.com/office/officeart/2005/8/layout/orgChart1"/>
    <dgm:cxn modelId="{38F54406-1D44-41B7-938A-B22AE7847862}" type="presParOf" srcId="{B4907D61-E1A1-437E-995D-217AEEEB1A38}" destId="{AAD8932C-3D27-44D7-8DAA-480F43174974}" srcOrd="5" destOrd="0" presId="urn:microsoft.com/office/officeart/2005/8/layout/orgChart1"/>
    <dgm:cxn modelId="{30A938FB-3DD2-459B-8513-A4447742D10F}" type="presParOf" srcId="{AAD8932C-3D27-44D7-8DAA-480F43174974}" destId="{817A722C-C43F-4B4C-951F-8B612A70F1EE}" srcOrd="0" destOrd="0" presId="urn:microsoft.com/office/officeart/2005/8/layout/orgChart1"/>
    <dgm:cxn modelId="{75C8E3B1-C00F-40B5-9626-78E829C1EAFA}" type="presParOf" srcId="{817A722C-C43F-4B4C-951F-8B612A70F1EE}" destId="{9975CA38-5863-4227-877A-0FE4F846C6A8}" srcOrd="0" destOrd="0" presId="urn:microsoft.com/office/officeart/2005/8/layout/orgChart1"/>
    <dgm:cxn modelId="{25698FF5-E043-479D-BEAF-EA7E44530504}" type="presParOf" srcId="{817A722C-C43F-4B4C-951F-8B612A70F1EE}" destId="{D8CDC8AD-8A8F-493C-BC40-ADA7630DB17B}" srcOrd="1" destOrd="0" presId="urn:microsoft.com/office/officeart/2005/8/layout/orgChart1"/>
    <dgm:cxn modelId="{8F3F9DFF-D857-4310-B3F8-E1DE68E09236}" type="presParOf" srcId="{AAD8932C-3D27-44D7-8DAA-480F43174974}" destId="{4C65B6E2-3AAF-4EE2-BC0E-806886BA1069}" srcOrd="1" destOrd="0" presId="urn:microsoft.com/office/officeart/2005/8/layout/orgChart1"/>
    <dgm:cxn modelId="{6DE51756-4678-48E8-85D8-57CE9D22FEE9}" type="presParOf" srcId="{AAD8932C-3D27-44D7-8DAA-480F43174974}" destId="{7EF4519A-0722-4A95-B615-2AA703D843DF}" srcOrd="2" destOrd="0" presId="urn:microsoft.com/office/officeart/2005/8/layout/orgChart1"/>
    <dgm:cxn modelId="{26FC9846-C46D-40D8-8BD5-E8ED900552DF}" type="presParOf" srcId="{B4907D61-E1A1-437E-995D-217AEEEB1A38}" destId="{02C21FE6-725B-4D83-98E6-27B7ABA4F1D4}" srcOrd="6" destOrd="0" presId="urn:microsoft.com/office/officeart/2005/8/layout/orgChart1"/>
    <dgm:cxn modelId="{2527FAA7-56D5-417F-95F3-C7EA8ADEAB5C}" type="presParOf" srcId="{B4907D61-E1A1-437E-995D-217AEEEB1A38}" destId="{D0CE6C08-96F4-4615-917A-77605F779167}" srcOrd="7" destOrd="0" presId="urn:microsoft.com/office/officeart/2005/8/layout/orgChart1"/>
    <dgm:cxn modelId="{D251FEDA-B153-4F16-88CE-F42C8C0D5A8C}" type="presParOf" srcId="{D0CE6C08-96F4-4615-917A-77605F779167}" destId="{CF6A01AE-9390-4C39-8F58-4D2683CA77EC}" srcOrd="0" destOrd="0" presId="urn:microsoft.com/office/officeart/2005/8/layout/orgChart1"/>
    <dgm:cxn modelId="{BDE50E8C-FE77-47A6-9B7D-694459AC365C}" type="presParOf" srcId="{CF6A01AE-9390-4C39-8F58-4D2683CA77EC}" destId="{D5CA1520-73BD-4491-8FAE-E107A0B7EC0D}" srcOrd="0" destOrd="0" presId="urn:microsoft.com/office/officeart/2005/8/layout/orgChart1"/>
    <dgm:cxn modelId="{81B3D161-A5B4-43F8-8845-0BD3A566C803}" type="presParOf" srcId="{CF6A01AE-9390-4C39-8F58-4D2683CA77EC}" destId="{5CC1A582-3B2C-4B59-BAF2-F6719CB17663}" srcOrd="1" destOrd="0" presId="urn:microsoft.com/office/officeart/2005/8/layout/orgChart1"/>
    <dgm:cxn modelId="{C26D8DC5-EAB9-432E-B010-63D547E655EE}" type="presParOf" srcId="{D0CE6C08-96F4-4615-917A-77605F779167}" destId="{41A04FE0-E85E-4EA5-9E5B-4CD89E5F3E7C}" srcOrd="1" destOrd="0" presId="urn:microsoft.com/office/officeart/2005/8/layout/orgChart1"/>
    <dgm:cxn modelId="{62A382B8-9F48-4A76-932A-432D92941A88}" type="presParOf" srcId="{D0CE6C08-96F4-4615-917A-77605F779167}" destId="{495C901A-4C28-44BC-ABF6-5E0400C33D9D}" srcOrd="2" destOrd="0" presId="urn:microsoft.com/office/officeart/2005/8/layout/orgChart1"/>
    <dgm:cxn modelId="{B9CC5ECF-D4A3-48FE-8221-1768A672176A}" type="presParOf" srcId="{D9B27F82-F4CF-4B8A-B3D3-212D3ADC5B89}" destId="{22496470-6669-4EA9-872B-65D0217D036A}" srcOrd="2" destOrd="0" presId="urn:microsoft.com/office/officeart/2005/8/layout/orgChart1"/>
    <dgm:cxn modelId="{24970717-54F4-41A7-973F-1C85B9247DF2}" type="presParOf" srcId="{89F31058-61CD-46B8-8887-B2BC9380417A}" destId="{6551CB9C-EA1A-44A2-B675-62C11EF63B3A}" srcOrd="2" destOrd="0" presId="urn:microsoft.com/office/officeart/2005/8/layout/orgChart1"/>
    <dgm:cxn modelId="{E51BCBAF-6F3C-40CF-A5B5-4C11C29C90A2}" type="presParOf" srcId="{89F31058-61CD-46B8-8887-B2BC9380417A}" destId="{5638221C-066A-445B-8334-CD7607B5683E}" srcOrd="3" destOrd="0" presId="urn:microsoft.com/office/officeart/2005/8/layout/orgChart1"/>
    <dgm:cxn modelId="{22017243-DCB6-47E9-9945-9FA7EC2549A3}" type="presParOf" srcId="{5638221C-066A-445B-8334-CD7607B5683E}" destId="{B7855DEA-5D94-47D9-A7C1-559A394A8E52}" srcOrd="0" destOrd="0" presId="urn:microsoft.com/office/officeart/2005/8/layout/orgChart1"/>
    <dgm:cxn modelId="{DA2E5DF1-A5C0-4A70-ADF1-F81693F5BC2A}" type="presParOf" srcId="{B7855DEA-5D94-47D9-A7C1-559A394A8E52}" destId="{E3E9B22A-25ED-4487-AE94-CC725E1C5C3F}" srcOrd="0" destOrd="0" presId="urn:microsoft.com/office/officeart/2005/8/layout/orgChart1"/>
    <dgm:cxn modelId="{D9FF8F7F-1DF6-4F60-8CBA-D2F5CD5726BA}" type="presParOf" srcId="{B7855DEA-5D94-47D9-A7C1-559A394A8E52}" destId="{D92DC6F9-0E04-47E6-B1CA-CBDEC2202356}" srcOrd="1" destOrd="0" presId="urn:microsoft.com/office/officeart/2005/8/layout/orgChart1"/>
    <dgm:cxn modelId="{17038021-32AB-40E6-A58C-52F2ED6472FD}" type="presParOf" srcId="{5638221C-066A-445B-8334-CD7607B5683E}" destId="{21C799C6-4B47-4B36-9D1B-1E98735EFD5A}" srcOrd="1" destOrd="0" presId="urn:microsoft.com/office/officeart/2005/8/layout/orgChart1"/>
    <dgm:cxn modelId="{452805DA-2888-4ED8-9687-865679156F5E}" type="presParOf" srcId="{21C799C6-4B47-4B36-9D1B-1E98735EFD5A}" destId="{E3746045-AE58-4A3A-ADDD-1EBE6080ADF0}" srcOrd="0" destOrd="0" presId="urn:microsoft.com/office/officeart/2005/8/layout/orgChart1"/>
    <dgm:cxn modelId="{EF645084-7918-4CA8-9FE3-5CCC5C9A81BE}" type="presParOf" srcId="{21C799C6-4B47-4B36-9D1B-1E98735EFD5A}" destId="{B1C2D621-9354-4652-B12E-228027E95D26}" srcOrd="1" destOrd="0" presId="urn:microsoft.com/office/officeart/2005/8/layout/orgChart1"/>
    <dgm:cxn modelId="{194D07D5-D0C0-43B1-A657-A6DE94423892}" type="presParOf" srcId="{B1C2D621-9354-4652-B12E-228027E95D26}" destId="{0569C8A0-D036-4CC9-8155-CD22B96AD5E1}" srcOrd="0" destOrd="0" presId="urn:microsoft.com/office/officeart/2005/8/layout/orgChart1"/>
    <dgm:cxn modelId="{2EED29E5-B061-4CB6-BE04-6ABED5D1341D}" type="presParOf" srcId="{0569C8A0-D036-4CC9-8155-CD22B96AD5E1}" destId="{6486DFE6-C02D-4F2B-8DC8-CE94A2FE7259}" srcOrd="0" destOrd="0" presId="urn:microsoft.com/office/officeart/2005/8/layout/orgChart1"/>
    <dgm:cxn modelId="{5AAABD98-7854-40BE-9A8B-0796F68A6510}" type="presParOf" srcId="{0569C8A0-D036-4CC9-8155-CD22B96AD5E1}" destId="{C6D10548-6A37-44EA-8719-F3C259847F5E}" srcOrd="1" destOrd="0" presId="urn:microsoft.com/office/officeart/2005/8/layout/orgChart1"/>
    <dgm:cxn modelId="{6AE1F5CF-4235-4384-A36C-442ADBEDD3A9}" type="presParOf" srcId="{B1C2D621-9354-4652-B12E-228027E95D26}" destId="{DBA19245-1DC2-4608-90E9-04D5BAB842F2}" srcOrd="1" destOrd="0" presId="urn:microsoft.com/office/officeart/2005/8/layout/orgChart1"/>
    <dgm:cxn modelId="{FD85C12B-C435-4527-9589-5F8D8B4DE2A9}" type="presParOf" srcId="{B1C2D621-9354-4652-B12E-228027E95D26}" destId="{B42AFF12-B2D3-4604-AEC7-AF08F0FEF7FF}" srcOrd="2" destOrd="0" presId="urn:microsoft.com/office/officeart/2005/8/layout/orgChart1"/>
    <dgm:cxn modelId="{D72CCB40-B3AE-4AE7-A329-4FB0913CFA8A}" type="presParOf" srcId="{21C799C6-4B47-4B36-9D1B-1E98735EFD5A}" destId="{BB34918B-B2B5-4319-BFD9-E58C87DB4597}" srcOrd="2" destOrd="0" presId="urn:microsoft.com/office/officeart/2005/8/layout/orgChart1"/>
    <dgm:cxn modelId="{9242960B-3A6B-4843-AE01-81BA070540AE}" type="presParOf" srcId="{21C799C6-4B47-4B36-9D1B-1E98735EFD5A}" destId="{1A07C4B2-3F58-4FCC-BD48-F9974EE719B3}" srcOrd="3" destOrd="0" presId="urn:microsoft.com/office/officeart/2005/8/layout/orgChart1"/>
    <dgm:cxn modelId="{CCAA49FB-CAB2-4483-B9AF-27D10F24A869}" type="presParOf" srcId="{1A07C4B2-3F58-4FCC-BD48-F9974EE719B3}" destId="{50573F06-1895-450A-B4EE-E5CE86805594}" srcOrd="0" destOrd="0" presId="urn:microsoft.com/office/officeart/2005/8/layout/orgChart1"/>
    <dgm:cxn modelId="{BA8357B7-1960-4100-8B40-06C643D00E95}" type="presParOf" srcId="{50573F06-1895-450A-B4EE-E5CE86805594}" destId="{1AEC3982-E0A3-43CD-B50B-E3E3DD9F6F5A}" srcOrd="0" destOrd="0" presId="urn:microsoft.com/office/officeart/2005/8/layout/orgChart1"/>
    <dgm:cxn modelId="{C6440C9F-2211-4BF2-8A36-B2A99264F2A1}" type="presParOf" srcId="{50573F06-1895-450A-B4EE-E5CE86805594}" destId="{EB82025E-0B1A-497B-9B24-4AA9DEC0BBA5}" srcOrd="1" destOrd="0" presId="urn:microsoft.com/office/officeart/2005/8/layout/orgChart1"/>
    <dgm:cxn modelId="{550E0879-AB70-4910-A41E-90C4A854517F}" type="presParOf" srcId="{1A07C4B2-3F58-4FCC-BD48-F9974EE719B3}" destId="{640E2E53-875E-4CF0-B349-DBA8A323134F}" srcOrd="1" destOrd="0" presId="urn:microsoft.com/office/officeart/2005/8/layout/orgChart1"/>
    <dgm:cxn modelId="{0A308747-6004-4C83-A295-10FDA9512E15}" type="presParOf" srcId="{1A07C4B2-3F58-4FCC-BD48-F9974EE719B3}" destId="{854AA847-D26C-4BCA-90E8-8135C32E3DB9}" srcOrd="2" destOrd="0" presId="urn:microsoft.com/office/officeart/2005/8/layout/orgChart1"/>
    <dgm:cxn modelId="{B0D9C5F5-9A3B-4A56-A26C-FE9CF787FB99}" type="presParOf" srcId="{21C799C6-4B47-4B36-9D1B-1E98735EFD5A}" destId="{8FADB903-D465-4CAF-BC4A-0331C97C7062}" srcOrd="4" destOrd="0" presId="urn:microsoft.com/office/officeart/2005/8/layout/orgChart1"/>
    <dgm:cxn modelId="{CBBB9AF6-527F-49E0-9AAA-24C956514F2A}" type="presParOf" srcId="{21C799C6-4B47-4B36-9D1B-1E98735EFD5A}" destId="{73E14D91-15D9-4F26-B153-280DB4E84322}" srcOrd="5" destOrd="0" presId="urn:microsoft.com/office/officeart/2005/8/layout/orgChart1"/>
    <dgm:cxn modelId="{35AE383A-3CE0-49B4-A216-D41275805440}" type="presParOf" srcId="{73E14D91-15D9-4F26-B153-280DB4E84322}" destId="{AD5D5966-2780-4C5D-BD6A-DD4F9B666A08}" srcOrd="0" destOrd="0" presId="urn:microsoft.com/office/officeart/2005/8/layout/orgChart1"/>
    <dgm:cxn modelId="{9349A679-1B73-485E-B861-1321D05568B4}" type="presParOf" srcId="{AD5D5966-2780-4C5D-BD6A-DD4F9B666A08}" destId="{7B5FBC78-750B-4F90-8BF5-AC1DDA5A326F}" srcOrd="0" destOrd="0" presId="urn:microsoft.com/office/officeart/2005/8/layout/orgChart1"/>
    <dgm:cxn modelId="{F053CC88-20F5-4EEC-BAD0-C043B489FC01}" type="presParOf" srcId="{AD5D5966-2780-4C5D-BD6A-DD4F9B666A08}" destId="{62F1A57B-0871-4478-B274-E13EF7EECCC4}" srcOrd="1" destOrd="0" presId="urn:microsoft.com/office/officeart/2005/8/layout/orgChart1"/>
    <dgm:cxn modelId="{B045AE13-1A96-4E56-8EBA-F5FDD98C1E61}" type="presParOf" srcId="{73E14D91-15D9-4F26-B153-280DB4E84322}" destId="{062D632F-6E71-43F5-902F-7B945AD77ECE}" srcOrd="1" destOrd="0" presId="urn:microsoft.com/office/officeart/2005/8/layout/orgChart1"/>
    <dgm:cxn modelId="{F67CB73E-7788-40E8-9031-8CEA7CE69255}" type="presParOf" srcId="{73E14D91-15D9-4F26-B153-280DB4E84322}" destId="{62C2883D-F978-44EF-AA05-9D75C3D08CCD}" srcOrd="2" destOrd="0" presId="urn:microsoft.com/office/officeart/2005/8/layout/orgChart1"/>
    <dgm:cxn modelId="{037E2242-2B28-4362-B696-82F885179D44}" type="presParOf" srcId="{5638221C-066A-445B-8334-CD7607B5683E}" destId="{060644D3-579E-4168-A4F4-0574C83B184A}" srcOrd="2" destOrd="0" presId="urn:microsoft.com/office/officeart/2005/8/layout/orgChart1"/>
    <dgm:cxn modelId="{DD5F95B7-EC14-4F04-9062-B3F48AC52056}" type="presParOf" srcId="{89F31058-61CD-46B8-8887-B2BC9380417A}" destId="{0B522944-19EF-44C2-B916-0521CB028B8C}" srcOrd="4" destOrd="0" presId="urn:microsoft.com/office/officeart/2005/8/layout/orgChart1"/>
    <dgm:cxn modelId="{831D066A-066B-4B11-87D8-DA1830EBD14A}" type="presParOf" srcId="{89F31058-61CD-46B8-8887-B2BC9380417A}" destId="{1974AF25-3630-4006-9648-94EE92627A9E}" srcOrd="5" destOrd="0" presId="urn:microsoft.com/office/officeart/2005/8/layout/orgChart1"/>
    <dgm:cxn modelId="{48D89835-CABD-4C6B-95CB-1187DE7724A9}" type="presParOf" srcId="{1974AF25-3630-4006-9648-94EE92627A9E}" destId="{7F384593-35E7-491E-BD3C-705A00033A76}" srcOrd="0" destOrd="0" presId="urn:microsoft.com/office/officeart/2005/8/layout/orgChart1"/>
    <dgm:cxn modelId="{7ECF83E7-F293-418C-89E0-CFC7FADCE1B8}" type="presParOf" srcId="{7F384593-35E7-491E-BD3C-705A00033A76}" destId="{1BFAFB93-D744-4DF3-9C82-57949B24D24F}" srcOrd="0" destOrd="0" presId="urn:microsoft.com/office/officeart/2005/8/layout/orgChart1"/>
    <dgm:cxn modelId="{5F97F921-29F1-4CC1-B2D9-719A12546DDA}" type="presParOf" srcId="{7F384593-35E7-491E-BD3C-705A00033A76}" destId="{3B2D75DA-292E-47E1-93AD-FE575043D3A7}" srcOrd="1" destOrd="0" presId="urn:microsoft.com/office/officeart/2005/8/layout/orgChart1"/>
    <dgm:cxn modelId="{EDF40EDD-BB54-45B8-9D1A-335BE98B3367}" type="presParOf" srcId="{1974AF25-3630-4006-9648-94EE92627A9E}" destId="{7258E023-AE18-4465-8382-4766F6788E90}" srcOrd="1" destOrd="0" presId="urn:microsoft.com/office/officeart/2005/8/layout/orgChart1"/>
    <dgm:cxn modelId="{C4976F6C-0905-4F79-A752-703E1C3B1395}" type="presParOf" srcId="{7258E023-AE18-4465-8382-4766F6788E90}" destId="{49542A27-D0E4-433D-9419-AFCB2A5C8601}" srcOrd="0" destOrd="0" presId="urn:microsoft.com/office/officeart/2005/8/layout/orgChart1"/>
    <dgm:cxn modelId="{7E4E5773-4356-49AA-BBE2-15CF5E57BE3F}" type="presParOf" srcId="{7258E023-AE18-4465-8382-4766F6788E90}" destId="{125652C0-2846-475B-9625-CD890022FAE4}" srcOrd="1" destOrd="0" presId="urn:microsoft.com/office/officeart/2005/8/layout/orgChart1"/>
    <dgm:cxn modelId="{D8BB70E4-BDE4-4262-9A5E-E8D822712748}" type="presParOf" srcId="{125652C0-2846-475B-9625-CD890022FAE4}" destId="{DA2CE3E9-A942-45F0-BBFB-7A987E3C43F0}" srcOrd="0" destOrd="0" presId="urn:microsoft.com/office/officeart/2005/8/layout/orgChart1"/>
    <dgm:cxn modelId="{C1B5C1DF-A0BE-420E-A384-4204F24464D6}" type="presParOf" srcId="{DA2CE3E9-A942-45F0-BBFB-7A987E3C43F0}" destId="{1D3C06B5-BBD7-4784-858F-CC7AC43A5131}" srcOrd="0" destOrd="0" presId="urn:microsoft.com/office/officeart/2005/8/layout/orgChart1"/>
    <dgm:cxn modelId="{553FF8C0-1549-4AEE-BDD3-6D10E27A90ED}" type="presParOf" srcId="{DA2CE3E9-A942-45F0-BBFB-7A987E3C43F0}" destId="{2D78BCEE-08F7-4C0A-9DD6-000154B9E695}" srcOrd="1" destOrd="0" presId="urn:microsoft.com/office/officeart/2005/8/layout/orgChart1"/>
    <dgm:cxn modelId="{81DCB125-05D6-41F7-A439-D61B63720996}" type="presParOf" srcId="{125652C0-2846-475B-9625-CD890022FAE4}" destId="{8ACE9DA1-3D80-4FF8-8F03-F4CF0A4C0F3F}" srcOrd="1" destOrd="0" presId="urn:microsoft.com/office/officeart/2005/8/layout/orgChart1"/>
    <dgm:cxn modelId="{9E7A408B-6AB0-4E71-958A-14730B535D67}" type="presParOf" srcId="{125652C0-2846-475B-9625-CD890022FAE4}" destId="{65DBA1C4-C99A-4D0F-B76E-66EE91BDD734}" srcOrd="2" destOrd="0" presId="urn:microsoft.com/office/officeart/2005/8/layout/orgChart1"/>
    <dgm:cxn modelId="{79F1BE0B-B872-4947-B7A2-029F5B4AC785}" type="presParOf" srcId="{7258E023-AE18-4465-8382-4766F6788E90}" destId="{71670BBD-BC5E-4EE9-8F87-898468F1C3BA}" srcOrd="2" destOrd="0" presId="urn:microsoft.com/office/officeart/2005/8/layout/orgChart1"/>
    <dgm:cxn modelId="{AC0341D7-0ADF-41A1-856E-978B70D7F111}" type="presParOf" srcId="{7258E023-AE18-4465-8382-4766F6788E90}" destId="{B35500AC-4F72-4860-AD11-9E16A3643CA4}" srcOrd="3" destOrd="0" presId="urn:microsoft.com/office/officeart/2005/8/layout/orgChart1"/>
    <dgm:cxn modelId="{401FB0BD-8E98-431C-9F3A-766BB1465155}" type="presParOf" srcId="{B35500AC-4F72-4860-AD11-9E16A3643CA4}" destId="{E7F5E215-562E-47B7-8C53-2447209FBB75}" srcOrd="0" destOrd="0" presId="urn:microsoft.com/office/officeart/2005/8/layout/orgChart1"/>
    <dgm:cxn modelId="{F12856D4-DA49-4731-AA54-43B9CAA5929F}" type="presParOf" srcId="{E7F5E215-562E-47B7-8C53-2447209FBB75}" destId="{3D88ED0C-92B0-435A-9CC2-2F53BE428569}" srcOrd="0" destOrd="0" presId="urn:microsoft.com/office/officeart/2005/8/layout/orgChart1"/>
    <dgm:cxn modelId="{AC6419E3-437D-4934-BAE3-5DDDA3517CAD}" type="presParOf" srcId="{E7F5E215-562E-47B7-8C53-2447209FBB75}" destId="{00CC997D-D475-439E-B499-BFB316FF3AFD}" srcOrd="1" destOrd="0" presId="urn:microsoft.com/office/officeart/2005/8/layout/orgChart1"/>
    <dgm:cxn modelId="{7BA8A9B8-3621-45F6-81DC-49037DAEE64D}" type="presParOf" srcId="{B35500AC-4F72-4860-AD11-9E16A3643CA4}" destId="{9A8BFE40-47AD-4029-A5DE-B95B6360E3DD}" srcOrd="1" destOrd="0" presId="urn:microsoft.com/office/officeart/2005/8/layout/orgChart1"/>
    <dgm:cxn modelId="{22779464-CA2A-4200-8833-E8BCA2E06831}" type="presParOf" srcId="{B35500AC-4F72-4860-AD11-9E16A3643CA4}" destId="{EA205291-788F-4750-84DA-A2A27E0A0AFF}" srcOrd="2" destOrd="0" presId="urn:microsoft.com/office/officeart/2005/8/layout/orgChart1"/>
    <dgm:cxn modelId="{ED19B3CC-9F45-46F9-A7F1-841D55A9F9CE}" type="presParOf" srcId="{7258E023-AE18-4465-8382-4766F6788E90}" destId="{F864AE9E-5102-439B-83E2-A0A3CA5AEE8A}" srcOrd="4" destOrd="0" presId="urn:microsoft.com/office/officeart/2005/8/layout/orgChart1"/>
    <dgm:cxn modelId="{E00A910E-361F-485C-802A-6925B8910089}" type="presParOf" srcId="{7258E023-AE18-4465-8382-4766F6788E90}" destId="{31545C7E-874A-4DF3-8FE9-0D7F83864EAB}" srcOrd="5" destOrd="0" presId="urn:microsoft.com/office/officeart/2005/8/layout/orgChart1"/>
    <dgm:cxn modelId="{169B9BF3-493F-40B8-AFF3-6162AA6B52AB}" type="presParOf" srcId="{31545C7E-874A-4DF3-8FE9-0D7F83864EAB}" destId="{E00310A6-03DC-4591-8B64-9029EE0228B2}" srcOrd="0" destOrd="0" presId="urn:microsoft.com/office/officeart/2005/8/layout/orgChart1"/>
    <dgm:cxn modelId="{0908454E-DF82-44AB-B5C0-B3481B0699C9}" type="presParOf" srcId="{E00310A6-03DC-4591-8B64-9029EE0228B2}" destId="{C0E5DE3B-EAE8-4E56-9B6E-81C3FD990FC1}" srcOrd="0" destOrd="0" presId="urn:microsoft.com/office/officeart/2005/8/layout/orgChart1"/>
    <dgm:cxn modelId="{331BFFE0-61AA-404D-BB36-2534B7327BCD}" type="presParOf" srcId="{E00310A6-03DC-4591-8B64-9029EE0228B2}" destId="{5D6CB6F2-5298-4B30-8B39-78C0525F38FD}" srcOrd="1" destOrd="0" presId="urn:microsoft.com/office/officeart/2005/8/layout/orgChart1"/>
    <dgm:cxn modelId="{C6E8FFB7-3032-49BC-B137-5EA4DB04FC75}" type="presParOf" srcId="{31545C7E-874A-4DF3-8FE9-0D7F83864EAB}" destId="{6BCEB4E3-C8A4-428B-91AB-3A70B61E65CF}" srcOrd="1" destOrd="0" presId="urn:microsoft.com/office/officeart/2005/8/layout/orgChart1"/>
    <dgm:cxn modelId="{E9EF00F3-AED5-4F9D-B64F-ECBCBC0492ED}" type="presParOf" srcId="{31545C7E-874A-4DF3-8FE9-0D7F83864EAB}" destId="{3F57920B-7E9F-446F-B329-985F10A26AD0}" srcOrd="2" destOrd="0" presId="urn:microsoft.com/office/officeart/2005/8/layout/orgChart1"/>
    <dgm:cxn modelId="{28A09BE7-E2EC-4F81-B370-E223C002F498}" type="presParOf" srcId="{7258E023-AE18-4465-8382-4766F6788E90}" destId="{4C7971CA-5C4F-4451-8424-531AAA305092}" srcOrd="6" destOrd="0" presId="urn:microsoft.com/office/officeart/2005/8/layout/orgChart1"/>
    <dgm:cxn modelId="{97C0B124-03C4-4617-8826-8CDF82736B46}" type="presParOf" srcId="{7258E023-AE18-4465-8382-4766F6788E90}" destId="{0F53688D-B255-49E4-80A2-3D8281719C83}" srcOrd="7" destOrd="0" presId="urn:microsoft.com/office/officeart/2005/8/layout/orgChart1"/>
    <dgm:cxn modelId="{351CA5DC-8716-41A2-B11A-053FD59AC857}" type="presParOf" srcId="{0F53688D-B255-49E4-80A2-3D8281719C83}" destId="{831BCB9B-DD2F-4DD0-B95C-8F7D6D67F782}" srcOrd="0" destOrd="0" presId="urn:microsoft.com/office/officeart/2005/8/layout/orgChart1"/>
    <dgm:cxn modelId="{405F9978-A84D-465E-A2FE-10CE3A6AD042}" type="presParOf" srcId="{831BCB9B-DD2F-4DD0-B95C-8F7D6D67F782}" destId="{FD703F8F-BDB5-4CB3-9EC9-54DAA5A56F70}" srcOrd="0" destOrd="0" presId="urn:microsoft.com/office/officeart/2005/8/layout/orgChart1"/>
    <dgm:cxn modelId="{09582F52-E977-4BF7-A0EA-FBB3FBC5758B}" type="presParOf" srcId="{831BCB9B-DD2F-4DD0-B95C-8F7D6D67F782}" destId="{2781AA3E-9E66-45ED-9DF0-381AB6C843E2}" srcOrd="1" destOrd="0" presId="urn:microsoft.com/office/officeart/2005/8/layout/orgChart1"/>
    <dgm:cxn modelId="{DD5A2CC4-6551-43D9-B3D4-E48729EE51E1}" type="presParOf" srcId="{0F53688D-B255-49E4-80A2-3D8281719C83}" destId="{2DE1486D-6651-4E58-8F63-949A84034AF9}" srcOrd="1" destOrd="0" presId="urn:microsoft.com/office/officeart/2005/8/layout/orgChart1"/>
    <dgm:cxn modelId="{DA96FE67-7908-4D2B-92ED-9014912C6DC7}" type="presParOf" srcId="{0F53688D-B255-49E4-80A2-3D8281719C83}" destId="{A39808B4-4F70-45FA-9548-CC6250D5F49F}" srcOrd="2" destOrd="0" presId="urn:microsoft.com/office/officeart/2005/8/layout/orgChart1"/>
    <dgm:cxn modelId="{0476BB73-5C77-4805-A25E-89BC3D98D433}" type="presParOf" srcId="{1974AF25-3630-4006-9648-94EE92627A9E}" destId="{AFBF66FA-7F65-4109-832F-CAD7C2572CF7}" srcOrd="2" destOrd="0" presId="urn:microsoft.com/office/officeart/2005/8/layout/orgChart1"/>
    <dgm:cxn modelId="{FC16652D-FA6F-4A27-8DF1-61BD45D4ACF5}" type="presParOf" srcId="{89F31058-61CD-46B8-8887-B2BC9380417A}" destId="{DF1743C4-089E-4082-83C6-FB6F1FAE4127}" srcOrd="6" destOrd="0" presId="urn:microsoft.com/office/officeart/2005/8/layout/orgChart1"/>
    <dgm:cxn modelId="{2A81C99E-8161-4CCD-BD9F-8B10AC5EEE6E}" type="presParOf" srcId="{89F31058-61CD-46B8-8887-B2BC9380417A}" destId="{9B9F689B-3158-4603-9C21-C61B5AE26B35}" srcOrd="7" destOrd="0" presId="urn:microsoft.com/office/officeart/2005/8/layout/orgChart1"/>
    <dgm:cxn modelId="{C8182081-6166-45F8-BA71-A08504852C60}" type="presParOf" srcId="{9B9F689B-3158-4603-9C21-C61B5AE26B35}" destId="{B7205DAB-4EBB-40F3-A3EE-EAE790DD4E47}" srcOrd="0" destOrd="0" presId="urn:microsoft.com/office/officeart/2005/8/layout/orgChart1"/>
    <dgm:cxn modelId="{C63E603B-CE1A-412C-ABD4-1BE347AE5DA7}" type="presParOf" srcId="{B7205DAB-4EBB-40F3-A3EE-EAE790DD4E47}" destId="{01063CE1-12AE-412A-ACA3-4450ACE05FF8}" srcOrd="0" destOrd="0" presId="urn:microsoft.com/office/officeart/2005/8/layout/orgChart1"/>
    <dgm:cxn modelId="{8C9FD7AF-3156-4F18-AFC7-1CBEAC7997B8}" type="presParOf" srcId="{B7205DAB-4EBB-40F3-A3EE-EAE790DD4E47}" destId="{FE994623-0034-4FDB-B6F3-7690193D5DB6}" srcOrd="1" destOrd="0" presId="urn:microsoft.com/office/officeart/2005/8/layout/orgChart1"/>
    <dgm:cxn modelId="{7515579C-205D-4166-A30E-264F289CA9D0}" type="presParOf" srcId="{9B9F689B-3158-4603-9C21-C61B5AE26B35}" destId="{8A9B8C14-0627-4072-A4F2-75E5BA4D5520}" srcOrd="1" destOrd="0" presId="urn:microsoft.com/office/officeart/2005/8/layout/orgChart1"/>
    <dgm:cxn modelId="{EB42224B-371A-43A4-9D3E-23E5DACEEA3E}" type="presParOf" srcId="{8A9B8C14-0627-4072-A4F2-75E5BA4D5520}" destId="{27D8C1B3-1A69-4546-AD6B-DD8E9556A63E}" srcOrd="0" destOrd="0" presId="urn:microsoft.com/office/officeart/2005/8/layout/orgChart1"/>
    <dgm:cxn modelId="{9B44190B-449E-411E-A8C3-028460C864B9}" type="presParOf" srcId="{8A9B8C14-0627-4072-A4F2-75E5BA4D5520}" destId="{FB8CFCA9-197E-44BA-8104-EF67CF88B555}" srcOrd="1" destOrd="0" presId="urn:microsoft.com/office/officeart/2005/8/layout/orgChart1"/>
    <dgm:cxn modelId="{37F2CA36-0634-4540-83FB-868977C05F1A}" type="presParOf" srcId="{FB8CFCA9-197E-44BA-8104-EF67CF88B555}" destId="{F0795BDA-DF7A-4212-97D5-D003C6A43E75}" srcOrd="0" destOrd="0" presId="urn:microsoft.com/office/officeart/2005/8/layout/orgChart1"/>
    <dgm:cxn modelId="{306D141C-E764-446C-97D2-98599F883CAF}" type="presParOf" srcId="{F0795BDA-DF7A-4212-97D5-D003C6A43E75}" destId="{0E58C18D-9308-4509-818B-A6C3DC4A7701}" srcOrd="0" destOrd="0" presId="urn:microsoft.com/office/officeart/2005/8/layout/orgChart1"/>
    <dgm:cxn modelId="{A69CAAF2-24CF-4B8E-8123-21DAF810EBB8}" type="presParOf" srcId="{F0795BDA-DF7A-4212-97D5-D003C6A43E75}" destId="{959D5497-6C8C-4424-A4B7-F0B9355C2A05}" srcOrd="1" destOrd="0" presId="urn:microsoft.com/office/officeart/2005/8/layout/orgChart1"/>
    <dgm:cxn modelId="{F969C4DA-5138-475F-927D-F3E6566B534A}" type="presParOf" srcId="{FB8CFCA9-197E-44BA-8104-EF67CF88B555}" destId="{63103EAB-1202-43C2-95FE-F48E19FA68E8}" srcOrd="1" destOrd="0" presId="urn:microsoft.com/office/officeart/2005/8/layout/orgChart1"/>
    <dgm:cxn modelId="{DF1023B4-50A3-4CC2-9D79-81058EB48E6A}" type="presParOf" srcId="{FB8CFCA9-197E-44BA-8104-EF67CF88B555}" destId="{7EB64F37-C468-4DF6-97F5-82E2B6B1480A}" srcOrd="2" destOrd="0" presId="urn:microsoft.com/office/officeart/2005/8/layout/orgChart1"/>
    <dgm:cxn modelId="{E8A152A5-A9B6-4DFE-B81D-630B97396EF1}" type="presParOf" srcId="{8A9B8C14-0627-4072-A4F2-75E5BA4D5520}" destId="{D93E5AC3-DA38-448A-AD65-5FB76BF8B538}" srcOrd="2" destOrd="0" presId="urn:microsoft.com/office/officeart/2005/8/layout/orgChart1"/>
    <dgm:cxn modelId="{AF9CEB37-76E2-46D6-AC2E-0B1990CE27A8}" type="presParOf" srcId="{8A9B8C14-0627-4072-A4F2-75E5BA4D5520}" destId="{0BFD7372-646C-4568-893B-102FBF7B28CC}" srcOrd="3" destOrd="0" presId="urn:microsoft.com/office/officeart/2005/8/layout/orgChart1"/>
    <dgm:cxn modelId="{0DE63F51-2906-4BF2-92A7-F29B3B4B7031}" type="presParOf" srcId="{0BFD7372-646C-4568-893B-102FBF7B28CC}" destId="{FB437F42-F3AD-4330-9A9A-C44501030335}" srcOrd="0" destOrd="0" presId="urn:microsoft.com/office/officeart/2005/8/layout/orgChart1"/>
    <dgm:cxn modelId="{72920832-A042-4052-8917-54A5D404E88B}" type="presParOf" srcId="{FB437F42-F3AD-4330-9A9A-C44501030335}" destId="{FC6E481A-3F01-46B2-A039-CE4A43A3B658}" srcOrd="0" destOrd="0" presId="urn:microsoft.com/office/officeart/2005/8/layout/orgChart1"/>
    <dgm:cxn modelId="{9B73DF00-0E36-48B8-8CE5-997D92622157}" type="presParOf" srcId="{FB437F42-F3AD-4330-9A9A-C44501030335}" destId="{0E35EE51-57A8-4476-8B06-969DC8522C12}" srcOrd="1" destOrd="0" presId="urn:microsoft.com/office/officeart/2005/8/layout/orgChart1"/>
    <dgm:cxn modelId="{4C5E1F64-38AC-4BF7-BF4F-E59D34ED1272}" type="presParOf" srcId="{0BFD7372-646C-4568-893B-102FBF7B28CC}" destId="{CCC25055-012A-4EB9-BC45-4C18BB73051E}" srcOrd="1" destOrd="0" presId="urn:microsoft.com/office/officeart/2005/8/layout/orgChart1"/>
    <dgm:cxn modelId="{332D7C6C-F017-417D-8158-C1E03E4FEFC2}" type="presParOf" srcId="{0BFD7372-646C-4568-893B-102FBF7B28CC}" destId="{3D5D60BF-447E-4F6F-8D0F-8FAF11751FFD}" srcOrd="2" destOrd="0" presId="urn:microsoft.com/office/officeart/2005/8/layout/orgChart1"/>
    <dgm:cxn modelId="{B4A4C0DF-6530-4CCB-B1AE-C33C98F00CFC}" type="presParOf" srcId="{8A9B8C14-0627-4072-A4F2-75E5BA4D5520}" destId="{84E82465-BBC3-4FA6-B4E9-9C3F388A7D2E}" srcOrd="4" destOrd="0" presId="urn:microsoft.com/office/officeart/2005/8/layout/orgChart1"/>
    <dgm:cxn modelId="{227CF5C7-3D4B-42BB-B75D-3A112A0BEE35}" type="presParOf" srcId="{8A9B8C14-0627-4072-A4F2-75E5BA4D5520}" destId="{E9625CCF-13A3-4AFB-9142-F468DB1A874C}" srcOrd="5" destOrd="0" presId="urn:microsoft.com/office/officeart/2005/8/layout/orgChart1"/>
    <dgm:cxn modelId="{4FCE6CE0-9E49-4493-AD51-D012BCBD5555}" type="presParOf" srcId="{E9625CCF-13A3-4AFB-9142-F468DB1A874C}" destId="{810455C9-B096-42DD-9F32-55F81D7C56DB}" srcOrd="0" destOrd="0" presId="urn:microsoft.com/office/officeart/2005/8/layout/orgChart1"/>
    <dgm:cxn modelId="{7C7650A5-7020-407C-A3A6-9BA31351F384}" type="presParOf" srcId="{810455C9-B096-42DD-9F32-55F81D7C56DB}" destId="{BBA92342-C220-4065-973D-BDB6211BB48C}" srcOrd="0" destOrd="0" presId="urn:microsoft.com/office/officeart/2005/8/layout/orgChart1"/>
    <dgm:cxn modelId="{8B45B54E-DA26-4728-83B3-487A322BF1F5}" type="presParOf" srcId="{810455C9-B096-42DD-9F32-55F81D7C56DB}" destId="{D908A170-D8AE-4DE7-BB4A-268C14CD32E2}" srcOrd="1" destOrd="0" presId="urn:microsoft.com/office/officeart/2005/8/layout/orgChart1"/>
    <dgm:cxn modelId="{7ADD3066-CCA2-46B4-9145-75B0C2704CBB}" type="presParOf" srcId="{E9625CCF-13A3-4AFB-9142-F468DB1A874C}" destId="{23F338AC-4828-4E07-9A05-7E9392D1F28A}" srcOrd="1" destOrd="0" presId="urn:microsoft.com/office/officeart/2005/8/layout/orgChart1"/>
    <dgm:cxn modelId="{E3B183BD-A738-48BE-B1B0-107380135EB3}" type="presParOf" srcId="{E9625CCF-13A3-4AFB-9142-F468DB1A874C}" destId="{B0E5EF6D-488E-4207-9374-476E2E47C528}" srcOrd="2" destOrd="0" presId="urn:microsoft.com/office/officeart/2005/8/layout/orgChart1"/>
    <dgm:cxn modelId="{4A65D52C-2681-4419-8218-443C04E8AFB0}" type="presParOf" srcId="{8A9B8C14-0627-4072-A4F2-75E5BA4D5520}" destId="{6A26EBCA-6A30-4C68-A8B5-8A3E74EC14D6}" srcOrd="6" destOrd="0" presId="urn:microsoft.com/office/officeart/2005/8/layout/orgChart1"/>
    <dgm:cxn modelId="{38CAA33D-30AD-42ED-A6BF-A7B480F6F87F}" type="presParOf" srcId="{8A9B8C14-0627-4072-A4F2-75E5BA4D5520}" destId="{B5CA1FE7-FD7A-4D23-AE6B-407305E6F650}" srcOrd="7" destOrd="0" presId="urn:microsoft.com/office/officeart/2005/8/layout/orgChart1"/>
    <dgm:cxn modelId="{8EC72E56-2E53-4920-8E68-06CCDCC64DA6}" type="presParOf" srcId="{B5CA1FE7-FD7A-4D23-AE6B-407305E6F650}" destId="{4DAAFCC0-F762-4379-AA6D-29478E694B4E}" srcOrd="0" destOrd="0" presId="urn:microsoft.com/office/officeart/2005/8/layout/orgChart1"/>
    <dgm:cxn modelId="{6FFF0C9B-CB92-4AF6-8309-63A37B7D87FA}" type="presParOf" srcId="{4DAAFCC0-F762-4379-AA6D-29478E694B4E}" destId="{C16AFA69-3CB2-45EE-A1F3-0E98602F9AB7}" srcOrd="0" destOrd="0" presId="urn:microsoft.com/office/officeart/2005/8/layout/orgChart1"/>
    <dgm:cxn modelId="{3342D4CD-D4CC-41C9-A5CD-38BA4A5B5260}" type="presParOf" srcId="{4DAAFCC0-F762-4379-AA6D-29478E694B4E}" destId="{4390D1FE-3428-42AD-B1F5-4012C0332437}" srcOrd="1" destOrd="0" presId="urn:microsoft.com/office/officeart/2005/8/layout/orgChart1"/>
    <dgm:cxn modelId="{0297F395-1B62-47A4-A5B4-8B3BBAB9254E}" type="presParOf" srcId="{B5CA1FE7-FD7A-4D23-AE6B-407305E6F650}" destId="{B85F12DD-F08B-43C6-90AF-34A0B7FB1F42}" srcOrd="1" destOrd="0" presId="urn:microsoft.com/office/officeart/2005/8/layout/orgChart1"/>
    <dgm:cxn modelId="{A317B151-DE4F-4CEA-92EC-EF2404514CA8}" type="presParOf" srcId="{B5CA1FE7-FD7A-4D23-AE6B-407305E6F650}" destId="{E3E93373-AF37-4879-B301-6D51EBAE98D3}" srcOrd="2" destOrd="0" presId="urn:microsoft.com/office/officeart/2005/8/layout/orgChart1"/>
    <dgm:cxn modelId="{23E0B00C-1745-432D-9E9E-69C34D179B34}" type="presParOf" srcId="{9B9F689B-3158-4603-9C21-C61B5AE26B35}" destId="{7F714D77-7D36-4B65-B149-C47C252A3929}" srcOrd="2" destOrd="0" presId="urn:microsoft.com/office/officeart/2005/8/layout/orgChart1"/>
    <dgm:cxn modelId="{C5854597-2BFD-43BC-B124-35A9B384D45C}" type="presParOf" srcId="{89F31058-61CD-46B8-8887-B2BC9380417A}" destId="{B62FD2EF-9D68-40FE-A5A4-EE9F7F22B37F}" srcOrd="8" destOrd="0" presId="urn:microsoft.com/office/officeart/2005/8/layout/orgChart1"/>
    <dgm:cxn modelId="{90D939EC-AA4E-47EB-8D2B-7C33F41FAAAA}" type="presParOf" srcId="{89F31058-61CD-46B8-8887-B2BC9380417A}" destId="{91638600-A2A8-4ADC-B88E-0960B50C88C2}" srcOrd="9" destOrd="0" presId="urn:microsoft.com/office/officeart/2005/8/layout/orgChart1"/>
    <dgm:cxn modelId="{F2B7B897-FB56-465A-ACE3-B85C6DD09BD6}" type="presParOf" srcId="{91638600-A2A8-4ADC-B88E-0960B50C88C2}" destId="{652A11AB-D643-4793-942B-2CFE6092C11C}" srcOrd="0" destOrd="0" presId="urn:microsoft.com/office/officeart/2005/8/layout/orgChart1"/>
    <dgm:cxn modelId="{F9515FEC-D77A-4CB4-B4A4-154013486D4C}" type="presParOf" srcId="{652A11AB-D643-4793-942B-2CFE6092C11C}" destId="{4B204F03-A7AD-4576-A350-7C74CF1FDE73}" srcOrd="0" destOrd="0" presId="urn:microsoft.com/office/officeart/2005/8/layout/orgChart1"/>
    <dgm:cxn modelId="{4974649D-0C4A-4415-9E50-268F1B5999DB}" type="presParOf" srcId="{652A11AB-D643-4793-942B-2CFE6092C11C}" destId="{1ACA88DF-15B8-4B6C-9126-3829E419C59C}" srcOrd="1" destOrd="0" presId="urn:microsoft.com/office/officeart/2005/8/layout/orgChart1"/>
    <dgm:cxn modelId="{20F140A9-963E-4C0E-8890-EBB83651444C}" type="presParOf" srcId="{91638600-A2A8-4ADC-B88E-0960B50C88C2}" destId="{4C99F4D3-CE1F-4672-B415-601DAA5466EE}" srcOrd="1" destOrd="0" presId="urn:microsoft.com/office/officeart/2005/8/layout/orgChart1"/>
    <dgm:cxn modelId="{557A43F7-06CE-497A-92DA-D8A5641272FB}" type="presParOf" srcId="{4C99F4D3-CE1F-4672-B415-601DAA5466EE}" destId="{84395E09-4E5A-464C-9BFD-A5F69E5BEE7C}" srcOrd="0" destOrd="0" presId="urn:microsoft.com/office/officeart/2005/8/layout/orgChart1"/>
    <dgm:cxn modelId="{7E369E5A-9E9E-4C02-AF38-CE179E4235B1}" type="presParOf" srcId="{4C99F4D3-CE1F-4672-B415-601DAA5466EE}" destId="{8A227DAE-3C68-4FD4-9361-130740304DF0}" srcOrd="1" destOrd="0" presId="urn:microsoft.com/office/officeart/2005/8/layout/orgChart1"/>
    <dgm:cxn modelId="{CAEBA1B4-AB7F-4D3D-8DE6-E8108590BDDE}" type="presParOf" srcId="{8A227DAE-3C68-4FD4-9361-130740304DF0}" destId="{502A9782-3126-488C-97FC-BC85D23EDA47}" srcOrd="0" destOrd="0" presId="urn:microsoft.com/office/officeart/2005/8/layout/orgChart1"/>
    <dgm:cxn modelId="{59EEAB15-B962-4C5B-A35B-7C1A76655110}" type="presParOf" srcId="{502A9782-3126-488C-97FC-BC85D23EDA47}" destId="{413B1755-2AA7-4495-B3C1-F5A66DCFFB6F}" srcOrd="0" destOrd="0" presId="urn:microsoft.com/office/officeart/2005/8/layout/orgChart1"/>
    <dgm:cxn modelId="{E3AB1A63-E9DD-49CC-9DD0-1E504804146F}" type="presParOf" srcId="{502A9782-3126-488C-97FC-BC85D23EDA47}" destId="{A99A87FE-C8CA-4270-B6E4-31D6B19CFE82}" srcOrd="1" destOrd="0" presId="urn:microsoft.com/office/officeart/2005/8/layout/orgChart1"/>
    <dgm:cxn modelId="{C8CB8FE8-285F-487A-99A8-1C4EFFDACEB9}" type="presParOf" srcId="{8A227DAE-3C68-4FD4-9361-130740304DF0}" destId="{D9D715AC-BE56-412F-8A4F-76CC81880444}" srcOrd="1" destOrd="0" presId="urn:microsoft.com/office/officeart/2005/8/layout/orgChart1"/>
    <dgm:cxn modelId="{24691EBE-80E4-4BC3-A786-AB841070E936}" type="presParOf" srcId="{8A227DAE-3C68-4FD4-9361-130740304DF0}" destId="{9A2FC994-7348-4BD5-AD7F-3AA899E73BDD}" srcOrd="2" destOrd="0" presId="urn:microsoft.com/office/officeart/2005/8/layout/orgChart1"/>
    <dgm:cxn modelId="{D0C86CD6-CB15-48A4-AA99-DB9B7042CCDC}" type="presParOf" srcId="{4C99F4D3-CE1F-4672-B415-601DAA5466EE}" destId="{EB0D667D-2600-46CC-868E-24E8D58AB08E}" srcOrd="2" destOrd="0" presId="urn:microsoft.com/office/officeart/2005/8/layout/orgChart1"/>
    <dgm:cxn modelId="{D90C6A27-BA16-42DA-984B-B8484534589D}" type="presParOf" srcId="{4C99F4D3-CE1F-4672-B415-601DAA5466EE}" destId="{8FE0F873-DC41-4A39-8D5B-199AC068BBCD}" srcOrd="3" destOrd="0" presId="urn:microsoft.com/office/officeart/2005/8/layout/orgChart1"/>
    <dgm:cxn modelId="{6541E6BE-7D5F-42E0-956E-DA0E4D92DC51}" type="presParOf" srcId="{8FE0F873-DC41-4A39-8D5B-199AC068BBCD}" destId="{1D468EA7-F31F-4D4F-B990-BEAE48CFD6A4}" srcOrd="0" destOrd="0" presId="urn:microsoft.com/office/officeart/2005/8/layout/orgChart1"/>
    <dgm:cxn modelId="{B75284B7-870A-46A2-9ED2-B4983EFB7333}" type="presParOf" srcId="{1D468EA7-F31F-4D4F-B990-BEAE48CFD6A4}" destId="{0EC36404-7CD2-4453-AA27-29F2B8D049AA}" srcOrd="0" destOrd="0" presId="urn:microsoft.com/office/officeart/2005/8/layout/orgChart1"/>
    <dgm:cxn modelId="{436D0BE7-5FCE-44F4-B936-D2D0139D582E}" type="presParOf" srcId="{1D468EA7-F31F-4D4F-B990-BEAE48CFD6A4}" destId="{227AE353-E150-4A8F-A3E6-FE0F7BEB1281}" srcOrd="1" destOrd="0" presId="urn:microsoft.com/office/officeart/2005/8/layout/orgChart1"/>
    <dgm:cxn modelId="{85C7CE71-1F03-4109-9697-849EC6F16749}" type="presParOf" srcId="{8FE0F873-DC41-4A39-8D5B-199AC068BBCD}" destId="{D7332C1A-3C86-4971-A868-49F46C3EA242}" srcOrd="1" destOrd="0" presId="urn:microsoft.com/office/officeart/2005/8/layout/orgChart1"/>
    <dgm:cxn modelId="{921AD490-968B-490C-B7DE-8C67C3F7BEC2}" type="presParOf" srcId="{8FE0F873-DC41-4A39-8D5B-199AC068BBCD}" destId="{AF5FFF48-F4AC-42F9-961B-4C31730EE81F}" srcOrd="2" destOrd="0" presId="urn:microsoft.com/office/officeart/2005/8/layout/orgChart1"/>
    <dgm:cxn modelId="{0B449A1E-BE18-4047-87B2-1BB68AB7A6D2}" type="presParOf" srcId="{91638600-A2A8-4ADC-B88E-0960B50C88C2}" destId="{196EE63C-864F-49C1-93B6-8E5B7B633CEC}" srcOrd="2" destOrd="0" presId="urn:microsoft.com/office/officeart/2005/8/layout/orgChart1"/>
    <dgm:cxn modelId="{76DB51E3-AF7D-4769-ABDC-EFE05A864474}" type="presParOf" srcId="{89F31058-61CD-46B8-8887-B2BC9380417A}" destId="{4D98D5AE-B7DC-4B7C-B782-6AECC331F428}" srcOrd="10" destOrd="0" presId="urn:microsoft.com/office/officeart/2005/8/layout/orgChart1"/>
    <dgm:cxn modelId="{BF04391A-5C2E-4DEF-8FE5-360663216A64}" type="presParOf" srcId="{89F31058-61CD-46B8-8887-B2BC9380417A}" destId="{0401B964-91D7-40F4-AA61-4E60ECB00E78}" srcOrd="11" destOrd="0" presId="urn:microsoft.com/office/officeart/2005/8/layout/orgChart1"/>
    <dgm:cxn modelId="{64B5803F-4D4E-48A0-B3F1-B05FF9C5A27A}" type="presParOf" srcId="{0401B964-91D7-40F4-AA61-4E60ECB00E78}" destId="{7F54612C-FF31-45B2-938D-D56B13BB8166}" srcOrd="0" destOrd="0" presId="urn:microsoft.com/office/officeart/2005/8/layout/orgChart1"/>
    <dgm:cxn modelId="{89313E73-4826-4D7A-B9B9-DCBE2AA1B24C}" type="presParOf" srcId="{7F54612C-FF31-45B2-938D-D56B13BB8166}" destId="{D5893EBF-9B6E-430B-8B23-C33DC27FDE83}" srcOrd="0" destOrd="0" presId="urn:microsoft.com/office/officeart/2005/8/layout/orgChart1"/>
    <dgm:cxn modelId="{C4B8BA5E-485C-4CAD-8E0E-317914C708CA}" type="presParOf" srcId="{7F54612C-FF31-45B2-938D-D56B13BB8166}" destId="{557E11BC-DB52-44E7-BF7E-1036ECDD8DDA}" srcOrd="1" destOrd="0" presId="urn:microsoft.com/office/officeart/2005/8/layout/orgChart1"/>
    <dgm:cxn modelId="{9A88F079-6E71-4E6F-B55D-8EDB04BD3016}" type="presParOf" srcId="{0401B964-91D7-40F4-AA61-4E60ECB00E78}" destId="{F05B4DE0-D99A-43C6-8DA7-EF12D6E570F4}" srcOrd="1" destOrd="0" presId="urn:microsoft.com/office/officeart/2005/8/layout/orgChart1"/>
    <dgm:cxn modelId="{546C714B-B918-4040-9F5F-6CE982DFBCA4}" type="presParOf" srcId="{F05B4DE0-D99A-43C6-8DA7-EF12D6E570F4}" destId="{82F2C08D-113D-4F7E-80A8-0CF969663920}" srcOrd="0" destOrd="0" presId="urn:microsoft.com/office/officeart/2005/8/layout/orgChart1"/>
    <dgm:cxn modelId="{68D0AA13-F6CD-4F7B-BA36-66AF478F5728}" type="presParOf" srcId="{F05B4DE0-D99A-43C6-8DA7-EF12D6E570F4}" destId="{F0958751-E950-405B-9D1B-806C934FD187}" srcOrd="1" destOrd="0" presId="urn:microsoft.com/office/officeart/2005/8/layout/orgChart1"/>
    <dgm:cxn modelId="{3A47BCFE-8BE6-44A7-B9ED-61B2E609581C}" type="presParOf" srcId="{F0958751-E950-405B-9D1B-806C934FD187}" destId="{5FBDDF52-BB7A-466F-B0BA-7F415F12E94A}" srcOrd="0" destOrd="0" presId="urn:microsoft.com/office/officeart/2005/8/layout/orgChart1"/>
    <dgm:cxn modelId="{DD82F8A6-FD6F-4104-AB60-2BFB3FB06036}" type="presParOf" srcId="{5FBDDF52-BB7A-466F-B0BA-7F415F12E94A}" destId="{E55044C3-8C12-48BD-8077-38ACA85C1A55}" srcOrd="0" destOrd="0" presId="urn:microsoft.com/office/officeart/2005/8/layout/orgChart1"/>
    <dgm:cxn modelId="{06F7EC7C-65D0-43CC-90F0-AA11CE45FC71}" type="presParOf" srcId="{5FBDDF52-BB7A-466F-B0BA-7F415F12E94A}" destId="{FE39ABF0-7E3B-4BC4-B0B1-E3635BEAEC9A}" srcOrd="1" destOrd="0" presId="urn:microsoft.com/office/officeart/2005/8/layout/orgChart1"/>
    <dgm:cxn modelId="{12D788E0-BF1D-4B32-866D-C5A5A13C67F8}" type="presParOf" srcId="{F0958751-E950-405B-9D1B-806C934FD187}" destId="{3A401229-0871-4774-95B6-DCC86BE1719F}" srcOrd="1" destOrd="0" presId="urn:microsoft.com/office/officeart/2005/8/layout/orgChart1"/>
    <dgm:cxn modelId="{7138C2CB-7311-4CD9-86E0-0EF8834188FC}" type="presParOf" srcId="{F0958751-E950-405B-9D1B-806C934FD187}" destId="{655D5DAD-934C-4CDF-9B11-E83DBAB657E4}" srcOrd="2" destOrd="0" presId="urn:microsoft.com/office/officeart/2005/8/layout/orgChart1"/>
    <dgm:cxn modelId="{B97C0B73-12AD-4B3A-B81B-0F71EBE48F55}" type="presParOf" srcId="{F05B4DE0-D99A-43C6-8DA7-EF12D6E570F4}" destId="{5504FE42-46EB-49A7-A828-7E08B5428569}" srcOrd="2" destOrd="0" presId="urn:microsoft.com/office/officeart/2005/8/layout/orgChart1"/>
    <dgm:cxn modelId="{0D4E48F3-2FBC-4ED9-B174-6E9331C7DCA4}" type="presParOf" srcId="{F05B4DE0-D99A-43C6-8DA7-EF12D6E570F4}" destId="{1D7FD550-8B90-4031-AB2F-18894D591767}" srcOrd="3" destOrd="0" presId="urn:microsoft.com/office/officeart/2005/8/layout/orgChart1"/>
    <dgm:cxn modelId="{8B50BC19-149A-4D22-90EE-0B90FC34E8DE}" type="presParOf" srcId="{1D7FD550-8B90-4031-AB2F-18894D591767}" destId="{12DD1426-8CF8-4DBD-8DF1-CA9753318E5E}" srcOrd="0" destOrd="0" presId="urn:microsoft.com/office/officeart/2005/8/layout/orgChart1"/>
    <dgm:cxn modelId="{CA94AB6B-A174-4621-A574-44ACCEE0D7E6}" type="presParOf" srcId="{12DD1426-8CF8-4DBD-8DF1-CA9753318E5E}" destId="{02BF8086-252E-46DB-B7C8-F82FA15B6351}" srcOrd="0" destOrd="0" presId="urn:microsoft.com/office/officeart/2005/8/layout/orgChart1"/>
    <dgm:cxn modelId="{7EE2CA34-BD71-4CED-A4B2-10BFB3FEBB0F}" type="presParOf" srcId="{12DD1426-8CF8-4DBD-8DF1-CA9753318E5E}" destId="{17E45CD9-F6A5-45D4-85FD-A34D54B13464}" srcOrd="1" destOrd="0" presId="urn:microsoft.com/office/officeart/2005/8/layout/orgChart1"/>
    <dgm:cxn modelId="{553BD8E3-BADF-4E7F-A88A-B4FC4D51BCFF}" type="presParOf" srcId="{1D7FD550-8B90-4031-AB2F-18894D591767}" destId="{1EBBEB25-F734-46F2-A250-CC8BBFB16B1B}" srcOrd="1" destOrd="0" presId="urn:microsoft.com/office/officeart/2005/8/layout/orgChart1"/>
    <dgm:cxn modelId="{695F4D41-1820-4C4D-BABD-650C76695CD6}" type="presParOf" srcId="{1D7FD550-8B90-4031-AB2F-18894D591767}" destId="{A404A9B6-130E-4EFB-BFF3-D23381E75B36}" srcOrd="2" destOrd="0" presId="urn:microsoft.com/office/officeart/2005/8/layout/orgChart1"/>
    <dgm:cxn modelId="{35EA017A-D0FA-4C4C-9BC1-7A00100DE181}" type="presParOf" srcId="{F05B4DE0-D99A-43C6-8DA7-EF12D6E570F4}" destId="{7BEF39F6-6562-4CA4-B0A1-DD15C85898CD}" srcOrd="4" destOrd="0" presId="urn:microsoft.com/office/officeart/2005/8/layout/orgChart1"/>
    <dgm:cxn modelId="{C416F8C5-3E1F-4068-9F42-8721F8BCCB16}" type="presParOf" srcId="{F05B4DE0-D99A-43C6-8DA7-EF12D6E570F4}" destId="{85334F1B-D1BE-42C2-8FD0-961C98F1F229}" srcOrd="5" destOrd="0" presId="urn:microsoft.com/office/officeart/2005/8/layout/orgChart1"/>
    <dgm:cxn modelId="{C46E44D3-1579-47CA-84BF-D62C1B4D4F09}" type="presParOf" srcId="{85334F1B-D1BE-42C2-8FD0-961C98F1F229}" destId="{6EEBCF2C-052B-46EA-BFB8-4C22853078E5}" srcOrd="0" destOrd="0" presId="urn:microsoft.com/office/officeart/2005/8/layout/orgChart1"/>
    <dgm:cxn modelId="{3C66448B-3279-4FB8-BFC0-72C5BC54D37C}" type="presParOf" srcId="{6EEBCF2C-052B-46EA-BFB8-4C22853078E5}" destId="{B3E0D77B-6BEC-4C2D-AABD-BD9F28B4C002}" srcOrd="0" destOrd="0" presId="urn:microsoft.com/office/officeart/2005/8/layout/orgChart1"/>
    <dgm:cxn modelId="{31897400-8A58-4B5E-B0AA-A5CB45CC12D6}" type="presParOf" srcId="{6EEBCF2C-052B-46EA-BFB8-4C22853078E5}" destId="{67494C90-DC0C-4ACA-9FBD-A88AAF2C7B57}" srcOrd="1" destOrd="0" presId="urn:microsoft.com/office/officeart/2005/8/layout/orgChart1"/>
    <dgm:cxn modelId="{98C68D1E-767A-4FEF-B993-008ED307214B}" type="presParOf" srcId="{85334F1B-D1BE-42C2-8FD0-961C98F1F229}" destId="{34468317-450C-4A1E-9AFC-27AD3751B623}" srcOrd="1" destOrd="0" presId="urn:microsoft.com/office/officeart/2005/8/layout/orgChart1"/>
    <dgm:cxn modelId="{327D596F-4354-4FBB-B53F-0011608A8E91}" type="presParOf" srcId="{85334F1B-D1BE-42C2-8FD0-961C98F1F229}" destId="{3F476029-E842-472A-B7A8-A732DD82BE52}" srcOrd="2" destOrd="0" presId="urn:microsoft.com/office/officeart/2005/8/layout/orgChart1"/>
    <dgm:cxn modelId="{3DB5C203-A77F-48F9-A19A-7AC846832091}" type="presParOf" srcId="{F05B4DE0-D99A-43C6-8DA7-EF12D6E570F4}" destId="{691945F5-2D88-43CA-B2F3-E40DF0CD451B}" srcOrd="6" destOrd="0" presId="urn:microsoft.com/office/officeart/2005/8/layout/orgChart1"/>
    <dgm:cxn modelId="{E73EE966-C664-4BD3-A958-12BB26D1ABDE}" type="presParOf" srcId="{F05B4DE0-D99A-43C6-8DA7-EF12D6E570F4}" destId="{5A47FFB6-B6CB-4D30-A00C-42CF373B4726}" srcOrd="7" destOrd="0" presId="urn:microsoft.com/office/officeart/2005/8/layout/orgChart1"/>
    <dgm:cxn modelId="{4FDECC6B-9FED-4A04-8B04-7E477CA0FF5E}" type="presParOf" srcId="{5A47FFB6-B6CB-4D30-A00C-42CF373B4726}" destId="{6BAAB1E2-68CD-48C3-9938-8149DA25DB8E}" srcOrd="0" destOrd="0" presId="urn:microsoft.com/office/officeart/2005/8/layout/orgChart1"/>
    <dgm:cxn modelId="{9ED44945-DAB6-43A9-9A8A-CEAC9FDE59E7}" type="presParOf" srcId="{6BAAB1E2-68CD-48C3-9938-8149DA25DB8E}" destId="{24496D55-EA11-4056-9EB1-659D801CA7CA}" srcOrd="0" destOrd="0" presId="urn:microsoft.com/office/officeart/2005/8/layout/orgChart1"/>
    <dgm:cxn modelId="{6E2C04CD-694C-4F1E-A64A-C7D40DF09F28}" type="presParOf" srcId="{6BAAB1E2-68CD-48C3-9938-8149DA25DB8E}" destId="{1AFA05FC-CAE2-4937-A88B-1F906B944AD9}" srcOrd="1" destOrd="0" presId="urn:microsoft.com/office/officeart/2005/8/layout/orgChart1"/>
    <dgm:cxn modelId="{FCF612A0-9966-4B2A-BF9D-7898D8EEE1B8}" type="presParOf" srcId="{5A47FFB6-B6CB-4D30-A00C-42CF373B4726}" destId="{47CA2709-500F-4642-B6CE-F3271C5EA5F5}" srcOrd="1" destOrd="0" presId="urn:microsoft.com/office/officeart/2005/8/layout/orgChart1"/>
    <dgm:cxn modelId="{11A157B9-2E31-4E62-B62D-7B6C441108A9}" type="presParOf" srcId="{5A47FFB6-B6CB-4D30-A00C-42CF373B4726}" destId="{4C946EB4-C24E-4699-93C5-9C736C5E9385}" srcOrd="2" destOrd="0" presId="urn:microsoft.com/office/officeart/2005/8/layout/orgChart1"/>
    <dgm:cxn modelId="{069DE72D-1768-4C28-A570-6D35A701930F}" type="presParOf" srcId="{0401B964-91D7-40F4-AA61-4E60ECB00E78}" destId="{EC5F9A97-3CF7-4A12-A1BC-90569416A603}" srcOrd="2" destOrd="0" presId="urn:microsoft.com/office/officeart/2005/8/layout/orgChart1"/>
    <dgm:cxn modelId="{C36BD8FC-0720-4273-A4A8-0EDD42B903CD}" type="presParOf" srcId="{D83E53C3-7C38-4AFE-9D32-A4C8B6248C71}" destId="{8736BCBB-C659-4A2A-B41F-FCFB0EDD84A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2942EA-4773-40FD-9F7F-3642664AE4C9}">
      <dsp:nvSpPr>
        <dsp:cNvPr id="0" name=""/>
        <dsp:cNvSpPr/>
      </dsp:nvSpPr>
      <dsp:spPr>
        <a:xfrm>
          <a:off x="2880319" y="1852478"/>
          <a:ext cx="1512168" cy="140761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Школьный</a:t>
          </a:r>
          <a:r>
            <a:rPr lang="ru-RU" sz="14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центр«Я</a:t>
          </a:r>
          <a:r>
            <a:rPr lang="ru-RU" sz="14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Россиянин»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01771" y="2058618"/>
        <a:ext cx="1069264" cy="995331"/>
      </dsp:txXfrm>
    </dsp:sp>
    <dsp:sp modelId="{46CDF303-B615-44E1-8D48-D163BA627683}">
      <dsp:nvSpPr>
        <dsp:cNvPr id="0" name=""/>
        <dsp:cNvSpPr/>
      </dsp:nvSpPr>
      <dsp:spPr>
        <a:xfrm rot="16200000">
          <a:off x="3424100" y="1622755"/>
          <a:ext cx="424607" cy="34837"/>
        </a:xfrm>
        <a:custGeom>
          <a:avLst/>
          <a:gdLst/>
          <a:ahLst/>
          <a:cxnLst/>
          <a:rect l="0" t="0" r="0" b="0"/>
          <a:pathLst>
            <a:path>
              <a:moveTo>
                <a:pt x="0" y="17418"/>
              </a:moveTo>
              <a:lnTo>
                <a:pt x="424607" y="1741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625788" y="1629559"/>
        <a:ext cx="21230" cy="21230"/>
      </dsp:txXfrm>
    </dsp:sp>
    <dsp:sp modelId="{EDCC71B3-B4AA-424D-BE22-2DB39E1EAE02}">
      <dsp:nvSpPr>
        <dsp:cNvPr id="0" name=""/>
        <dsp:cNvSpPr/>
      </dsp:nvSpPr>
      <dsp:spPr>
        <a:xfrm>
          <a:off x="2932598" y="20259"/>
          <a:ext cx="1407611" cy="140761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Учащиеся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38738" y="226399"/>
        <a:ext cx="995331" cy="995331"/>
      </dsp:txXfrm>
    </dsp:sp>
    <dsp:sp modelId="{85AB5D55-9D4C-404C-9805-6DAAF5D914C6}">
      <dsp:nvSpPr>
        <dsp:cNvPr id="0" name=""/>
        <dsp:cNvSpPr/>
      </dsp:nvSpPr>
      <dsp:spPr>
        <a:xfrm>
          <a:off x="4392488" y="2538865"/>
          <a:ext cx="372329" cy="34837"/>
        </a:xfrm>
        <a:custGeom>
          <a:avLst/>
          <a:gdLst/>
          <a:ahLst/>
          <a:cxnLst/>
          <a:rect l="0" t="0" r="0" b="0"/>
          <a:pathLst>
            <a:path>
              <a:moveTo>
                <a:pt x="0" y="17418"/>
              </a:moveTo>
              <a:lnTo>
                <a:pt x="372329" y="1741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569344" y="2546975"/>
        <a:ext cx="18616" cy="18616"/>
      </dsp:txXfrm>
    </dsp:sp>
    <dsp:sp modelId="{B267D075-3A0C-4CA6-A966-209B7EBF50DD}">
      <dsp:nvSpPr>
        <dsp:cNvPr id="0" name=""/>
        <dsp:cNvSpPr/>
      </dsp:nvSpPr>
      <dsp:spPr>
        <a:xfrm>
          <a:off x="4764817" y="1852478"/>
          <a:ext cx="1407611" cy="1407611"/>
        </a:xfrm>
        <a:prstGeom prst="ellipse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Родители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70957" y="2058618"/>
        <a:ext cx="995331" cy="995331"/>
      </dsp:txXfrm>
    </dsp:sp>
    <dsp:sp modelId="{A155F17B-655C-4503-A23A-2E8AAE9E4C1E}">
      <dsp:nvSpPr>
        <dsp:cNvPr id="0" name=""/>
        <dsp:cNvSpPr/>
      </dsp:nvSpPr>
      <dsp:spPr>
        <a:xfrm rot="5400000">
          <a:off x="3424100" y="3454974"/>
          <a:ext cx="424607" cy="34837"/>
        </a:xfrm>
        <a:custGeom>
          <a:avLst/>
          <a:gdLst/>
          <a:ahLst/>
          <a:cxnLst/>
          <a:rect l="0" t="0" r="0" b="0"/>
          <a:pathLst>
            <a:path>
              <a:moveTo>
                <a:pt x="0" y="17418"/>
              </a:moveTo>
              <a:lnTo>
                <a:pt x="424607" y="1741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625788" y="3461778"/>
        <a:ext cx="21230" cy="21230"/>
      </dsp:txXfrm>
    </dsp:sp>
    <dsp:sp modelId="{DF39D879-C46D-44D5-A3C9-3488DCE99FB9}">
      <dsp:nvSpPr>
        <dsp:cNvPr id="0" name=""/>
        <dsp:cNvSpPr/>
      </dsp:nvSpPr>
      <dsp:spPr>
        <a:xfrm>
          <a:off x="2932598" y="3684697"/>
          <a:ext cx="1407611" cy="1407611"/>
        </a:xfrm>
        <a:prstGeom prst="ellipse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Учителя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38738" y="3890837"/>
        <a:ext cx="995331" cy="995331"/>
      </dsp:txXfrm>
    </dsp:sp>
    <dsp:sp modelId="{3ED192F1-20EC-4D30-930F-8D972D22011E}">
      <dsp:nvSpPr>
        <dsp:cNvPr id="0" name=""/>
        <dsp:cNvSpPr/>
      </dsp:nvSpPr>
      <dsp:spPr>
        <a:xfrm rot="10800000">
          <a:off x="2507990" y="2538865"/>
          <a:ext cx="372329" cy="34837"/>
        </a:xfrm>
        <a:custGeom>
          <a:avLst/>
          <a:gdLst/>
          <a:ahLst/>
          <a:cxnLst/>
          <a:rect l="0" t="0" r="0" b="0"/>
          <a:pathLst>
            <a:path>
              <a:moveTo>
                <a:pt x="0" y="17418"/>
              </a:moveTo>
              <a:lnTo>
                <a:pt x="372329" y="1741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684846" y="2546975"/>
        <a:ext cx="18616" cy="18616"/>
      </dsp:txXfrm>
    </dsp:sp>
    <dsp:sp modelId="{0E739421-F81B-43A1-973F-A8FDE3846D27}">
      <dsp:nvSpPr>
        <dsp:cNvPr id="0" name=""/>
        <dsp:cNvSpPr/>
      </dsp:nvSpPr>
      <dsp:spPr>
        <a:xfrm>
          <a:off x="1100379" y="1852478"/>
          <a:ext cx="1407611" cy="1407611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Жители микрорайона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06519" y="2058618"/>
        <a:ext cx="995331" cy="9953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1945F5-2D88-43CA-B2F3-E40DF0CD451B}">
      <dsp:nvSpPr>
        <dsp:cNvPr id="0" name=""/>
        <dsp:cNvSpPr/>
      </dsp:nvSpPr>
      <dsp:spPr>
        <a:xfrm>
          <a:off x="6913367" y="2000618"/>
          <a:ext cx="168534" cy="29100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10032"/>
              </a:lnTo>
              <a:lnTo>
                <a:pt x="168534" y="2910032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EF39F6-6562-4CA4-B0A1-DD15C85898CD}">
      <dsp:nvSpPr>
        <dsp:cNvPr id="0" name=""/>
        <dsp:cNvSpPr/>
      </dsp:nvSpPr>
      <dsp:spPr>
        <a:xfrm>
          <a:off x="6913367" y="2000618"/>
          <a:ext cx="168534" cy="21123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2301"/>
              </a:lnTo>
              <a:lnTo>
                <a:pt x="168534" y="2112301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04FE42-46EB-49A7-A828-7E08B5428569}">
      <dsp:nvSpPr>
        <dsp:cNvPr id="0" name=""/>
        <dsp:cNvSpPr/>
      </dsp:nvSpPr>
      <dsp:spPr>
        <a:xfrm>
          <a:off x="6913367" y="2000618"/>
          <a:ext cx="168534" cy="13145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4570"/>
              </a:lnTo>
              <a:lnTo>
                <a:pt x="168534" y="131457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F2C08D-113D-4F7E-80A8-0CF969663920}">
      <dsp:nvSpPr>
        <dsp:cNvPr id="0" name=""/>
        <dsp:cNvSpPr/>
      </dsp:nvSpPr>
      <dsp:spPr>
        <a:xfrm>
          <a:off x="6913367" y="2000618"/>
          <a:ext cx="168534" cy="5168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6839"/>
              </a:lnTo>
              <a:lnTo>
                <a:pt x="168534" y="516839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98D5AE-B7DC-4B7C-B782-6AECC331F428}">
      <dsp:nvSpPr>
        <dsp:cNvPr id="0" name=""/>
        <dsp:cNvSpPr/>
      </dsp:nvSpPr>
      <dsp:spPr>
        <a:xfrm>
          <a:off x="3964010" y="1202887"/>
          <a:ext cx="3398783" cy="2359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974"/>
              </a:lnTo>
              <a:lnTo>
                <a:pt x="3398783" y="117974"/>
              </a:lnTo>
              <a:lnTo>
                <a:pt x="3398783" y="235948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0D667D-2600-46CC-868E-24E8D58AB08E}">
      <dsp:nvSpPr>
        <dsp:cNvPr id="0" name=""/>
        <dsp:cNvSpPr/>
      </dsp:nvSpPr>
      <dsp:spPr>
        <a:xfrm>
          <a:off x="5553854" y="2000618"/>
          <a:ext cx="168534" cy="13145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4570"/>
              </a:lnTo>
              <a:lnTo>
                <a:pt x="168534" y="131457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395E09-4E5A-464C-9BFD-A5F69E5BEE7C}">
      <dsp:nvSpPr>
        <dsp:cNvPr id="0" name=""/>
        <dsp:cNvSpPr/>
      </dsp:nvSpPr>
      <dsp:spPr>
        <a:xfrm>
          <a:off x="5553854" y="2000618"/>
          <a:ext cx="168534" cy="5168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6839"/>
              </a:lnTo>
              <a:lnTo>
                <a:pt x="168534" y="516839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2FD2EF-9D68-40FE-A5A4-EE9F7F22B37F}">
      <dsp:nvSpPr>
        <dsp:cNvPr id="0" name=""/>
        <dsp:cNvSpPr/>
      </dsp:nvSpPr>
      <dsp:spPr>
        <a:xfrm>
          <a:off x="3964010" y="1202887"/>
          <a:ext cx="2039270" cy="2359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974"/>
              </a:lnTo>
              <a:lnTo>
                <a:pt x="2039270" y="117974"/>
              </a:lnTo>
              <a:lnTo>
                <a:pt x="2039270" y="235948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26EBCA-6A30-4C68-A8B5-8A3E74EC14D6}">
      <dsp:nvSpPr>
        <dsp:cNvPr id="0" name=""/>
        <dsp:cNvSpPr/>
      </dsp:nvSpPr>
      <dsp:spPr>
        <a:xfrm>
          <a:off x="4194341" y="2000618"/>
          <a:ext cx="168534" cy="29100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10032"/>
              </a:lnTo>
              <a:lnTo>
                <a:pt x="168534" y="2910032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E82465-BBC3-4FA6-B4E9-9C3F388A7D2E}">
      <dsp:nvSpPr>
        <dsp:cNvPr id="0" name=""/>
        <dsp:cNvSpPr/>
      </dsp:nvSpPr>
      <dsp:spPr>
        <a:xfrm>
          <a:off x="4194341" y="2000618"/>
          <a:ext cx="168534" cy="21123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2301"/>
              </a:lnTo>
              <a:lnTo>
                <a:pt x="168534" y="2112301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3E5AC3-DA38-448A-AD65-5FB76BF8B538}">
      <dsp:nvSpPr>
        <dsp:cNvPr id="0" name=""/>
        <dsp:cNvSpPr/>
      </dsp:nvSpPr>
      <dsp:spPr>
        <a:xfrm>
          <a:off x="4194341" y="2000618"/>
          <a:ext cx="168534" cy="13145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4570"/>
              </a:lnTo>
              <a:lnTo>
                <a:pt x="168534" y="131457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D8C1B3-1A69-4546-AD6B-DD8E9556A63E}">
      <dsp:nvSpPr>
        <dsp:cNvPr id="0" name=""/>
        <dsp:cNvSpPr/>
      </dsp:nvSpPr>
      <dsp:spPr>
        <a:xfrm>
          <a:off x="4194341" y="2000618"/>
          <a:ext cx="168534" cy="5168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6839"/>
              </a:lnTo>
              <a:lnTo>
                <a:pt x="168534" y="516839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1743C4-089E-4082-83C6-FB6F1FAE4127}">
      <dsp:nvSpPr>
        <dsp:cNvPr id="0" name=""/>
        <dsp:cNvSpPr/>
      </dsp:nvSpPr>
      <dsp:spPr>
        <a:xfrm>
          <a:off x="3964010" y="1202887"/>
          <a:ext cx="679756" cy="2359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974"/>
              </a:lnTo>
              <a:lnTo>
                <a:pt x="679756" y="117974"/>
              </a:lnTo>
              <a:lnTo>
                <a:pt x="679756" y="235948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7971CA-5C4F-4451-8424-531AAA305092}">
      <dsp:nvSpPr>
        <dsp:cNvPr id="0" name=""/>
        <dsp:cNvSpPr/>
      </dsp:nvSpPr>
      <dsp:spPr>
        <a:xfrm>
          <a:off x="2834827" y="2000618"/>
          <a:ext cx="168534" cy="29100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10032"/>
              </a:lnTo>
              <a:lnTo>
                <a:pt x="168534" y="2910032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64AE9E-5102-439B-83E2-A0A3CA5AEE8A}">
      <dsp:nvSpPr>
        <dsp:cNvPr id="0" name=""/>
        <dsp:cNvSpPr/>
      </dsp:nvSpPr>
      <dsp:spPr>
        <a:xfrm>
          <a:off x="2834827" y="2000618"/>
          <a:ext cx="168534" cy="21123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2301"/>
              </a:lnTo>
              <a:lnTo>
                <a:pt x="168534" y="2112301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670BBD-BC5E-4EE9-8F87-898468F1C3BA}">
      <dsp:nvSpPr>
        <dsp:cNvPr id="0" name=""/>
        <dsp:cNvSpPr/>
      </dsp:nvSpPr>
      <dsp:spPr>
        <a:xfrm>
          <a:off x="2834827" y="2000618"/>
          <a:ext cx="168534" cy="13145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4570"/>
              </a:lnTo>
              <a:lnTo>
                <a:pt x="168534" y="131457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542A27-D0E4-433D-9419-AFCB2A5C8601}">
      <dsp:nvSpPr>
        <dsp:cNvPr id="0" name=""/>
        <dsp:cNvSpPr/>
      </dsp:nvSpPr>
      <dsp:spPr>
        <a:xfrm>
          <a:off x="2834827" y="2000618"/>
          <a:ext cx="168534" cy="5168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6839"/>
              </a:lnTo>
              <a:lnTo>
                <a:pt x="168534" y="516839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522944-19EF-44C2-B916-0521CB028B8C}">
      <dsp:nvSpPr>
        <dsp:cNvPr id="0" name=""/>
        <dsp:cNvSpPr/>
      </dsp:nvSpPr>
      <dsp:spPr>
        <a:xfrm>
          <a:off x="3284253" y="1202887"/>
          <a:ext cx="679756" cy="235948"/>
        </a:xfrm>
        <a:custGeom>
          <a:avLst/>
          <a:gdLst/>
          <a:ahLst/>
          <a:cxnLst/>
          <a:rect l="0" t="0" r="0" b="0"/>
          <a:pathLst>
            <a:path>
              <a:moveTo>
                <a:pt x="679756" y="0"/>
              </a:moveTo>
              <a:lnTo>
                <a:pt x="679756" y="117974"/>
              </a:lnTo>
              <a:lnTo>
                <a:pt x="0" y="117974"/>
              </a:lnTo>
              <a:lnTo>
                <a:pt x="0" y="235948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ADB903-D465-4CAF-BC4A-0331C97C7062}">
      <dsp:nvSpPr>
        <dsp:cNvPr id="0" name=""/>
        <dsp:cNvSpPr/>
      </dsp:nvSpPr>
      <dsp:spPr>
        <a:xfrm>
          <a:off x="1475314" y="2000618"/>
          <a:ext cx="168534" cy="21123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2301"/>
              </a:lnTo>
              <a:lnTo>
                <a:pt x="168534" y="2112301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34918B-B2B5-4319-BFD9-E58C87DB4597}">
      <dsp:nvSpPr>
        <dsp:cNvPr id="0" name=""/>
        <dsp:cNvSpPr/>
      </dsp:nvSpPr>
      <dsp:spPr>
        <a:xfrm>
          <a:off x="1475314" y="2000618"/>
          <a:ext cx="168534" cy="13145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4570"/>
              </a:lnTo>
              <a:lnTo>
                <a:pt x="168534" y="131457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746045-AE58-4A3A-ADDD-1EBE6080ADF0}">
      <dsp:nvSpPr>
        <dsp:cNvPr id="0" name=""/>
        <dsp:cNvSpPr/>
      </dsp:nvSpPr>
      <dsp:spPr>
        <a:xfrm>
          <a:off x="1475314" y="2000618"/>
          <a:ext cx="168534" cy="5168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6839"/>
              </a:lnTo>
              <a:lnTo>
                <a:pt x="168534" y="516839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51CB9C-EA1A-44A2-B675-62C11EF63B3A}">
      <dsp:nvSpPr>
        <dsp:cNvPr id="0" name=""/>
        <dsp:cNvSpPr/>
      </dsp:nvSpPr>
      <dsp:spPr>
        <a:xfrm>
          <a:off x="1924740" y="1202887"/>
          <a:ext cx="2039270" cy="235948"/>
        </a:xfrm>
        <a:custGeom>
          <a:avLst/>
          <a:gdLst/>
          <a:ahLst/>
          <a:cxnLst/>
          <a:rect l="0" t="0" r="0" b="0"/>
          <a:pathLst>
            <a:path>
              <a:moveTo>
                <a:pt x="2039270" y="0"/>
              </a:moveTo>
              <a:lnTo>
                <a:pt x="2039270" y="117974"/>
              </a:lnTo>
              <a:lnTo>
                <a:pt x="0" y="117974"/>
              </a:lnTo>
              <a:lnTo>
                <a:pt x="0" y="235948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C21FE6-725B-4D83-98E6-27B7ABA4F1D4}">
      <dsp:nvSpPr>
        <dsp:cNvPr id="0" name=""/>
        <dsp:cNvSpPr/>
      </dsp:nvSpPr>
      <dsp:spPr>
        <a:xfrm>
          <a:off x="115801" y="2000618"/>
          <a:ext cx="168534" cy="29100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10032"/>
              </a:lnTo>
              <a:lnTo>
                <a:pt x="168534" y="2910032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89115E-352D-480F-9BE8-776D0C8B8E4E}">
      <dsp:nvSpPr>
        <dsp:cNvPr id="0" name=""/>
        <dsp:cNvSpPr/>
      </dsp:nvSpPr>
      <dsp:spPr>
        <a:xfrm>
          <a:off x="115801" y="2000618"/>
          <a:ext cx="168534" cy="21123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2301"/>
              </a:lnTo>
              <a:lnTo>
                <a:pt x="168534" y="2112301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95A58C-FCC5-4880-A06D-65C93A6A8048}">
      <dsp:nvSpPr>
        <dsp:cNvPr id="0" name=""/>
        <dsp:cNvSpPr/>
      </dsp:nvSpPr>
      <dsp:spPr>
        <a:xfrm>
          <a:off x="115801" y="2000618"/>
          <a:ext cx="168534" cy="13145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4570"/>
              </a:lnTo>
              <a:lnTo>
                <a:pt x="168534" y="131457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44435C-2738-400D-98AF-9B2CB91212A0}">
      <dsp:nvSpPr>
        <dsp:cNvPr id="0" name=""/>
        <dsp:cNvSpPr/>
      </dsp:nvSpPr>
      <dsp:spPr>
        <a:xfrm>
          <a:off x="115801" y="2000618"/>
          <a:ext cx="168534" cy="5168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6839"/>
              </a:lnTo>
              <a:lnTo>
                <a:pt x="168534" y="516839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18674F-BFB9-4CD4-9B9E-8E7BF8EB7FC2}">
      <dsp:nvSpPr>
        <dsp:cNvPr id="0" name=""/>
        <dsp:cNvSpPr/>
      </dsp:nvSpPr>
      <dsp:spPr>
        <a:xfrm>
          <a:off x="565226" y="1202887"/>
          <a:ext cx="3398783" cy="235948"/>
        </a:xfrm>
        <a:custGeom>
          <a:avLst/>
          <a:gdLst/>
          <a:ahLst/>
          <a:cxnLst/>
          <a:rect l="0" t="0" r="0" b="0"/>
          <a:pathLst>
            <a:path>
              <a:moveTo>
                <a:pt x="3398783" y="0"/>
              </a:moveTo>
              <a:lnTo>
                <a:pt x="3398783" y="117974"/>
              </a:lnTo>
              <a:lnTo>
                <a:pt x="0" y="117974"/>
              </a:lnTo>
              <a:lnTo>
                <a:pt x="0" y="235948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1E0D5B-59AB-484A-B8EE-B5B0D7617CB7}">
      <dsp:nvSpPr>
        <dsp:cNvPr id="0" name=""/>
        <dsp:cNvSpPr/>
      </dsp:nvSpPr>
      <dsp:spPr>
        <a:xfrm>
          <a:off x="1122082" y="641104"/>
          <a:ext cx="5683855" cy="5617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/>
            <a:t>Направления патриотического воспитания в школе</a:t>
          </a:r>
        </a:p>
      </dsp:txBody>
      <dsp:txXfrm>
        <a:off x="1122082" y="641104"/>
        <a:ext cx="5683855" cy="561782"/>
      </dsp:txXfrm>
    </dsp:sp>
    <dsp:sp modelId="{D8EBB282-1A08-48E0-B4D6-C6F886366ED9}">
      <dsp:nvSpPr>
        <dsp:cNvPr id="0" name=""/>
        <dsp:cNvSpPr/>
      </dsp:nvSpPr>
      <dsp:spPr>
        <a:xfrm>
          <a:off x="3444" y="1438835"/>
          <a:ext cx="1123564" cy="5617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/>
            <a:t>духовно-нравственное </a:t>
          </a:r>
        </a:p>
      </dsp:txBody>
      <dsp:txXfrm>
        <a:off x="3444" y="1438835"/>
        <a:ext cx="1123564" cy="561782"/>
      </dsp:txXfrm>
    </dsp:sp>
    <dsp:sp modelId="{ABFD7DF5-B75A-4A10-9ADD-28DD8DA0153D}">
      <dsp:nvSpPr>
        <dsp:cNvPr id="0" name=""/>
        <dsp:cNvSpPr/>
      </dsp:nvSpPr>
      <dsp:spPr>
        <a:xfrm>
          <a:off x="284335" y="2236566"/>
          <a:ext cx="1123564" cy="5617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/>
            <a:t>уроки нравственности</a:t>
          </a:r>
        </a:p>
      </dsp:txBody>
      <dsp:txXfrm>
        <a:off x="284335" y="2236566"/>
        <a:ext cx="1123564" cy="561782"/>
      </dsp:txXfrm>
    </dsp:sp>
    <dsp:sp modelId="{258F4CEC-E268-4754-A656-15B82E91C57E}">
      <dsp:nvSpPr>
        <dsp:cNvPr id="0" name=""/>
        <dsp:cNvSpPr/>
      </dsp:nvSpPr>
      <dsp:spPr>
        <a:xfrm>
          <a:off x="284335" y="3034297"/>
          <a:ext cx="1123564" cy="5617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/>
            <a:t>памятные даты</a:t>
          </a:r>
        </a:p>
      </dsp:txBody>
      <dsp:txXfrm>
        <a:off x="284335" y="3034297"/>
        <a:ext cx="1123564" cy="561782"/>
      </dsp:txXfrm>
    </dsp:sp>
    <dsp:sp modelId="{9975CA38-5863-4227-877A-0FE4F846C6A8}">
      <dsp:nvSpPr>
        <dsp:cNvPr id="0" name=""/>
        <dsp:cNvSpPr/>
      </dsp:nvSpPr>
      <dsp:spPr>
        <a:xfrm>
          <a:off x="284335" y="3832028"/>
          <a:ext cx="1123564" cy="5617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/>
            <a:t>сохранение обычаев и традиций российского народа</a:t>
          </a:r>
        </a:p>
      </dsp:txBody>
      <dsp:txXfrm>
        <a:off x="284335" y="3832028"/>
        <a:ext cx="1123564" cy="561782"/>
      </dsp:txXfrm>
    </dsp:sp>
    <dsp:sp modelId="{D5CA1520-73BD-4491-8FAE-E107A0B7EC0D}">
      <dsp:nvSpPr>
        <dsp:cNvPr id="0" name=""/>
        <dsp:cNvSpPr/>
      </dsp:nvSpPr>
      <dsp:spPr>
        <a:xfrm>
          <a:off x="284335" y="4629759"/>
          <a:ext cx="1123564" cy="5617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/>
            <a:t>подготовка к ответственному родительству</a:t>
          </a:r>
        </a:p>
      </dsp:txBody>
      <dsp:txXfrm>
        <a:off x="284335" y="4629759"/>
        <a:ext cx="1123564" cy="561782"/>
      </dsp:txXfrm>
    </dsp:sp>
    <dsp:sp modelId="{E3E9B22A-25ED-4487-AE94-CC725E1C5C3F}">
      <dsp:nvSpPr>
        <dsp:cNvPr id="0" name=""/>
        <dsp:cNvSpPr/>
      </dsp:nvSpPr>
      <dsp:spPr>
        <a:xfrm>
          <a:off x="1362957" y="1438835"/>
          <a:ext cx="1123564" cy="5617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/>
            <a:t>историко-краеведческое</a:t>
          </a:r>
        </a:p>
      </dsp:txBody>
      <dsp:txXfrm>
        <a:off x="1362957" y="1438835"/>
        <a:ext cx="1123564" cy="561782"/>
      </dsp:txXfrm>
    </dsp:sp>
    <dsp:sp modelId="{6486DFE6-C02D-4F2B-8DC8-CE94A2FE7259}">
      <dsp:nvSpPr>
        <dsp:cNvPr id="0" name=""/>
        <dsp:cNvSpPr/>
      </dsp:nvSpPr>
      <dsp:spPr>
        <a:xfrm>
          <a:off x="1643849" y="2236566"/>
          <a:ext cx="1123564" cy="5617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/>
            <a:t>музейная работа</a:t>
          </a:r>
        </a:p>
      </dsp:txBody>
      <dsp:txXfrm>
        <a:off x="1643849" y="2236566"/>
        <a:ext cx="1123564" cy="561782"/>
      </dsp:txXfrm>
    </dsp:sp>
    <dsp:sp modelId="{1AEC3982-E0A3-43CD-B50B-E3E3DD9F6F5A}">
      <dsp:nvSpPr>
        <dsp:cNvPr id="0" name=""/>
        <dsp:cNvSpPr/>
      </dsp:nvSpPr>
      <dsp:spPr>
        <a:xfrm>
          <a:off x="1643849" y="3034297"/>
          <a:ext cx="1123564" cy="5617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/>
            <a:t>поисково-исследовательская работа</a:t>
          </a:r>
        </a:p>
      </dsp:txBody>
      <dsp:txXfrm>
        <a:off x="1643849" y="3034297"/>
        <a:ext cx="1123564" cy="561782"/>
      </dsp:txXfrm>
    </dsp:sp>
    <dsp:sp modelId="{7B5FBC78-750B-4F90-8BF5-AC1DDA5A326F}">
      <dsp:nvSpPr>
        <dsp:cNvPr id="0" name=""/>
        <dsp:cNvSpPr/>
      </dsp:nvSpPr>
      <dsp:spPr>
        <a:xfrm>
          <a:off x="1643849" y="3832028"/>
          <a:ext cx="1123564" cy="5617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/>
            <a:t>экскурсионная работа</a:t>
          </a:r>
        </a:p>
      </dsp:txBody>
      <dsp:txXfrm>
        <a:off x="1643849" y="3832028"/>
        <a:ext cx="1123564" cy="561782"/>
      </dsp:txXfrm>
    </dsp:sp>
    <dsp:sp modelId="{1BFAFB93-D744-4DF3-9C82-57949B24D24F}">
      <dsp:nvSpPr>
        <dsp:cNvPr id="0" name=""/>
        <dsp:cNvSpPr/>
      </dsp:nvSpPr>
      <dsp:spPr>
        <a:xfrm>
          <a:off x="2722471" y="1438835"/>
          <a:ext cx="1123564" cy="5617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/>
            <a:t>военно-спортивное</a:t>
          </a:r>
        </a:p>
      </dsp:txBody>
      <dsp:txXfrm>
        <a:off x="2722471" y="1438835"/>
        <a:ext cx="1123564" cy="561782"/>
      </dsp:txXfrm>
    </dsp:sp>
    <dsp:sp modelId="{1D3C06B5-BBD7-4784-858F-CC7AC43A5131}">
      <dsp:nvSpPr>
        <dsp:cNvPr id="0" name=""/>
        <dsp:cNvSpPr/>
      </dsp:nvSpPr>
      <dsp:spPr>
        <a:xfrm>
          <a:off x="3003362" y="2236566"/>
          <a:ext cx="1123564" cy="5617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/>
            <a:t>Пост №1</a:t>
          </a:r>
        </a:p>
      </dsp:txBody>
      <dsp:txXfrm>
        <a:off x="3003362" y="2236566"/>
        <a:ext cx="1123564" cy="561782"/>
      </dsp:txXfrm>
    </dsp:sp>
    <dsp:sp modelId="{3D88ED0C-92B0-435A-9CC2-2F53BE428569}">
      <dsp:nvSpPr>
        <dsp:cNvPr id="0" name=""/>
        <dsp:cNvSpPr/>
      </dsp:nvSpPr>
      <dsp:spPr>
        <a:xfrm>
          <a:off x="3003362" y="3034297"/>
          <a:ext cx="1123564" cy="5617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/>
            <a:t>"Зарница"</a:t>
          </a:r>
        </a:p>
      </dsp:txBody>
      <dsp:txXfrm>
        <a:off x="3003362" y="3034297"/>
        <a:ext cx="1123564" cy="561782"/>
      </dsp:txXfrm>
    </dsp:sp>
    <dsp:sp modelId="{C0E5DE3B-EAE8-4E56-9B6E-81C3FD990FC1}">
      <dsp:nvSpPr>
        <dsp:cNvPr id="0" name=""/>
        <dsp:cNvSpPr/>
      </dsp:nvSpPr>
      <dsp:spPr>
        <a:xfrm>
          <a:off x="3003362" y="3832028"/>
          <a:ext cx="1123564" cy="5617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/>
            <a:t>ГТО</a:t>
          </a:r>
        </a:p>
      </dsp:txBody>
      <dsp:txXfrm>
        <a:off x="3003362" y="3832028"/>
        <a:ext cx="1123564" cy="561782"/>
      </dsp:txXfrm>
    </dsp:sp>
    <dsp:sp modelId="{FD703F8F-BDB5-4CB3-9EC9-54DAA5A56F70}">
      <dsp:nvSpPr>
        <dsp:cNvPr id="0" name=""/>
        <dsp:cNvSpPr/>
      </dsp:nvSpPr>
      <dsp:spPr>
        <a:xfrm>
          <a:off x="3003362" y="4629759"/>
          <a:ext cx="1123564" cy="5617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>
              <a:latin typeface="Times New Roman" pitchFamily="18" charset="0"/>
              <a:cs typeface="Times New Roman" pitchFamily="18" charset="0"/>
            </a:rPr>
            <a:t>мемориальные соревнования</a:t>
          </a:r>
        </a:p>
      </dsp:txBody>
      <dsp:txXfrm>
        <a:off x="3003362" y="4629759"/>
        <a:ext cx="1123564" cy="561782"/>
      </dsp:txXfrm>
    </dsp:sp>
    <dsp:sp modelId="{01063CE1-12AE-412A-ACA3-4450ACE05FF8}">
      <dsp:nvSpPr>
        <dsp:cNvPr id="0" name=""/>
        <dsp:cNvSpPr/>
      </dsp:nvSpPr>
      <dsp:spPr>
        <a:xfrm>
          <a:off x="4081984" y="1438835"/>
          <a:ext cx="1123564" cy="5617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/>
            <a:t>социальное-гражданское</a:t>
          </a:r>
        </a:p>
      </dsp:txBody>
      <dsp:txXfrm>
        <a:off x="4081984" y="1438835"/>
        <a:ext cx="1123564" cy="561782"/>
      </dsp:txXfrm>
    </dsp:sp>
    <dsp:sp modelId="{0E58C18D-9308-4509-818B-A6C3DC4A7701}">
      <dsp:nvSpPr>
        <dsp:cNvPr id="0" name=""/>
        <dsp:cNvSpPr/>
      </dsp:nvSpPr>
      <dsp:spPr>
        <a:xfrm>
          <a:off x="4362875" y="2236566"/>
          <a:ext cx="1123564" cy="5617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baseline="30000">
              <a:latin typeface="Times New Roman" pitchFamily="18" charset="0"/>
              <a:cs typeface="Times New Roman" pitchFamily="18" charset="0"/>
            </a:rPr>
            <a:t>волонтерская работа </a:t>
          </a:r>
        </a:p>
      </dsp:txBody>
      <dsp:txXfrm>
        <a:off x="4362875" y="2236566"/>
        <a:ext cx="1123564" cy="561782"/>
      </dsp:txXfrm>
    </dsp:sp>
    <dsp:sp modelId="{FC6E481A-3F01-46B2-A039-CE4A43A3B658}">
      <dsp:nvSpPr>
        <dsp:cNvPr id="0" name=""/>
        <dsp:cNvSpPr/>
      </dsp:nvSpPr>
      <dsp:spPr>
        <a:xfrm>
          <a:off x="4362875" y="3034297"/>
          <a:ext cx="1123564" cy="5617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/>
            <a:t>работа с семьей </a:t>
          </a:r>
        </a:p>
      </dsp:txBody>
      <dsp:txXfrm>
        <a:off x="4362875" y="3034297"/>
        <a:ext cx="1123564" cy="561782"/>
      </dsp:txXfrm>
    </dsp:sp>
    <dsp:sp modelId="{BBA92342-C220-4065-973D-BDB6211BB48C}">
      <dsp:nvSpPr>
        <dsp:cNvPr id="0" name=""/>
        <dsp:cNvSpPr/>
      </dsp:nvSpPr>
      <dsp:spPr>
        <a:xfrm>
          <a:off x="4362875" y="3832028"/>
          <a:ext cx="1123564" cy="5617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/>
            <a:t>благотворительная деятельность</a:t>
          </a:r>
        </a:p>
      </dsp:txBody>
      <dsp:txXfrm>
        <a:off x="4362875" y="3832028"/>
        <a:ext cx="1123564" cy="561782"/>
      </dsp:txXfrm>
    </dsp:sp>
    <dsp:sp modelId="{C16AFA69-3CB2-45EE-A1F3-0E98602F9AB7}">
      <dsp:nvSpPr>
        <dsp:cNvPr id="0" name=""/>
        <dsp:cNvSpPr/>
      </dsp:nvSpPr>
      <dsp:spPr>
        <a:xfrm>
          <a:off x="4362875" y="4629759"/>
          <a:ext cx="1123564" cy="5617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/>
            <a:t>Школьный совет самоуправления,школьное СМИ</a:t>
          </a:r>
        </a:p>
      </dsp:txBody>
      <dsp:txXfrm>
        <a:off x="4362875" y="4629759"/>
        <a:ext cx="1123564" cy="561782"/>
      </dsp:txXfrm>
    </dsp:sp>
    <dsp:sp modelId="{4B204F03-A7AD-4576-A350-7C74CF1FDE73}">
      <dsp:nvSpPr>
        <dsp:cNvPr id="0" name=""/>
        <dsp:cNvSpPr/>
      </dsp:nvSpPr>
      <dsp:spPr>
        <a:xfrm>
          <a:off x="5441498" y="1438835"/>
          <a:ext cx="1123564" cy="5617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/>
            <a:t>экологическое</a:t>
          </a:r>
        </a:p>
      </dsp:txBody>
      <dsp:txXfrm>
        <a:off x="5441498" y="1438835"/>
        <a:ext cx="1123564" cy="561782"/>
      </dsp:txXfrm>
    </dsp:sp>
    <dsp:sp modelId="{413B1755-2AA7-4495-B3C1-F5A66DCFFB6F}">
      <dsp:nvSpPr>
        <dsp:cNvPr id="0" name=""/>
        <dsp:cNvSpPr/>
      </dsp:nvSpPr>
      <dsp:spPr>
        <a:xfrm>
          <a:off x="5722389" y="2236566"/>
          <a:ext cx="1123564" cy="5617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/>
            <a:t>экологические конкурсы</a:t>
          </a:r>
        </a:p>
      </dsp:txBody>
      <dsp:txXfrm>
        <a:off x="5722389" y="2236566"/>
        <a:ext cx="1123564" cy="561782"/>
      </dsp:txXfrm>
    </dsp:sp>
    <dsp:sp modelId="{0EC36404-7CD2-4453-AA27-29F2B8D049AA}">
      <dsp:nvSpPr>
        <dsp:cNvPr id="0" name=""/>
        <dsp:cNvSpPr/>
      </dsp:nvSpPr>
      <dsp:spPr>
        <a:xfrm>
          <a:off x="5722389" y="3034297"/>
          <a:ext cx="1123564" cy="5617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/>
            <a:t>экологические акции</a:t>
          </a:r>
        </a:p>
      </dsp:txBody>
      <dsp:txXfrm>
        <a:off x="5722389" y="3034297"/>
        <a:ext cx="1123564" cy="561782"/>
      </dsp:txXfrm>
    </dsp:sp>
    <dsp:sp modelId="{D5893EBF-9B6E-430B-8B23-C33DC27FDE83}">
      <dsp:nvSpPr>
        <dsp:cNvPr id="0" name=""/>
        <dsp:cNvSpPr/>
      </dsp:nvSpPr>
      <dsp:spPr>
        <a:xfrm>
          <a:off x="6801011" y="1438835"/>
          <a:ext cx="1123564" cy="5617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/>
            <a:t>художественно-эстетическое</a:t>
          </a:r>
        </a:p>
      </dsp:txBody>
      <dsp:txXfrm>
        <a:off x="6801011" y="1438835"/>
        <a:ext cx="1123564" cy="561782"/>
      </dsp:txXfrm>
    </dsp:sp>
    <dsp:sp modelId="{E55044C3-8C12-48BD-8077-38ACA85C1A55}">
      <dsp:nvSpPr>
        <dsp:cNvPr id="0" name=""/>
        <dsp:cNvSpPr/>
      </dsp:nvSpPr>
      <dsp:spPr>
        <a:xfrm>
          <a:off x="7081902" y="2236566"/>
          <a:ext cx="1123564" cy="5617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/>
            <a:t>патриотический концерт</a:t>
          </a:r>
        </a:p>
      </dsp:txBody>
      <dsp:txXfrm>
        <a:off x="7081902" y="2236566"/>
        <a:ext cx="1123564" cy="561782"/>
      </dsp:txXfrm>
    </dsp:sp>
    <dsp:sp modelId="{02BF8086-252E-46DB-B7C8-F82FA15B6351}">
      <dsp:nvSpPr>
        <dsp:cNvPr id="0" name=""/>
        <dsp:cNvSpPr/>
      </dsp:nvSpPr>
      <dsp:spPr>
        <a:xfrm>
          <a:off x="7081902" y="3034297"/>
          <a:ext cx="1123564" cy="5617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/>
            <a:t>литературно--музыкальные композиции</a:t>
          </a:r>
        </a:p>
      </dsp:txBody>
      <dsp:txXfrm>
        <a:off x="7081902" y="3034297"/>
        <a:ext cx="1123564" cy="561782"/>
      </dsp:txXfrm>
    </dsp:sp>
    <dsp:sp modelId="{B3E0D77B-6BEC-4C2D-AABD-BD9F28B4C002}">
      <dsp:nvSpPr>
        <dsp:cNvPr id="0" name=""/>
        <dsp:cNvSpPr/>
      </dsp:nvSpPr>
      <dsp:spPr>
        <a:xfrm>
          <a:off x="7081902" y="3832028"/>
          <a:ext cx="1123564" cy="5617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/>
            <a:t>творческие конкурсы</a:t>
          </a:r>
        </a:p>
      </dsp:txBody>
      <dsp:txXfrm>
        <a:off x="7081902" y="3832028"/>
        <a:ext cx="1123564" cy="561782"/>
      </dsp:txXfrm>
    </dsp:sp>
    <dsp:sp modelId="{24496D55-EA11-4056-9EB1-659D801CA7CA}">
      <dsp:nvSpPr>
        <dsp:cNvPr id="0" name=""/>
        <dsp:cNvSpPr/>
      </dsp:nvSpPr>
      <dsp:spPr>
        <a:xfrm>
          <a:off x="7081902" y="4629759"/>
          <a:ext cx="1123564" cy="5617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/>
            <a:t>выстаки декоративно прикладного творчества.</a:t>
          </a:r>
        </a:p>
      </dsp:txBody>
      <dsp:txXfrm>
        <a:off x="7081902" y="4629759"/>
        <a:ext cx="1123564" cy="5617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3ACB4-75CC-4941-9A28-F5C67391C6ED}" type="datetimeFigureOut">
              <a:rPr lang="ru-RU" smtClean="0"/>
              <a:pPr/>
              <a:t>11.11.2018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F0CC8-BB89-43C2-B70F-EFB71FC3E6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428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3ACB4-75CC-4941-9A28-F5C67391C6ED}" type="datetimeFigureOut">
              <a:rPr lang="ru-RU" smtClean="0"/>
              <a:pPr/>
              <a:t>11.11.2018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F0CC8-BB89-43C2-B70F-EFB71FC3E6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092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3ACB4-75CC-4941-9A28-F5C67391C6ED}" type="datetimeFigureOut">
              <a:rPr lang="ru-RU" smtClean="0"/>
              <a:pPr/>
              <a:t>11.11.2018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F0CC8-BB89-43C2-B70F-EFB71FC3E6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271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3ACB4-75CC-4941-9A28-F5C67391C6ED}" type="datetimeFigureOut">
              <a:rPr lang="ru-RU" smtClean="0"/>
              <a:pPr/>
              <a:t>11.11.2018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F0CC8-BB89-43C2-B70F-EFB71FC3E6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86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3ACB4-75CC-4941-9A28-F5C67391C6ED}" type="datetimeFigureOut">
              <a:rPr lang="ru-RU" smtClean="0"/>
              <a:pPr/>
              <a:t>11.11.2018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F0CC8-BB89-43C2-B70F-EFB71FC3E6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789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3ACB4-75CC-4941-9A28-F5C67391C6ED}" type="datetimeFigureOut">
              <a:rPr lang="ru-RU" smtClean="0"/>
              <a:pPr/>
              <a:t>11.11.2018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F0CC8-BB89-43C2-B70F-EFB71FC3E6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719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3ACB4-75CC-4941-9A28-F5C67391C6ED}" type="datetimeFigureOut">
              <a:rPr lang="ru-RU" smtClean="0"/>
              <a:pPr/>
              <a:t>11.11.2018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F0CC8-BB89-43C2-B70F-EFB71FC3E6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099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3ACB4-75CC-4941-9A28-F5C67391C6ED}" type="datetimeFigureOut">
              <a:rPr lang="ru-RU" smtClean="0"/>
              <a:pPr/>
              <a:t>11.11.2018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F0CC8-BB89-43C2-B70F-EFB71FC3E6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899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3ACB4-75CC-4941-9A28-F5C67391C6ED}" type="datetimeFigureOut">
              <a:rPr lang="ru-RU" smtClean="0"/>
              <a:pPr/>
              <a:t>11.11.2018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F0CC8-BB89-43C2-B70F-EFB71FC3E6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490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3ACB4-75CC-4941-9A28-F5C67391C6ED}" type="datetimeFigureOut">
              <a:rPr lang="ru-RU" smtClean="0"/>
              <a:pPr/>
              <a:t>11.11.2018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F0CC8-BB89-43C2-B70F-EFB71FC3E6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928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3ACB4-75CC-4941-9A28-F5C67391C6ED}" type="datetimeFigureOut">
              <a:rPr lang="ru-RU" smtClean="0"/>
              <a:pPr/>
              <a:t>11.11.2018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F0CC8-BB89-43C2-B70F-EFB71FC3E6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895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0000"/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115000"/>
                    </a14:imgEffect>
                    <a14:imgEffect>
                      <a14:brightnessContrast bright="23000"/>
                    </a14:imgEffect>
                  </a14:imgLayer>
                </a14:imgProps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3ACB4-75CC-4941-9A28-F5C67391C6ED}" type="datetimeFigureOut">
              <a:rPr lang="ru-RU" smtClean="0"/>
              <a:pPr/>
              <a:t>11.11.2018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F0CC8-BB89-43C2-B70F-EFB71FC3E6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422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484785"/>
            <a:ext cx="6984776" cy="576063"/>
          </a:xfrm>
        </p:spPr>
        <p:txBody>
          <a:bodyPr>
            <a:normAutofit/>
          </a:bodyPr>
          <a:lstStyle/>
          <a:p>
            <a:pPr algn="l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764705"/>
            <a:ext cx="885698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АДМИНИСТРАЦИЯ ГОРОДА НИЖНЕГО НОВГОРОДА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ДЕПАРТАМЕНТ ОБРАЗОВАНИЯ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ОБЩЕОБРАЗОВАТЕЛЬНОЕ УЧРЕЖДЕНИЕ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 ШКОЛА № 22с углубленным изучением отдельных предметов  »</a:t>
            </a:r>
          </a:p>
          <a:p>
            <a:pPr algn="ctr"/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8800" y="83096"/>
            <a:ext cx="619125" cy="609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541" y="3204344"/>
            <a:ext cx="7400925" cy="368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331640" y="3140968"/>
            <a:ext cx="7200800" cy="24978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089493" y="2348880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«Школа радости, добра и красоты»</a:t>
            </a:r>
            <a:endParaRPr lang="ru-RU" sz="36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7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260648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Прогнозируемый результат: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3548" y="1196752"/>
            <a:ext cx="820891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Обновление системы гражданско-патриотического воспитания, способствующий осознанию школьников их принадлежности к судьбе и Отечеству.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Конечным результатом функционирования системы патриотического воспитания должны стать духовный и культурный подъем учащихся, высокая гражданская позиция, патриотическое сознание учащихся себя как россиян, определяющих будущее России: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Заработает система гражданско-патриотического воспитания,  максимально способствующая  осознанию школьниками их принадлежности к судьбе и Отечеству.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Образовательное пространство перестроилось на качественно новом уровне: усовершенствован административный  механизм  организации воспитательного процесса в школе, стержнем которого стала гражданско- патриотическая работа.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36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166843"/>
            <a:ext cx="763284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 развитие личности гражданина-патриота России, способного соединить патриотические чувства и патриотическое самосознание с идеалом гражданственности, ценностями социальной солидарности, справедливости, ответственности, готового служить российскому обществу и укреплению его единства, сознающего все значение единства российского общества, важность и ценность общероссийской идентичности.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Перестроить систему  организации гражданско-патриотического и нравственного воспитания школьников, путем совершенствования административного механизма управления.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1720" y="404664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08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476672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908720"/>
            <a:ext cx="84249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Реализуемая в данный момент система гражданско- патриотического воспитания и образования , управленческая модель и модель школьного самоуправления не в полной мере адаптирована к проектной деятельности, к деятельности, выходящей за рамки школы, к деятельности позволяющей  реально интегрировать воспитательной и образовательные процессы.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модель не позволяет избежать клипового мышления у всех субъектов воспитания. Она нуждается в корректировке и с точки зрения административного механизма и с точки зрения функционала.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32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548680"/>
            <a:ext cx="763284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НАША СИЛЬНАЯ  ИДЕЯ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школьного центра</a:t>
            </a:r>
          </a:p>
          <a:p>
            <a:pPr algn="ctr"/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«Я- Россиянин»- 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гражданско-патриотического развития микрорайона Верхние Печеры</a:t>
            </a:r>
          </a:p>
          <a:p>
            <a:pPr algn="ctr"/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14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590571265"/>
              </p:ext>
            </p:extLst>
          </p:nvPr>
        </p:nvGraphicFramePr>
        <p:xfrm>
          <a:off x="971600" y="1052736"/>
          <a:ext cx="727280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43608" y="476672"/>
            <a:ext cx="712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Социокультурное пространство микрорайона Верхние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ечеры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57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88640"/>
            <a:ext cx="7704856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построения проекта:</a:t>
            </a:r>
          </a:p>
          <a:p>
            <a:pPr algn="ctr"/>
            <a:endParaRPr 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гуманистической направленности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Любовь, Мудрость, Свобода, Добро, Красота – истинно человеческие вечные ценности должны быть основой воспитания ребенка;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социального партнерства с семьей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привлечение родителей к жизни школы, их просвещение; согласованность в подходе к ребёнку; квалифицированная помощь и поддержка в трудных педагогических и жизненных ситуациях; информированность родителей о школьной жизни, об образовательном процессе, о всех возможностях, которые семья может использовать для образования своего ребёнка, справедливое решение конфликтов;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природосообразности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уникальности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предполагает учет закономерностей природного развития ребенка, опирается на психолого-педагогические диагностики, обеспечивает развитие творческой, мыслительной деятельности ученика, его самообразование;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КТД принцип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здоровьесбререгающих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заключается в обеспечении таких условий обучения, воспитания, развития, которые не оказывают негативного воздействия на здоровье учащихся.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системно-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деятельностного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подхода-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прри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котором ученик не получает знания в готовом виде, а добывает их сам в процессе собственной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социального воспитания –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единство образования, организации социального  опыта юных и индивидуальной помощи им в решении возрастных задач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интеллектуального воспитания,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71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92320" y="188640"/>
            <a:ext cx="4472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РЕАЛИЗАЦИИ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3061"/>
              </p:ext>
            </p:extLst>
          </p:nvPr>
        </p:nvGraphicFramePr>
        <p:xfrm>
          <a:off x="323528" y="620688"/>
          <a:ext cx="8568952" cy="60213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29697"/>
                <a:gridCol w="1465804"/>
                <a:gridCol w="5073451"/>
              </a:tblGrid>
              <a:tr h="149169">
                <a:tc>
                  <a:txBody>
                    <a:bodyPr/>
                    <a:lstStyle/>
                    <a:p>
                      <a:pPr marL="457200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Этапы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3707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Подготовительный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2016-2017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проблем, связанных с реализацией проекта;</a:t>
                      </a:r>
                    </a:p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нормативно-правовой документации;</a:t>
                      </a:r>
                    </a:p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экспертная оценка возможности реализации проекта;</a:t>
                      </a:r>
                    </a:p>
                    <a:p>
                      <a:pPr marL="45720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методической и материальной базы для реализации проекта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98987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Основной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2017-2018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и внедрение инструментария для проведения мониторинга достижения поставленных в инновационном проекте целей и задач;</a:t>
                      </a:r>
                    </a:p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активизация деятельности ученического самоуправления</a:t>
                      </a:r>
                    </a:p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апробация форм и методов, способствующих развитию творческого потенциала личности в контексте гражданско-патриотического воспитания, интеграции общего и дополнительного образования, социального партнерства и сетевого взаимодействия;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45720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700547"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Заключительный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2018-2019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систематизация и обобщение результатов реализации проекта и определение перспектив дальнейшего развития школы и инновационной деятельности;</a:t>
                      </a:r>
                    </a:p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банка инновационных технологий гражданско-патриотического воспитания и обучения;</a:t>
                      </a:r>
                    </a:p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материалов по проекту к публикации;</a:t>
                      </a:r>
                    </a:p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мониторинг качества выполнения проекта;</a:t>
                      </a:r>
                    </a:p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распространение накопленного инновационного опыта в форме обучающих семинаров, мастер-классов, индивидуальных консультаций;</a:t>
                      </a:r>
                    </a:p>
                    <a:p>
                      <a:pPr marL="45720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презентация результатов реализации проекта, продуктов инновационной деятельности</a:t>
                      </a:r>
                    </a:p>
                    <a:p>
                      <a:pPr marL="45720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686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2656"/>
            <a:ext cx="792088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патриотического воспитания </a:t>
            </a:r>
          </a:p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школе: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Духовно-нравственное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Историко-краеведческое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Военно-спортивное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Социально-гражданское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Экологическое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Художественно-эстетическое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09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470182674"/>
              </p:ext>
            </p:extLst>
          </p:nvPr>
        </p:nvGraphicFramePr>
        <p:xfrm>
          <a:off x="611560" y="476672"/>
          <a:ext cx="8208912" cy="5832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442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323528" y="152893"/>
            <a:ext cx="8568952" cy="6588476"/>
            <a:chOff x="661" y="346"/>
            <a:chExt cx="14729" cy="10874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661" y="346"/>
              <a:ext cx="14729" cy="10874"/>
              <a:chOff x="660" y="345"/>
              <a:chExt cx="15840" cy="11085"/>
            </a:xfrm>
          </p:grpSpPr>
          <p:sp>
            <p:nvSpPr>
              <p:cNvPr id="5" name="Rectangle 4"/>
              <p:cNvSpPr>
                <a:spLocks noChangeArrowheads="1"/>
              </p:cNvSpPr>
              <p:nvPr/>
            </p:nvSpPr>
            <p:spPr bwMode="auto">
              <a:xfrm>
                <a:off x="6090" y="10065"/>
                <a:ext cx="3630" cy="1365"/>
              </a:xfrm>
              <a:prstGeom prst="rect">
                <a:avLst/>
              </a:prstGeom>
              <a:solidFill>
                <a:srgbClr val="F79646">
                  <a:lumMod val="100000"/>
                  <a:lumOff val="0"/>
                </a:srgbClr>
              </a:solidFill>
              <a:ln w="38100">
                <a:solidFill>
                  <a:sysClr val="window" lastClr="FFFFFF">
                    <a:lumMod val="95000"/>
                    <a:lumOff val="0"/>
                  </a:sysClr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F79646">
                    <a:lumMod val="50000"/>
                    <a:lumOff val="0"/>
                    <a:alpha val="50000"/>
                  </a:srgbClr>
                </a:outerShdw>
              </a:effec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Times New Roman"/>
                    <a:ea typeface="Times New Roman"/>
                    <a:cs typeface="Times New Roman"/>
                  </a:rPr>
                  <a:t>Куратор </a:t>
                </a:r>
                <a:r>
                  <a:rPr kumimoji="0" lang="ru-RU" sz="10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Times New Roman"/>
                    <a:ea typeface="Times New Roman"/>
                    <a:cs typeface="Times New Roman"/>
                  </a:rPr>
                  <a:t>+</a:t>
                </a:r>
                <a:r>
                  <a:rPr kumimoji="0" lang="ru-RU" sz="1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Times New Roman"/>
                    <a:ea typeface="Times New Roman"/>
                    <a:cs typeface="Times New Roman"/>
                  </a:rPr>
                  <a:t>ШСС «Лидер»</a:t>
                </a:r>
                <a:endParaRPr kumimoji="0" lang="ru-RU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Calibri"/>
                  <a:ea typeface="Times New Roman"/>
                  <a:cs typeface="Times New Roman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Times New Roman"/>
                    <a:ea typeface="Times New Roman"/>
                    <a:cs typeface="Times New Roman"/>
                  </a:rPr>
                  <a:t>экологическое</a:t>
                </a:r>
                <a:endParaRPr kumimoji="0" lang="ru-RU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Calibri"/>
                  <a:ea typeface="Times New Roman"/>
                  <a:cs typeface="Times New Roman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Calibri"/>
                    <a:ea typeface="Calibri"/>
                    <a:cs typeface="Calibri"/>
                  </a:rPr>
                  <a:t> </a:t>
                </a:r>
              </a:p>
            </p:txBody>
          </p:sp>
          <p:sp>
            <p:nvSpPr>
              <p:cNvPr id="6" name="Rectangle 5"/>
              <p:cNvSpPr>
                <a:spLocks noChangeArrowheads="1"/>
              </p:cNvSpPr>
              <p:nvPr/>
            </p:nvSpPr>
            <p:spPr bwMode="auto">
              <a:xfrm>
                <a:off x="6090" y="8115"/>
                <a:ext cx="3720" cy="1560"/>
              </a:xfrm>
              <a:prstGeom prst="rect">
                <a:avLst/>
              </a:prstGeom>
              <a:solidFill>
                <a:srgbClr val="F79646">
                  <a:lumMod val="100000"/>
                  <a:lumOff val="0"/>
                </a:srgbClr>
              </a:solidFill>
              <a:ln w="38100">
                <a:solidFill>
                  <a:sysClr val="window" lastClr="FFFFFF">
                    <a:lumMod val="95000"/>
                    <a:lumOff val="0"/>
                  </a:sysClr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F79646">
                    <a:lumMod val="50000"/>
                    <a:lumOff val="0"/>
                    <a:alpha val="50000"/>
                  </a:srgbClr>
                </a:outerShdw>
              </a:effec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Times New Roman"/>
                    <a:ea typeface="Times New Roman"/>
                    <a:cs typeface="Times New Roman"/>
                  </a:rPr>
                  <a:t>Куратор  </a:t>
                </a:r>
                <a:r>
                  <a:rPr kumimoji="0" lang="ru-RU" sz="10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Times New Roman"/>
                    <a:ea typeface="Times New Roman"/>
                    <a:cs typeface="Times New Roman"/>
                  </a:rPr>
                  <a:t>+  ШСС «Лидер»</a:t>
                </a:r>
                <a:endParaRPr kumimoji="0" lang="ru-RU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Calibri"/>
                  <a:ea typeface="Times New Roman"/>
                  <a:cs typeface="Times New Roman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Times New Roman"/>
                    <a:ea typeface="Times New Roman"/>
                    <a:cs typeface="Times New Roman"/>
                  </a:rPr>
                  <a:t>художественно-эстетическое</a:t>
                </a:r>
                <a:r>
                  <a:rPr kumimoji="0" lang="ru-RU" sz="1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Times New Roman"/>
                    <a:ea typeface="Times New Roman"/>
                    <a:cs typeface="Times New Roman"/>
                  </a:rPr>
                  <a:t> </a:t>
                </a:r>
                <a:endParaRPr kumimoji="0" lang="ru-RU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Calibri"/>
                  <a:ea typeface="Times New Roman"/>
                  <a:cs typeface="Times New Roman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Calibri"/>
                    <a:ea typeface="Calibri"/>
                    <a:cs typeface="Calibri"/>
                  </a:rPr>
                  <a:t> </a:t>
                </a:r>
              </a:p>
            </p:txBody>
          </p:sp>
          <p:sp>
            <p:nvSpPr>
              <p:cNvPr id="7" name="Rectangle 6"/>
              <p:cNvSpPr>
                <a:spLocks noChangeArrowheads="1"/>
              </p:cNvSpPr>
              <p:nvPr/>
            </p:nvSpPr>
            <p:spPr bwMode="auto">
              <a:xfrm>
                <a:off x="6195" y="6480"/>
                <a:ext cx="3525" cy="1518"/>
              </a:xfrm>
              <a:prstGeom prst="rect">
                <a:avLst/>
              </a:prstGeom>
              <a:solidFill>
                <a:srgbClr val="F79646">
                  <a:lumMod val="100000"/>
                  <a:lumOff val="0"/>
                </a:srgbClr>
              </a:solidFill>
              <a:ln w="38100">
                <a:solidFill>
                  <a:sysClr val="window" lastClr="FFFFFF">
                    <a:lumMod val="95000"/>
                    <a:lumOff val="0"/>
                  </a:sysClr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F79646">
                    <a:lumMod val="50000"/>
                    <a:lumOff val="0"/>
                    <a:alpha val="50000"/>
                  </a:srgbClr>
                </a:outerShdw>
              </a:effec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Times New Roman"/>
                    <a:ea typeface="Times New Roman"/>
                    <a:cs typeface="Times New Roman"/>
                  </a:rPr>
                  <a:t>Куратор    </a:t>
                </a:r>
                <a:r>
                  <a:rPr kumimoji="0" lang="ru-RU" sz="10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Times New Roman"/>
                    <a:ea typeface="Times New Roman"/>
                    <a:cs typeface="Times New Roman"/>
                  </a:rPr>
                  <a:t>+  </a:t>
                </a:r>
                <a:r>
                  <a:rPr kumimoji="0" lang="ru-RU" sz="1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Times New Roman"/>
                    <a:ea typeface="Times New Roman"/>
                    <a:cs typeface="Times New Roman"/>
                  </a:rPr>
                  <a:t>ШСС «Лидер»</a:t>
                </a:r>
                <a:endParaRPr kumimoji="0" lang="ru-RU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Calibri"/>
                  <a:ea typeface="Times New Roman"/>
                  <a:cs typeface="Times New Roman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Times New Roman"/>
                    <a:ea typeface="Times New Roman"/>
                    <a:cs typeface="Times New Roman"/>
                  </a:rPr>
                  <a:t>социально-гражданское</a:t>
                </a:r>
                <a:endParaRPr kumimoji="0" lang="ru-RU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Calibri"/>
                  <a:ea typeface="Times New Roman"/>
                  <a:cs typeface="Times New Roman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Calibri"/>
                    <a:ea typeface="Calibri"/>
                    <a:cs typeface="Calibri"/>
                  </a:rPr>
                  <a:t> </a:t>
                </a:r>
              </a:p>
            </p:txBody>
          </p:sp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6090" y="4860"/>
                <a:ext cx="3630" cy="1290"/>
              </a:xfrm>
              <a:prstGeom prst="rect">
                <a:avLst/>
              </a:prstGeom>
              <a:solidFill>
                <a:srgbClr val="F79646">
                  <a:lumMod val="100000"/>
                  <a:lumOff val="0"/>
                </a:srgbClr>
              </a:solidFill>
              <a:ln w="38100">
                <a:solidFill>
                  <a:sysClr val="window" lastClr="FFFFFF">
                    <a:lumMod val="95000"/>
                    <a:lumOff val="0"/>
                  </a:sysClr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F79646">
                    <a:lumMod val="50000"/>
                    <a:lumOff val="0"/>
                    <a:alpha val="50000"/>
                  </a:srgbClr>
                </a:outerShdw>
              </a:effec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Times New Roman"/>
                    <a:ea typeface="Times New Roman"/>
                    <a:cs typeface="Times New Roman"/>
                  </a:rPr>
                  <a:t>Куратор    </a:t>
                </a:r>
                <a:r>
                  <a:rPr kumimoji="0" lang="ru-RU" sz="10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Times New Roman"/>
                    <a:ea typeface="Times New Roman"/>
                    <a:cs typeface="Times New Roman"/>
                  </a:rPr>
                  <a:t>+  </a:t>
                </a:r>
                <a:r>
                  <a:rPr kumimoji="0" lang="ru-RU" sz="1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Times New Roman"/>
                    <a:ea typeface="Times New Roman"/>
                    <a:cs typeface="Times New Roman"/>
                  </a:rPr>
                  <a:t>ШСС «Лидер»</a:t>
                </a:r>
                <a:endParaRPr kumimoji="0" lang="ru-RU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Calibri"/>
                  <a:ea typeface="Times New Roman"/>
                  <a:cs typeface="Times New Roman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Times New Roman"/>
                    <a:ea typeface="Times New Roman"/>
                    <a:cs typeface="Times New Roman"/>
                  </a:rPr>
                  <a:t>военно-спортивное</a:t>
                </a:r>
                <a:r>
                  <a:rPr kumimoji="0" lang="ru-RU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Calibri"/>
                    <a:ea typeface="Times New Roman"/>
                    <a:cs typeface="Times New Roman"/>
                  </a:rPr>
                  <a:t> </a:t>
                </a:r>
                <a:r>
                  <a:rPr kumimoji="0" lang="ru-RU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Times New Roman"/>
                    <a:ea typeface="Times New Roman"/>
                    <a:cs typeface="Times New Roman"/>
                  </a:rPr>
                  <a:t>направление</a:t>
                </a:r>
                <a:endParaRPr kumimoji="0" lang="ru-RU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Calibri"/>
                  <a:ea typeface="Times New Roman"/>
                  <a:cs typeface="Times New Roman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Calibri"/>
                    <a:ea typeface="Calibri"/>
                    <a:cs typeface="Calibri"/>
                  </a:rPr>
                  <a:t> </a:t>
                </a:r>
              </a:p>
            </p:txBody>
          </p:sp>
          <p:sp>
            <p:nvSpPr>
              <p:cNvPr id="9" name="Rectangle 8"/>
              <p:cNvSpPr>
                <a:spLocks noChangeArrowheads="1"/>
              </p:cNvSpPr>
              <p:nvPr/>
            </p:nvSpPr>
            <p:spPr bwMode="auto">
              <a:xfrm>
                <a:off x="5985" y="3285"/>
                <a:ext cx="3825" cy="1575"/>
              </a:xfrm>
              <a:prstGeom prst="rect">
                <a:avLst/>
              </a:prstGeom>
              <a:solidFill>
                <a:srgbClr val="F79646">
                  <a:lumMod val="100000"/>
                  <a:lumOff val="0"/>
                </a:srgbClr>
              </a:solidFill>
              <a:ln w="38100">
                <a:solidFill>
                  <a:sysClr val="window" lastClr="FFFFFF">
                    <a:lumMod val="95000"/>
                    <a:lumOff val="0"/>
                  </a:sysClr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F79646">
                    <a:lumMod val="50000"/>
                    <a:lumOff val="0"/>
                    <a:alpha val="50000"/>
                  </a:srgbClr>
                </a:outerShdw>
              </a:effec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Times New Roman"/>
                    <a:ea typeface="Calibri"/>
                    <a:cs typeface="Calibri"/>
                  </a:rPr>
                  <a:t>Кутор</a:t>
                </a:r>
                <a:r>
                  <a:rPr kumimoji="0" lang="ru-RU" sz="10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Times New Roman"/>
                    <a:ea typeface="Calibri"/>
                    <a:cs typeface="Calibri"/>
                  </a:rPr>
                  <a:t>+ШСС</a:t>
                </a:r>
                <a:r>
                  <a:rPr kumimoji="0" lang="ru-RU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Times New Roman"/>
                    <a:ea typeface="Calibri"/>
                    <a:cs typeface="Calibri"/>
                  </a:rPr>
                  <a:t> «</a:t>
                </a:r>
                <a:r>
                  <a:rPr kumimoji="0" lang="ru-RU" sz="1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Times New Roman"/>
                    <a:ea typeface="Calibri"/>
                    <a:cs typeface="Calibri"/>
                  </a:rPr>
                  <a:t>Лидер»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Times New Roman"/>
                    <a:ea typeface="Calibri"/>
                    <a:cs typeface="Calibri"/>
                  </a:rPr>
                  <a:t>историко-краеведческое</a:t>
                </a:r>
                <a:r>
                  <a:rPr kumimoji="0" lang="ru-RU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Times New Roman"/>
                    <a:ea typeface="Calibri"/>
                    <a:cs typeface="Calibri"/>
                  </a:rPr>
                  <a:t>  </a:t>
                </a:r>
                <a:endParaRPr kumimoji="0" lang="ru-RU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5985" y="1860"/>
                <a:ext cx="3630" cy="1320"/>
              </a:xfrm>
              <a:prstGeom prst="rect">
                <a:avLst/>
              </a:prstGeom>
              <a:solidFill>
                <a:srgbClr val="F79646">
                  <a:lumMod val="100000"/>
                  <a:lumOff val="0"/>
                </a:srgbClr>
              </a:solidFill>
              <a:ln w="38100">
                <a:solidFill>
                  <a:sysClr val="window" lastClr="FFFFFF">
                    <a:lumMod val="95000"/>
                    <a:lumOff val="0"/>
                  </a:sysClr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F79646">
                    <a:lumMod val="50000"/>
                    <a:lumOff val="0"/>
                    <a:alpha val="50000"/>
                  </a:srgbClr>
                </a:outerShdw>
              </a:effec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Times New Roman"/>
                    <a:ea typeface="Times New Roman"/>
                    <a:cs typeface="Times New Roman"/>
                  </a:rPr>
                  <a:t>Куратор    </a:t>
                </a:r>
                <a:r>
                  <a:rPr kumimoji="0" lang="ru-RU" sz="10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Times New Roman"/>
                    <a:ea typeface="Times New Roman"/>
                    <a:cs typeface="Times New Roman"/>
                  </a:rPr>
                  <a:t>+ ШСС «</a:t>
                </a:r>
                <a:r>
                  <a:rPr kumimoji="0" lang="ru-RU" sz="1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Times New Roman"/>
                    <a:ea typeface="Times New Roman"/>
                    <a:cs typeface="Times New Roman"/>
                  </a:rPr>
                  <a:t>Лидер»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Times New Roman"/>
                    <a:ea typeface="Times New Roman"/>
                    <a:cs typeface="Times New Roman"/>
                  </a:rPr>
                  <a:t>духовно-нравственное</a:t>
                </a:r>
                <a:r>
                  <a:rPr kumimoji="0" lang="ru-RU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Times New Roman"/>
                    <a:ea typeface="Times New Roman"/>
                    <a:cs typeface="Times New Roman"/>
                  </a:rPr>
                  <a:t> </a:t>
                </a:r>
                <a:endParaRPr kumimoji="0" lang="ru-RU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1" name="Rectangle 10"/>
              <p:cNvSpPr>
                <a:spLocks noChangeArrowheads="1"/>
              </p:cNvSpPr>
              <p:nvPr/>
            </p:nvSpPr>
            <p:spPr bwMode="auto">
              <a:xfrm>
                <a:off x="3705" y="1950"/>
                <a:ext cx="2055" cy="111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Times New Roman"/>
                    <a:ea typeface="Calibri"/>
                    <a:cs typeface="Calibri"/>
                  </a:rPr>
                  <a:t>уроки нравственности</a:t>
                </a:r>
                <a:endParaRPr kumimoji="0" lang="ru-RU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2" name="Rectangle 11"/>
              <p:cNvSpPr>
                <a:spLocks noChangeArrowheads="1"/>
              </p:cNvSpPr>
              <p:nvPr/>
            </p:nvSpPr>
            <p:spPr bwMode="auto">
              <a:xfrm>
                <a:off x="1386" y="1897"/>
                <a:ext cx="1950" cy="111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Times New Roman"/>
                    <a:ea typeface="Calibri"/>
                    <a:cs typeface="Calibri"/>
                  </a:rPr>
                  <a:t>тематические классные часы</a:t>
                </a:r>
                <a:endParaRPr kumimoji="0" lang="ru-RU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3" name="Rectangle 12"/>
              <p:cNvSpPr>
                <a:spLocks noChangeArrowheads="1"/>
              </p:cNvSpPr>
              <p:nvPr/>
            </p:nvSpPr>
            <p:spPr bwMode="auto">
              <a:xfrm>
                <a:off x="12330" y="6480"/>
                <a:ext cx="2055" cy="1215"/>
              </a:xfrm>
              <a:prstGeom prst="rect">
                <a:avLst/>
              </a:prstGeom>
              <a:solidFill>
                <a:srgbClr val="C0504D">
                  <a:lumMod val="60000"/>
                  <a:lumOff val="40000"/>
                </a:srgb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Times New Roman"/>
                    <a:ea typeface="Calibri"/>
                    <a:cs typeface="Calibri"/>
                  </a:rPr>
                  <a:t>СМИ школы 22</a:t>
                </a:r>
                <a:endParaRPr kumimoji="0" lang="ru-RU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4" name="Rectangle 13"/>
              <p:cNvSpPr>
                <a:spLocks noChangeArrowheads="1"/>
              </p:cNvSpPr>
              <p:nvPr/>
            </p:nvSpPr>
            <p:spPr bwMode="auto">
              <a:xfrm>
                <a:off x="10020" y="6480"/>
                <a:ext cx="1950" cy="1215"/>
              </a:xfrm>
              <a:prstGeom prst="rect">
                <a:avLst/>
              </a:prstGeom>
              <a:solidFill>
                <a:srgbClr val="C0504D">
                  <a:lumMod val="60000"/>
                  <a:lumOff val="40000"/>
                </a:srgb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Times New Roman"/>
                    <a:ea typeface="Times New Roman"/>
                    <a:cs typeface="Times New Roman"/>
                  </a:rPr>
                  <a:t>Волонтерское движение</a:t>
                </a:r>
                <a:endParaRPr kumimoji="0" lang="ru-RU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5" name="Rectangle 14"/>
              <p:cNvSpPr>
                <a:spLocks noChangeArrowheads="1"/>
              </p:cNvSpPr>
              <p:nvPr/>
            </p:nvSpPr>
            <p:spPr bwMode="auto">
              <a:xfrm>
                <a:off x="12330" y="4935"/>
                <a:ext cx="1950" cy="1215"/>
              </a:xfrm>
              <a:prstGeom prst="rect">
                <a:avLst/>
              </a:prstGeom>
              <a:solidFill>
                <a:srgbClr val="C0504D">
                  <a:lumMod val="60000"/>
                  <a:lumOff val="40000"/>
                </a:srgb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Times New Roman"/>
                    <a:ea typeface="Times New Roman"/>
                    <a:cs typeface="Times New Roman"/>
                  </a:rPr>
                  <a:t>«Зарница»</a:t>
                </a:r>
                <a:endParaRPr kumimoji="0" lang="ru-RU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6" name="Rectangle 15"/>
              <p:cNvSpPr>
                <a:spLocks noChangeArrowheads="1"/>
              </p:cNvSpPr>
              <p:nvPr/>
            </p:nvSpPr>
            <p:spPr bwMode="auto">
              <a:xfrm>
                <a:off x="10020" y="4935"/>
                <a:ext cx="1950" cy="1215"/>
              </a:xfrm>
              <a:prstGeom prst="rect">
                <a:avLst/>
              </a:prstGeom>
              <a:solidFill>
                <a:srgbClr val="C0504D">
                  <a:lumMod val="60000"/>
                  <a:lumOff val="40000"/>
                </a:srgb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Times New Roman"/>
                    <a:ea typeface="Times New Roman"/>
                    <a:cs typeface="Times New Roman"/>
                  </a:rPr>
                  <a:t>Пост № 1</a:t>
                </a:r>
                <a:endParaRPr kumimoji="0" lang="ru-RU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7" name="Rectangle 16"/>
              <p:cNvSpPr>
                <a:spLocks noChangeArrowheads="1"/>
              </p:cNvSpPr>
              <p:nvPr/>
            </p:nvSpPr>
            <p:spPr bwMode="auto">
              <a:xfrm>
                <a:off x="12330" y="3405"/>
                <a:ext cx="1950" cy="1215"/>
              </a:xfrm>
              <a:prstGeom prst="rect">
                <a:avLst/>
              </a:prstGeom>
              <a:solidFill>
                <a:srgbClr val="C0504D">
                  <a:lumMod val="60000"/>
                  <a:lumOff val="40000"/>
                </a:srgb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Times New Roman"/>
                    <a:ea typeface="Times New Roman"/>
                    <a:cs typeface="Times New Roman"/>
                  </a:rPr>
                  <a:t>экскурсионная работа</a:t>
                </a:r>
                <a:endParaRPr kumimoji="0" lang="ru-RU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8" name="Rectangle 17"/>
              <p:cNvSpPr>
                <a:spLocks noChangeArrowheads="1"/>
              </p:cNvSpPr>
              <p:nvPr/>
            </p:nvSpPr>
            <p:spPr bwMode="auto">
              <a:xfrm>
                <a:off x="10020" y="3285"/>
                <a:ext cx="1950" cy="1335"/>
              </a:xfrm>
              <a:prstGeom prst="rect">
                <a:avLst/>
              </a:prstGeom>
              <a:solidFill>
                <a:srgbClr val="C0504D">
                  <a:lumMod val="60000"/>
                  <a:lumOff val="40000"/>
                </a:srgb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800" b="1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Times New Roman"/>
                    <a:ea typeface="Times New Roman"/>
                    <a:cs typeface="Times New Roman"/>
                  </a:rPr>
                  <a:t>поисково</a:t>
                </a:r>
                <a:r>
                  <a:rPr kumimoji="0" lang="ru-RU" sz="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Times New Roman"/>
                    <a:ea typeface="Times New Roman"/>
                    <a:cs typeface="Times New Roman"/>
                  </a:rPr>
                  <a:t> - исследовательская работа</a:t>
                </a:r>
                <a:endParaRPr kumimoji="0" lang="ru-RU" sz="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9" name="Rectangle 18"/>
              <p:cNvSpPr>
                <a:spLocks noChangeArrowheads="1"/>
              </p:cNvSpPr>
              <p:nvPr/>
            </p:nvSpPr>
            <p:spPr bwMode="auto">
              <a:xfrm>
                <a:off x="12190" y="1860"/>
                <a:ext cx="2195" cy="1290"/>
              </a:xfrm>
              <a:prstGeom prst="rect">
                <a:avLst/>
              </a:prstGeom>
              <a:solidFill>
                <a:srgbClr val="C0504D">
                  <a:lumMod val="60000"/>
                  <a:lumOff val="40000"/>
                </a:srgb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1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Calibri"/>
                    <a:ea typeface="Times New Roman"/>
                    <a:cs typeface="Times New Roman"/>
                  </a:rPr>
                  <a:t> </a:t>
                </a:r>
                <a:r>
                  <a:rPr kumimoji="0" lang="ru-RU" sz="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Times New Roman"/>
                    <a:ea typeface="Times New Roman"/>
                    <a:cs typeface="Times New Roman"/>
                  </a:rPr>
                  <a:t>подготовка к ответственному </a:t>
                </a:r>
                <a:r>
                  <a:rPr kumimoji="0" lang="ru-RU" sz="8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Times New Roman"/>
                    <a:ea typeface="Times New Roman"/>
                    <a:cs typeface="Times New Roman"/>
                  </a:rPr>
                  <a:t>родительству</a:t>
                </a:r>
                <a:endParaRPr kumimoji="0" lang="ru-RU" sz="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20" name="Rectangle 19"/>
              <p:cNvSpPr>
                <a:spLocks noChangeArrowheads="1"/>
              </p:cNvSpPr>
              <p:nvPr/>
            </p:nvSpPr>
            <p:spPr bwMode="auto">
              <a:xfrm>
                <a:off x="9978" y="1847"/>
                <a:ext cx="2025" cy="1200"/>
              </a:xfrm>
              <a:prstGeom prst="rect">
                <a:avLst/>
              </a:prstGeom>
              <a:solidFill>
                <a:srgbClr val="C0504D">
                  <a:lumMod val="60000"/>
                  <a:lumOff val="40000"/>
                </a:srgb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Times New Roman"/>
                    <a:ea typeface="Times New Roman"/>
                    <a:cs typeface="Times New Roman"/>
                  </a:rPr>
                  <a:t>сохранение обычаев и традиций российского </a:t>
                </a:r>
                <a:r>
                  <a:rPr kumimoji="0" lang="ru-RU" sz="10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Times New Roman"/>
                    <a:ea typeface="Times New Roman"/>
                    <a:cs typeface="Times New Roman"/>
                  </a:rPr>
                  <a:t>народа</a:t>
                </a:r>
                <a:endParaRPr kumimoji="0" lang="ru-RU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21" name="Rectangle 20"/>
              <p:cNvSpPr>
                <a:spLocks noChangeArrowheads="1"/>
              </p:cNvSpPr>
              <p:nvPr/>
            </p:nvSpPr>
            <p:spPr bwMode="auto">
              <a:xfrm>
                <a:off x="1545" y="6555"/>
                <a:ext cx="1950" cy="1215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Times New Roman"/>
                    <a:ea typeface="Times New Roman"/>
                    <a:cs typeface="Times New Roman"/>
                  </a:rPr>
                  <a:t>работа с семейным «Клубом</a:t>
                </a:r>
                <a:r>
                  <a:rPr kumimoji="0" lang="ru-RU" sz="1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Times New Roman"/>
                    <a:ea typeface="Times New Roman"/>
                    <a:cs typeface="Times New Roman"/>
                  </a:rPr>
                  <a:t>»</a:t>
                </a:r>
                <a:endParaRPr kumimoji="0" lang="ru-RU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22" name="Rectangle 21"/>
              <p:cNvSpPr>
                <a:spLocks noChangeArrowheads="1"/>
              </p:cNvSpPr>
              <p:nvPr/>
            </p:nvSpPr>
            <p:spPr bwMode="auto">
              <a:xfrm>
                <a:off x="3810" y="6555"/>
                <a:ext cx="1950" cy="1215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Times New Roman"/>
                    <a:ea typeface="Times New Roman"/>
                    <a:cs typeface="Times New Roman"/>
                  </a:rPr>
                  <a:t>благотворительная деятельность</a:t>
                </a:r>
                <a:endParaRPr kumimoji="0" lang="ru-RU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23" name="Rectangle 22"/>
              <p:cNvSpPr>
                <a:spLocks noChangeArrowheads="1"/>
              </p:cNvSpPr>
              <p:nvPr/>
            </p:nvSpPr>
            <p:spPr bwMode="auto">
              <a:xfrm>
                <a:off x="1545" y="8205"/>
                <a:ext cx="1950" cy="147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Times New Roman"/>
                    <a:ea typeface="Times New Roman"/>
                    <a:cs typeface="Times New Roman"/>
                  </a:rPr>
                  <a:t>выставки декоративно-прикладного творчества</a:t>
                </a:r>
                <a:endParaRPr kumimoji="0" lang="ru-RU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3615" y="8205"/>
                <a:ext cx="2265" cy="147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Times New Roman"/>
                    <a:ea typeface="Times New Roman"/>
                    <a:cs typeface="Times New Roman"/>
                  </a:rPr>
                  <a:t>научно-исследовательская работа  Российская и</a:t>
                </a:r>
                <a:r>
                  <a:rPr kumimoji="0" lang="ru-RU" sz="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Calibri"/>
                    <a:ea typeface="Times New Roman"/>
                    <a:cs typeface="Times New Roman"/>
                  </a:rPr>
                  <a:t> </a:t>
                </a:r>
                <a:r>
                  <a:rPr kumimoji="0" lang="ru-RU" sz="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Times New Roman"/>
                    <a:ea typeface="Times New Roman"/>
                    <a:cs typeface="Times New Roman"/>
                  </a:rPr>
                  <a:t>мировая культура»</a:t>
                </a:r>
                <a:endParaRPr kumimoji="0" lang="ru-RU" sz="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2985" y="10065"/>
                <a:ext cx="2775" cy="1365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Times New Roman"/>
                    <a:ea typeface="Times New Roman"/>
                    <a:cs typeface="Times New Roman"/>
                  </a:rPr>
                  <a:t>научно-исследовательская работа «Нижегородский эколог»</a:t>
                </a:r>
                <a:endParaRPr kumimoji="0" lang="ru-RU" sz="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10095" y="10140"/>
                <a:ext cx="1950" cy="1215"/>
              </a:xfrm>
              <a:prstGeom prst="rect">
                <a:avLst/>
              </a:prstGeom>
              <a:solidFill>
                <a:srgbClr val="C0504D">
                  <a:lumMod val="60000"/>
                  <a:lumOff val="40000"/>
                </a:srgb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Times New Roman"/>
                    <a:ea typeface="Times New Roman"/>
                    <a:cs typeface="Times New Roman"/>
                  </a:rPr>
                  <a:t>экологические акции</a:t>
                </a:r>
                <a:endParaRPr kumimoji="0" lang="ru-RU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12260" y="8202"/>
                <a:ext cx="2055" cy="1215"/>
              </a:xfrm>
              <a:prstGeom prst="rect">
                <a:avLst/>
              </a:prstGeom>
              <a:solidFill>
                <a:srgbClr val="C0504D">
                  <a:lumMod val="60000"/>
                  <a:lumOff val="40000"/>
                </a:srgb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Times New Roman"/>
                    <a:ea typeface="Times New Roman"/>
                    <a:cs typeface="Times New Roman"/>
                  </a:rPr>
                  <a:t>оформительская  и конкурсная работа</a:t>
                </a:r>
                <a:endParaRPr kumimoji="0" lang="ru-RU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28" name="Rectangle 27"/>
              <p:cNvSpPr>
                <a:spLocks noChangeArrowheads="1"/>
              </p:cNvSpPr>
              <p:nvPr/>
            </p:nvSpPr>
            <p:spPr bwMode="auto">
              <a:xfrm>
                <a:off x="10020" y="8205"/>
                <a:ext cx="1950" cy="1215"/>
              </a:xfrm>
              <a:prstGeom prst="rect">
                <a:avLst/>
              </a:prstGeom>
              <a:solidFill>
                <a:srgbClr val="C0504D">
                  <a:lumMod val="60000"/>
                  <a:lumOff val="40000"/>
                </a:srgb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Times New Roman"/>
                    <a:ea typeface="Times New Roman"/>
                    <a:cs typeface="Times New Roman"/>
                  </a:rPr>
                  <a:t>патриотический концерт</a:t>
                </a:r>
                <a:endParaRPr kumimoji="0" lang="ru-RU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29" name="Rectangle 28"/>
              <p:cNvSpPr>
                <a:spLocks noChangeArrowheads="1"/>
              </p:cNvSpPr>
              <p:nvPr/>
            </p:nvSpPr>
            <p:spPr bwMode="auto">
              <a:xfrm>
                <a:off x="6195" y="345"/>
                <a:ext cx="3358" cy="1290"/>
              </a:xfrm>
              <a:prstGeom prst="rect">
                <a:avLst/>
              </a:prstGeom>
              <a:solidFill>
                <a:srgbClr val="F79646">
                  <a:lumMod val="60000"/>
                  <a:lumOff val="40000"/>
                </a:srgb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Times New Roman"/>
                    <a:ea typeface="Times New Roman"/>
                    <a:cs typeface="Times New Roman"/>
                  </a:rPr>
                  <a:t>Администрация школы.</a:t>
                </a:r>
                <a:endParaRPr kumimoji="0" lang="ru-RU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Calibri"/>
                  <a:ea typeface="Times New Roman"/>
                  <a:cs typeface="Times New Roman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Times New Roman"/>
                    <a:ea typeface="Times New Roman"/>
                    <a:cs typeface="Times New Roman"/>
                  </a:rPr>
                  <a:t>Педагогический совет школы</a:t>
                </a:r>
                <a:endParaRPr kumimoji="0" lang="ru-RU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30" name="Rectangle 29"/>
              <p:cNvSpPr>
                <a:spLocks noChangeArrowheads="1"/>
              </p:cNvSpPr>
              <p:nvPr/>
            </p:nvSpPr>
            <p:spPr bwMode="auto">
              <a:xfrm>
                <a:off x="1440" y="3360"/>
                <a:ext cx="2055" cy="114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Times New Roman"/>
                    <a:ea typeface="Times New Roman"/>
                    <a:cs typeface="Times New Roman"/>
                  </a:rPr>
                  <a:t>научно-исследовательская работа</a:t>
                </a:r>
                <a:endParaRPr kumimoji="0" lang="ru-RU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31" name="Rectangle 30"/>
              <p:cNvSpPr>
                <a:spLocks noChangeArrowheads="1"/>
              </p:cNvSpPr>
              <p:nvPr/>
            </p:nvSpPr>
            <p:spPr bwMode="auto">
              <a:xfrm>
                <a:off x="3705" y="3360"/>
                <a:ext cx="1950" cy="1215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Times New Roman"/>
                    <a:ea typeface="Times New Roman"/>
                    <a:cs typeface="Times New Roman"/>
                  </a:rPr>
                  <a:t>музейная</a:t>
                </a:r>
                <a:endParaRPr kumimoji="0" lang="ru-RU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Calibri"/>
                  <a:ea typeface="Times New Roman"/>
                  <a:cs typeface="Times New Roman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Times New Roman"/>
                    <a:ea typeface="Times New Roman"/>
                    <a:cs typeface="Times New Roman"/>
                  </a:rPr>
                  <a:t> работа</a:t>
                </a:r>
                <a:endParaRPr kumimoji="0" lang="ru-RU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32" name="Rectangle 31"/>
              <p:cNvSpPr>
                <a:spLocks noChangeArrowheads="1"/>
              </p:cNvSpPr>
              <p:nvPr/>
            </p:nvSpPr>
            <p:spPr bwMode="auto">
              <a:xfrm>
                <a:off x="1440" y="4860"/>
                <a:ext cx="1950" cy="1405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Times New Roman"/>
                    <a:ea typeface="Times New Roman"/>
                    <a:cs typeface="Times New Roman"/>
                  </a:rPr>
                  <a:t>мемориальные соревнования</a:t>
                </a:r>
                <a:endParaRPr kumimoji="0" lang="ru-RU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33" name="Rectangle 32"/>
              <p:cNvSpPr>
                <a:spLocks noChangeArrowheads="1"/>
              </p:cNvSpPr>
              <p:nvPr/>
            </p:nvSpPr>
            <p:spPr bwMode="auto">
              <a:xfrm>
                <a:off x="3735" y="4860"/>
                <a:ext cx="1950" cy="1215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40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Times New Roman"/>
                    <a:ea typeface="Times New Roman"/>
                    <a:cs typeface="Times New Roman"/>
                  </a:rPr>
                  <a:t>ГТО</a:t>
                </a:r>
                <a:endParaRPr kumimoji="0" lang="ru-RU" sz="11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34" name="Rectangle 33"/>
              <p:cNvSpPr>
                <a:spLocks noChangeArrowheads="1"/>
              </p:cNvSpPr>
              <p:nvPr/>
            </p:nvSpPr>
            <p:spPr bwMode="auto">
              <a:xfrm>
                <a:off x="9615" y="405"/>
                <a:ext cx="4335" cy="1230"/>
              </a:xfrm>
              <a:prstGeom prst="rect">
                <a:avLst/>
              </a:prstGeom>
              <a:solidFill>
                <a:srgbClr val="F79646">
                  <a:lumMod val="60000"/>
                  <a:lumOff val="40000"/>
                </a:srgb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Times New Roman"/>
                    <a:ea typeface="Calibri"/>
                    <a:cs typeface="Calibri"/>
                  </a:rPr>
                  <a:t>Школьный совет самоуправления «ЛИДЕР</a:t>
                </a:r>
                <a:r>
                  <a:rPr kumimoji="0" lang="ru-RU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Times New Roman"/>
                    <a:ea typeface="Calibri"/>
                    <a:cs typeface="Calibri"/>
                  </a:rPr>
                  <a:t>»</a:t>
                </a:r>
                <a:endParaRPr kumimoji="0" lang="ru-RU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5" name="Rectangle 34"/>
              <p:cNvSpPr>
                <a:spLocks noChangeArrowheads="1"/>
              </p:cNvSpPr>
              <p:nvPr/>
            </p:nvSpPr>
            <p:spPr bwMode="auto">
              <a:xfrm>
                <a:off x="3495" y="405"/>
                <a:ext cx="2490" cy="1230"/>
              </a:xfrm>
              <a:prstGeom prst="rect">
                <a:avLst/>
              </a:prstGeom>
              <a:solidFill>
                <a:srgbClr val="F79646">
                  <a:lumMod val="60000"/>
                  <a:lumOff val="40000"/>
                </a:srgb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Times New Roman"/>
                    <a:ea typeface="Times New Roman"/>
                    <a:cs typeface="Times New Roman"/>
                  </a:rPr>
                  <a:t>Родительский комитет школы</a:t>
                </a:r>
                <a:endParaRPr kumimoji="0" lang="ru-RU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Calibri"/>
                  <a:ea typeface="Times New Roman"/>
                  <a:cs typeface="Times New Roman"/>
                </a:endParaRPr>
              </a:p>
            </p:txBody>
          </p:sp>
          <p:cxnSp>
            <p:nvCxnSpPr>
              <p:cNvPr id="36" name="AutoShape 35"/>
              <p:cNvCxnSpPr>
                <a:cxnSpLocks noChangeShapeType="1"/>
              </p:cNvCxnSpPr>
              <p:nvPr/>
            </p:nvCxnSpPr>
            <p:spPr bwMode="auto">
              <a:xfrm>
                <a:off x="3390" y="2235"/>
                <a:ext cx="31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7" name="AutoShape 36"/>
              <p:cNvCxnSpPr>
                <a:cxnSpLocks noChangeShapeType="1"/>
              </p:cNvCxnSpPr>
              <p:nvPr/>
            </p:nvCxnSpPr>
            <p:spPr bwMode="auto">
              <a:xfrm>
                <a:off x="3495" y="3825"/>
                <a:ext cx="240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8" name="AutoShape 37"/>
              <p:cNvCxnSpPr>
                <a:cxnSpLocks noChangeShapeType="1"/>
              </p:cNvCxnSpPr>
              <p:nvPr/>
            </p:nvCxnSpPr>
            <p:spPr bwMode="auto">
              <a:xfrm>
                <a:off x="3390" y="5325"/>
                <a:ext cx="34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9" name="AutoShape 38"/>
              <p:cNvCxnSpPr>
                <a:cxnSpLocks noChangeShapeType="1"/>
              </p:cNvCxnSpPr>
              <p:nvPr/>
            </p:nvCxnSpPr>
            <p:spPr bwMode="auto">
              <a:xfrm flipH="1">
                <a:off x="12045" y="2325"/>
                <a:ext cx="180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0" name="AutoShape 39"/>
              <p:cNvCxnSpPr>
                <a:cxnSpLocks noChangeShapeType="1"/>
              </p:cNvCxnSpPr>
              <p:nvPr/>
            </p:nvCxnSpPr>
            <p:spPr bwMode="auto">
              <a:xfrm flipH="1">
                <a:off x="12045" y="3900"/>
                <a:ext cx="28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" name="AutoShape 40"/>
              <p:cNvCxnSpPr>
                <a:cxnSpLocks noChangeShapeType="1"/>
              </p:cNvCxnSpPr>
              <p:nvPr/>
            </p:nvCxnSpPr>
            <p:spPr bwMode="auto">
              <a:xfrm>
                <a:off x="3495" y="7140"/>
                <a:ext cx="315" cy="1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2" name="AutoShape 41"/>
              <p:cNvCxnSpPr>
                <a:cxnSpLocks noChangeShapeType="1"/>
              </p:cNvCxnSpPr>
              <p:nvPr/>
            </p:nvCxnSpPr>
            <p:spPr bwMode="auto">
              <a:xfrm>
                <a:off x="5760" y="7140"/>
                <a:ext cx="330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3" name="AutoShape 42"/>
              <p:cNvCxnSpPr>
                <a:cxnSpLocks noChangeShapeType="1"/>
              </p:cNvCxnSpPr>
              <p:nvPr/>
            </p:nvCxnSpPr>
            <p:spPr bwMode="auto">
              <a:xfrm flipH="1">
                <a:off x="11970" y="5475"/>
                <a:ext cx="360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" name="AutoShape 43"/>
              <p:cNvCxnSpPr>
                <a:cxnSpLocks noChangeShapeType="1"/>
              </p:cNvCxnSpPr>
              <p:nvPr/>
            </p:nvCxnSpPr>
            <p:spPr bwMode="auto">
              <a:xfrm flipH="1">
                <a:off x="11970" y="7036"/>
                <a:ext cx="360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5" name="AutoShape 44"/>
              <p:cNvCxnSpPr>
                <a:cxnSpLocks noChangeShapeType="1"/>
              </p:cNvCxnSpPr>
              <p:nvPr/>
            </p:nvCxnSpPr>
            <p:spPr bwMode="auto">
              <a:xfrm>
                <a:off x="5880" y="8820"/>
                <a:ext cx="210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6" name="AutoShape 45"/>
              <p:cNvCxnSpPr>
                <a:cxnSpLocks noChangeShapeType="1"/>
              </p:cNvCxnSpPr>
              <p:nvPr/>
            </p:nvCxnSpPr>
            <p:spPr bwMode="auto">
              <a:xfrm>
                <a:off x="11970" y="8715"/>
                <a:ext cx="285" cy="1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7" name="AutoShape 46"/>
              <p:cNvSpPr>
                <a:spLocks noChangeArrowheads="1"/>
              </p:cNvSpPr>
              <p:nvPr/>
            </p:nvSpPr>
            <p:spPr bwMode="auto">
              <a:xfrm>
                <a:off x="5535" y="2235"/>
                <a:ext cx="660" cy="435"/>
              </a:xfrm>
              <a:prstGeom prst="leftRightArrow">
                <a:avLst>
                  <a:gd name="adj1" fmla="val 50000"/>
                  <a:gd name="adj2" fmla="val 30345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AutoShape 47"/>
              <p:cNvSpPr>
                <a:spLocks noChangeArrowheads="1"/>
              </p:cNvSpPr>
              <p:nvPr/>
            </p:nvSpPr>
            <p:spPr bwMode="auto">
              <a:xfrm>
                <a:off x="5535" y="3720"/>
                <a:ext cx="660" cy="435"/>
              </a:xfrm>
              <a:prstGeom prst="leftRightArrow">
                <a:avLst>
                  <a:gd name="adj1" fmla="val 50000"/>
                  <a:gd name="adj2" fmla="val 30345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" name="AutoShape 48"/>
              <p:cNvSpPr>
                <a:spLocks noChangeArrowheads="1"/>
              </p:cNvSpPr>
              <p:nvPr/>
            </p:nvSpPr>
            <p:spPr bwMode="auto">
              <a:xfrm>
                <a:off x="5535" y="5190"/>
                <a:ext cx="660" cy="435"/>
              </a:xfrm>
              <a:prstGeom prst="leftRightArrow">
                <a:avLst>
                  <a:gd name="adj1" fmla="val 50000"/>
                  <a:gd name="adj2" fmla="val 30345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" name="AutoShape 49"/>
              <p:cNvSpPr>
                <a:spLocks noChangeArrowheads="1"/>
              </p:cNvSpPr>
              <p:nvPr/>
            </p:nvSpPr>
            <p:spPr bwMode="auto">
              <a:xfrm>
                <a:off x="5623" y="8202"/>
                <a:ext cx="660" cy="435"/>
              </a:xfrm>
              <a:prstGeom prst="leftRightArrow">
                <a:avLst>
                  <a:gd name="adj1" fmla="val 50000"/>
                  <a:gd name="adj2" fmla="val 30345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" name="AutoShape 50"/>
              <p:cNvSpPr>
                <a:spLocks noChangeArrowheads="1"/>
              </p:cNvSpPr>
              <p:nvPr/>
            </p:nvSpPr>
            <p:spPr bwMode="auto">
              <a:xfrm>
                <a:off x="9465" y="5325"/>
                <a:ext cx="660" cy="435"/>
              </a:xfrm>
              <a:prstGeom prst="leftRightArrow">
                <a:avLst>
                  <a:gd name="adj1" fmla="val 50000"/>
                  <a:gd name="adj2" fmla="val 30345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" name="AutoShape 51"/>
              <p:cNvSpPr>
                <a:spLocks noChangeArrowheads="1"/>
              </p:cNvSpPr>
              <p:nvPr/>
            </p:nvSpPr>
            <p:spPr bwMode="auto">
              <a:xfrm>
                <a:off x="9615" y="6852"/>
                <a:ext cx="510" cy="435"/>
              </a:xfrm>
              <a:prstGeom prst="leftRightArrow">
                <a:avLst>
                  <a:gd name="adj1" fmla="val 50000"/>
                  <a:gd name="adj2" fmla="val 23448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" name="AutoShape 52"/>
              <p:cNvSpPr>
                <a:spLocks noChangeArrowheads="1"/>
              </p:cNvSpPr>
              <p:nvPr/>
            </p:nvSpPr>
            <p:spPr bwMode="auto">
              <a:xfrm>
                <a:off x="9615" y="8547"/>
                <a:ext cx="510" cy="435"/>
              </a:xfrm>
              <a:prstGeom prst="leftRightArrow">
                <a:avLst>
                  <a:gd name="adj1" fmla="val 50000"/>
                  <a:gd name="adj2" fmla="val 23448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AutoShape 53"/>
              <p:cNvSpPr>
                <a:spLocks noChangeArrowheads="1"/>
              </p:cNvSpPr>
              <p:nvPr/>
            </p:nvSpPr>
            <p:spPr bwMode="auto">
              <a:xfrm>
                <a:off x="9720" y="2235"/>
                <a:ext cx="405" cy="435"/>
              </a:xfrm>
              <a:prstGeom prst="leftRightArrow">
                <a:avLst>
                  <a:gd name="adj1" fmla="val 50000"/>
                  <a:gd name="adj2" fmla="val 2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Rectangle 54"/>
              <p:cNvSpPr>
                <a:spLocks noChangeArrowheads="1"/>
              </p:cNvSpPr>
              <p:nvPr/>
            </p:nvSpPr>
            <p:spPr bwMode="auto">
              <a:xfrm>
                <a:off x="660" y="405"/>
                <a:ext cx="2325" cy="1230"/>
              </a:xfrm>
              <a:prstGeom prst="rect">
                <a:avLst/>
              </a:prstGeom>
              <a:solidFill>
                <a:srgbClr val="F79646">
                  <a:lumMod val="40000"/>
                  <a:lumOff val="60000"/>
                </a:srgbClr>
              </a:solidFill>
              <a:ln w="9525">
                <a:solidFill>
                  <a:sysClr val="windowText" lastClr="000000">
                    <a:lumMod val="95000"/>
                    <a:lumOff val="5000"/>
                  </a:sysClr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Times New Roman"/>
                    <a:ea typeface="Calibri"/>
                    <a:cs typeface="Calibri"/>
                  </a:rPr>
                  <a:t>Школьная конференция</a:t>
                </a:r>
                <a:endParaRPr kumimoji="0" lang="ru-RU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Calibri"/>
                  <a:ea typeface="Calibri"/>
                  <a:cs typeface="Calibri"/>
                </a:endParaRPr>
              </a:p>
            </p:txBody>
          </p:sp>
          <p:cxnSp>
            <p:nvCxnSpPr>
              <p:cNvPr id="56" name="AutoShape 55"/>
              <p:cNvCxnSpPr>
                <a:cxnSpLocks noChangeShapeType="1"/>
              </p:cNvCxnSpPr>
              <p:nvPr/>
            </p:nvCxnSpPr>
            <p:spPr bwMode="auto">
              <a:xfrm>
                <a:off x="2985" y="960"/>
                <a:ext cx="510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7" name="Rectangle 56"/>
              <p:cNvSpPr>
                <a:spLocks noChangeArrowheads="1"/>
              </p:cNvSpPr>
              <p:nvPr/>
            </p:nvSpPr>
            <p:spPr bwMode="auto">
              <a:xfrm>
                <a:off x="14175" y="405"/>
                <a:ext cx="2325" cy="1230"/>
              </a:xfrm>
              <a:prstGeom prst="rect">
                <a:avLst/>
              </a:prstGeom>
              <a:solidFill>
                <a:srgbClr val="F79646">
                  <a:lumMod val="40000"/>
                  <a:lumOff val="60000"/>
                </a:srgb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Times New Roman"/>
                    <a:ea typeface="Calibri"/>
                    <a:cs typeface="Calibri"/>
                  </a:rPr>
                  <a:t>Общешкольное собрание</a:t>
                </a:r>
                <a:endParaRPr kumimoji="0" lang="ru-RU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Calibri"/>
                  <a:ea typeface="Calibri"/>
                  <a:cs typeface="Calibri"/>
                </a:endParaRPr>
              </a:p>
            </p:txBody>
          </p:sp>
          <p:cxnSp>
            <p:nvCxnSpPr>
              <p:cNvPr id="58" name="AutoShape 57"/>
              <p:cNvCxnSpPr>
                <a:cxnSpLocks noChangeShapeType="1"/>
              </p:cNvCxnSpPr>
              <p:nvPr/>
            </p:nvCxnSpPr>
            <p:spPr bwMode="auto">
              <a:xfrm flipH="1">
                <a:off x="13845" y="960"/>
                <a:ext cx="330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" name="AutoShape 58"/>
            <p:cNvSpPr>
              <a:spLocks noChangeArrowheads="1"/>
            </p:cNvSpPr>
            <p:nvPr/>
          </p:nvSpPr>
          <p:spPr bwMode="auto">
            <a:xfrm>
              <a:off x="9085" y="3532"/>
              <a:ext cx="480" cy="435"/>
            </a:xfrm>
            <a:prstGeom prst="leftRightArrow">
              <a:avLst>
                <a:gd name="adj1" fmla="val 50000"/>
                <a:gd name="adj2" fmla="val 22069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566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338" y="3273425"/>
            <a:ext cx="4249737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48772" y="3403371"/>
            <a:ext cx="13897544" cy="1017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476672"/>
            <a:ext cx="75608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</a:p>
          <a:p>
            <a:pPr algn="ctr"/>
            <a:r>
              <a:rPr lang="ru-RU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«Я- Россиянин»</a:t>
            </a:r>
          </a:p>
        </p:txBody>
      </p:sp>
      <p:pic>
        <p:nvPicPr>
          <p:cNvPr id="8" name="Picture 9" descr="G:\фото для буклета\IMG_38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64" y="2492896"/>
            <a:ext cx="7235304" cy="40307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04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2914" y="0"/>
            <a:ext cx="7920880" cy="726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.Перестроить модель воспитательной работы школы, не с точки содержательного наполнения, а с точки зрения механизма реализации проекта.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Определять новые институции по патриотическому воспитанию.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Трансформировать модель школьного самоуправления .</a:t>
            </a:r>
          </a:p>
          <a:p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.Создать единое пространство  гражданско-патриотического воспитания, сочетающего формальное и неформальное образование.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Просвещать  участников проекта.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Стимулировать социальную активность учащихся. Ориентировать  деятельность  школьников на социально-нравственные ценности</a:t>
            </a:r>
          </a:p>
          <a:p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.Поддерживать и направлять  патриотические и общественные инициативы.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формированию самоуправления подростков.</a:t>
            </a:r>
          </a:p>
          <a:p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Расширять социальное партнерство с ветеранскими организациями, политическими партиями и движениями. </a:t>
            </a:r>
          </a:p>
          <a:p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Выстраивать партнерские отношения с родителями и  семьями обучающихся.</a:t>
            </a: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27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179348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Продукты проекта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4773411"/>
              </p:ext>
            </p:extLst>
          </p:nvPr>
        </p:nvGraphicFramePr>
        <p:xfrm>
          <a:off x="539552" y="692696"/>
          <a:ext cx="8064896" cy="576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0816"/>
                <a:gridCol w="6414080"/>
              </a:tblGrid>
              <a:tr h="44880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Получаемый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продукт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74643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 №1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сообщества специалистов и наставников, ведущих работу в сфере патриотического воспитания, экспертов в этой сфере, производящих профессиональную оценку состояния этой сферы и проектов патриотической направленности.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88127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 №2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200" spc="10" dirty="0" smtClean="0">
                          <a:solidFill>
                            <a:srgbClr val="2D2D2D"/>
                          </a:solidFill>
                          <a:effectLst/>
                          <a:latin typeface="Times New Roman"/>
                          <a:ea typeface="Times New Roman"/>
                        </a:rPr>
                        <a:t>Повышения интереса россиян к литературе, музыке, изобразительному искусству, гуманитарным и естественно-географическим наукам, к деятельности видных представителей культуры, науки и искусства;</a:t>
                      </a:r>
                      <a:br>
                        <a:rPr lang="ru-RU" sz="1200" spc="10" dirty="0" smtClean="0">
                          <a:solidFill>
                            <a:srgbClr val="2D2D2D"/>
                          </a:solidFill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1200" spc="10" dirty="0" smtClean="0">
                          <a:solidFill>
                            <a:srgbClr val="2D2D2D"/>
                          </a:solidFill>
                          <a:effectLst/>
                          <a:latin typeface="Times New Roman"/>
                          <a:ea typeface="Times New Roman"/>
                        </a:rPr>
                        <a:t/>
                      </a:r>
                      <a:br>
                        <a:rPr lang="ru-RU" sz="1200" spc="10" dirty="0" smtClean="0">
                          <a:solidFill>
                            <a:srgbClr val="2D2D2D"/>
                          </a:solidFill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1200" spc="10" dirty="0" smtClean="0">
                          <a:solidFill>
                            <a:srgbClr val="2D2D2D"/>
                          </a:solidFill>
                          <a:effectLst/>
                          <a:latin typeface="Times New Roman"/>
                          <a:ea typeface="Times New Roman"/>
                        </a:rPr>
                        <a:t>Развития у молодого поколения чувства гордости, уважения и почитания символов государства, уважения к историческим святыням и памятникам Отечества;</a:t>
                      </a:r>
                    </a:p>
                    <a:p>
                      <a:pPr fontAlgn="base"/>
                      <a:endParaRPr lang="ru-RU" sz="1200" dirty="0" smtClean="0">
                        <a:effectLst/>
                      </a:endParaRPr>
                    </a:p>
                    <a:p>
                      <a:r>
                        <a:rPr lang="ru-RU" sz="1200" spc="10" dirty="0" smtClean="0">
                          <a:solidFill>
                            <a:srgbClr val="2D2D2D"/>
                          </a:solidFill>
                          <a:effectLst/>
                          <a:latin typeface="Times New Roman"/>
                          <a:ea typeface="Times New Roman"/>
                        </a:rPr>
                        <a:t> Увеличения числа граждан, имеющих углубленные знания о событиях, ставших основой государственных праздников России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74643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 №3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spc="10" dirty="0" smtClean="0">
                          <a:solidFill>
                            <a:srgbClr val="2D2D2D"/>
                          </a:solidFill>
                          <a:effectLst/>
                          <a:latin typeface="Times New Roman"/>
                          <a:ea typeface="Times New Roman"/>
                        </a:rPr>
                        <a:t>Создание условий для развития волонтерского движения, являющегося эффективным инструментом гражданско-патриотического воспитания</a:t>
                      </a:r>
                      <a:endParaRPr lang="ru-RU" sz="1200" dirty="0" smtClean="0">
                        <a:effectLst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74643">
                <a:tc>
                  <a:txBody>
                    <a:bodyPr/>
                    <a:lstStyle/>
                    <a:p>
                      <a:r>
                        <a:rPr lang="ru-RU" sz="12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 №4</a:t>
                      </a:r>
                    </a:p>
                    <a:p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</a:rPr>
                        <a:t>Сотрудничество с Верхне-Печерским Советом самоуправления, со школами№42,7,103; клубом им. </a:t>
                      </a:r>
                      <a:r>
                        <a:rPr lang="ru-RU" sz="1200" dirty="0" err="1" smtClean="0">
                          <a:effectLst/>
                          <a:latin typeface="Times New Roman"/>
                          <a:ea typeface="Calibri"/>
                        </a:rPr>
                        <a:t>Бринского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</a:rPr>
                        <a:t>, Библиотекой им. Короленко,   с ветеранскими организациями Нижегородского района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3317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 №5</a:t>
                      </a:r>
                    </a:p>
                    <a:p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</a:rPr>
                        <a:t>Активизация партнерских отношений с родителями. Создание родительского клуба.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3317"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effectLst/>
                          <a:latin typeface="Times New Roman"/>
                        </a:rPr>
                        <a:t>Общий продукт :</a:t>
                      </a:r>
                      <a:endParaRPr lang="ru-RU" sz="1200" b="1" dirty="0" smtClean="0">
                        <a:effectLst/>
                      </a:endParaRPr>
                    </a:p>
                    <a:p>
                      <a:pPr algn="ctr"/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</a:rPr>
                        <a:t>Школа – центр гражданско-патриотического развития</a:t>
                      </a:r>
                      <a:r>
                        <a:rPr lang="ru-RU" sz="1200" b="1" baseline="0" dirty="0" smtClean="0">
                          <a:effectLst/>
                          <a:latin typeface="Times New Roman"/>
                          <a:ea typeface="Calibri"/>
                        </a:rPr>
                        <a:t> микрорайона Верхние Печеры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257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47764" y="188640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проекта: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846004"/>
            <a:ext cx="8352928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результате проектной работы изменились качественные и количественные показатели по патриотическому воспитанию.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Количественные показатели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Aft>
                <a:spcPts val="0"/>
              </a:spcAft>
            </a:pPr>
            <a:r>
              <a:rPr lang="ru-RU" sz="1400" dirty="0" smtClean="0">
                <a:effectLst/>
                <a:latin typeface="Times New Roman"/>
                <a:ea typeface="Times New Roman"/>
              </a:rPr>
              <a:t>1.Организована работа семейного клуба «Радость общения».</a:t>
            </a:r>
            <a:endParaRPr lang="ru-RU" sz="1400" dirty="0" smtClean="0">
              <a:effectLst/>
            </a:endParaRPr>
          </a:p>
          <a:p>
            <a:pPr>
              <a:spcAft>
                <a:spcPts val="0"/>
              </a:spcAft>
            </a:pPr>
            <a:r>
              <a:rPr lang="ru-RU" sz="1400" dirty="0" smtClean="0">
                <a:effectLst/>
                <a:latin typeface="Times New Roman"/>
                <a:ea typeface="Times New Roman"/>
              </a:rPr>
              <a:t>2. Организация  работы Родительского патруля.</a:t>
            </a:r>
            <a:endParaRPr lang="ru-RU" sz="1400" dirty="0" smtClean="0">
              <a:effectLst/>
            </a:endParaRPr>
          </a:p>
          <a:p>
            <a:pPr>
              <a:spcAft>
                <a:spcPts val="0"/>
              </a:spcAft>
            </a:pPr>
            <a:r>
              <a:rPr lang="ru-RU" sz="1400" dirty="0" smtClean="0">
                <a:effectLst/>
                <a:latin typeface="Times New Roman"/>
                <a:ea typeface="Times New Roman"/>
              </a:rPr>
              <a:t>3. Организован отряд для несения службы на Посту №1</a:t>
            </a:r>
            <a:endParaRPr lang="ru-RU" sz="1400" dirty="0" smtClean="0">
              <a:effectLst/>
            </a:endParaRPr>
          </a:p>
          <a:p>
            <a:pPr>
              <a:spcAft>
                <a:spcPts val="0"/>
              </a:spcAft>
            </a:pPr>
            <a:r>
              <a:rPr lang="ru-RU" sz="1400" dirty="0" smtClean="0">
                <a:effectLst/>
                <a:latin typeface="Times New Roman"/>
                <a:ea typeface="Times New Roman"/>
              </a:rPr>
              <a:t>4. Возросло количество добровольцев волонтерского отряда «Открытое сердце» </a:t>
            </a:r>
            <a:endParaRPr lang="ru-RU" sz="1400" dirty="0" smtClean="0">
              <a:effectLst/>
            </a:endParaRPr>
          </a:p>
          <a:p>
            <a:pPr>
              <a:spcAft>
                <a:spcPts val="0"/>
              </a:spcAft>
            </a:pPr>
            <a:r>
              <a:rPr lang="ru-RU" sz="1400" dirty="0" smtClean="0">
                <a:effectLst/>
                <a:latin typeface="Times New Roman"/>
                <a:ea typeface="Times New Roman"/>
              </a:rPr>
              <a:t>5.Было проведено 5 благотворительных акций.</a:t>
            </a:r>
            <a:endParaRPr lang="ru-RU" sz="1400" dirty="0" smtClean="0">
              <a:effectLst/>
            </a:endParaRPr>
          </a:p>
          <a:p>
            <a:pPr>
              <a:spcAft>
                <a:spcPts val="0"/>
              </a:spcAft>
            </a:pPr>
            <a:r>
              <a:rPr lang="ru-RU" sz="1400" dirty="0" smtClean="0">
                <a:effectLst/>
                <a:latin typeface="Times New Roman"/>
                <a:ea typeface="Times New Roman"/>
              </a:rPr>
              <a:t>6.Проведено 9 мемориальных соревнований, посвященных памятным датам</a:t>
            </a:r>
            <a:endParaRPr lang="ru-RU" sz="1400" dirty="0" smtClean="0">
              <a:effectLst/>
            </a:endParaRPr>
          </a:p>
          <a:p>
            <a:pPr>
              <a:spcAft>
                <a:spcPts val="0"/>
              </a:spcAft>
            </a:pPr>
            <a:r>
              <a:rPr lang="ru-RU" sz="1400" dirty="0" smtClean="0">
                <a:effectLst/>
                <a:latin typeface="Times New Roman"/>
                <a:ea typeface="Times New Roman"/>
              </a:rPr>
              <a:t>7.Выросли количественные показатели участия детей в поисково- исследовательской работе.</a:t>
            </a:r>
            <a:endParaRPr lang="ru-RU" sz="1400" dirty="0" smtClean="0">
              <a:effectLst/>
            </a:endParaRPr>
          </a:p>
          <a:p>
            <a:pPr>
              <a:spcAft>
                <a:spcPts val="0"/>
              </a:spcAft>
            </a:pPr>
            <a:r>
              <a:rPr lang="ru-RU" sz="1400" dirty="0" smtClean="0">
                <a:effectLst/>
                <a:latin typeface="Times New Roman"/>
                <a:ea typeface="Times New Roman"/>
              </a:rPr>
              <a:t>8. В городском конкурсе школьных музеев Музей геологии- занял 1 место, Музей Археологии – 2 место, временная выставка, посвященная Дмитрию Волкову- 2 место.</a:t>
            </a:r>
            <a:endParaRPr lang="ru-RU" sz="1400" dirty="0" smtClean="0">
              <a:effectLst/>
            </a:endParaRPr>
          </a:p>
          <a:p>
            <a:pPr>
              <a:spcAft>
                <a:spcPts val="0"/>
              </a:spcAft>
            </a:pPr>
            <a:r>
              <a:rPr lang="ru-RU" sz="1400" dirty="0" smtClean="0">
                <a:effectLst/>
                <a:latin typeface="Times New Roman"/>
                <a:ea typeface="Times New Roman"/>
              </a:rPr>
              <a:t>9. 45 работ учащихся школы  представлены на районной выставке декоративно- прикладного творчества.</a:t>
            </a:r>
            <a:endParaRPr lang="ru-RU" sz="1400" dirty="0" smtClean="0">
              <a:effectLst/>
            </a:endParaRPr>
          </a:p>
          <a:p>
            <a:pPr>
              <a:spcAft>
                <a:spcPts val="0"/>
              </a:spcAft>
            </a:pPr>
            <a:r>
              <a:rPr lang="ru-RU" sz="1400" dirty="0" smtClean="0">
                <a:effectLst/>
                <a:latin typeface="Times New Roman"/>
                <a:ea typeface="Times New Roman"/>
              </a:rPr>
              <a:t>10.Проведено 6 экологических акций.</a:t>
            </a:r>
            <a:endParaRPr lang="ru-RU" sz="1400" dirty="0" smtClean="0">
              <a:effectLst/>
            </a:endParaRPr>
          </a:p>
          <a:p>
            <a:pPr>
              <a:spcAft>
                <a:spcPts val="0"/>
              </a:spcAft>
            </a:pPr>
            <a:r>
              <a:rPr lang="ru-RU" sz="1400" dirty="0" smtClean="0">
                <a:effectLst/>
                <a:latin typeface="Times New Roman"/>
                <a:ea typeface="Times New Roman"/>
              </a:rPr>
              <a:t>11. 2 раза экологическая команда «Радуга», занимала 2 место в районе в конкурсе агитбригад.</a:t>
            </a:r>
            <a:endParaRPr lang="ru-RU" sz="1400" dirty="0" smtClean="0">
              <a:effectLst/>
            </a:endParaRPr>
          </a:p>
          <a:p>
            <a:pPr>
              <a:spcAft>
                <a:spcPts val="0"/>
              </a:spcAft>
            </a:pPr>
            <a:r>
              <a:rPr lang="ru-RU" sz="1400" dirty="0" smtClean="0">
                <a:effectLst/>
                <a:latin typeface="Times New Roman"/>
                <a:ea typeface="Times New Roman"/>
              </a:rPr>
              <a:t>12. Возросло количество мероприятий по патриотическому воспитанию: концерты, творческие конкурсы, классные часы, встречи с интересными людьми ;</a:t>
            </a:r>
            <a:endParaRPr lang="ru-RU" sz="1400" dirty="0" smtClean="0">
              <a:effectLst/>
            </a:endParaRPr>
          </a:p>
          <a:p>
            <a:pPr>
              <a:spcAft>
                <a:spcPts val="0"/>
              </a:spcAft>
            </a:pPr>
            <a:r>
              <a:rPr lang="ru-RU" sz="1400" dirty="0" smtClean="0">
                <a:effectLst/>
                <a:latin typeface="Times New Roman"/>
                <a:ea typeface="Times New Roman"/>
              </a:rPr>
              <a:t>13.Проведено 23 </a:t>
            </a:r>
            <a:r>
              <a:rPr lang="ru-RU" sz="1400" dirty="0" err="1" smtClean="0">
                <a:effectLst/>
                <a:latin typeface="Times New Roman"/>
                <a:ea typeface="Times New Roman"/>
              </a:rPr>
              <a:t>эксурсий</a:t>
            </a:r>
            <a:r>
              <a:rPr lang="ru-RU" sz="1400" dirty="0" smtClean="0">
                <a:effectLst/>
                <a:latin typeface="Times New Roman"/>
                <a:ea typeface="Times New Roman"/>
              </a:rPr>
              <a:t> по памятным местам Нижнего Новгорода и области.</a:t>
            </a:r>
            <a:endParaRPr lang="ru-RU" sz="1400" dirty="0" smtClean="0">
              <a:effectLst/>
            </a:endParaRPr>
          </a:p>
          <a:p>
            <a:pPr>
              <a:spcAft>
                <a:spcPts val="0"/>
              </a:spcAft>
            </a:pPr>
            <a:r>
              <a:rPr lang="ru-RU" sz="1400" dirty="0" smtClean="0">
                <a:effectLst/>
                <a:latin typeface="Times New Roman"/>
                <a:ea typeface="Times New Roman"/>
              </a:rPr>
              <a:t>14.100 % участие учащихся в классных часах, Уроках нравственности, в проведение мероприятий, посвященных памятным датам.</a:t>
            </a:r>
            <a:endParaRPr lang="ru-RU" sz="1400" dirty="0" smtClean="0">
              <a:effectLst/>
            </a:endParaRPr>
          </a:p>
          <a:p>
            <a:pPr>
              <a:spcAft>
                <a:spcPts val="0"/>
              </a:spcAft>
            </a:pPr>
            <a:r>
              <a:rPr lang="ru-RU" sz="1400" dirty="0" smtClean="0">
                <a:effectLst/>
                <a:latin typeface="Times New Roman"/>
                <a:ea typeface="Times New Roman"/>
              </a:rPr>
              <a:t>15. Стала работать «Школа ответственного </a:t>
            </a:r>
            <a:r>
              <a:rPr lang="ru-RU" sz="1400" dirty="0" err="1" smtClean="0">
                <a:effectLst/>
                <a:latin typeface="Times New Roman"/>
                <a:ea typeface="Times New Roman"/>
              </a:rPr>
              <a:t>родительства</a:t>
            </a:r>
            <a:r>
              <a:rPr lang="ru-RU" sz="1400" dirty="0" smtClean="0">
                <a:effectLst/>
                <a:latin typeface="Times New Roman"/>
                <a:ea typeface="Times New Roman"/>
              </a:rPr>
              <a:t> », «Материнская школа», «Школа социальной зрелости»</a:t>
            </a:r>
            <a:endParaRPr lang="ru-RU" sz="1400" dirty="0" smtClean="0">
              <a:effectLst/>
            </a:endParaRPr>
          </a:p>
          <a:p>
            <a:pPr>
              <a:spcAft>
                <a:spcPts val="0"/>
              </a:spcAft>
            </a:pPr>
            <a:r>
              <a:rPr lang="ru-RU" sz="1400" dirty="0" smtClean="0">
                <a:effectLst/>
                <a:latin typeface="Times New Roman"/>
                <a:ea typeface="Times New Roman"/>
              </a:rPr>
              <a:t>16.Возрослок количество мероприятий, проводимых по гражданско-патриотическому воспитанию в микрорайоне;</a:t>
            </a:r>
            <a:endParaRPr lang="ru-RU" sz="1400" dirty="0" smtClean="0">
              <a:effectLst/>
            </a:endParaRPr>
          </a:p>
          <a:p>
            <a:pPr>
              <a:spcAft>
                <a:spcPts val="0"/>
              </a:spcAft>
            </a:pPr>
            <a:r>
              <a:rPr lang="ru-RU" sz="1400" dirty="0" smtClean="0">
                <a:effectLst/>
                <a:latin typeface="Times New Roman"/>
                <a:ea typeface="Times New Roman"/>
              </a:rPr>
              <a:t>17. </a:t>
            </a:r>
            <a:r>
              <a:rPr lang="ru-RU" sz="1400" dirty="0" smtClean="0">
                <a:latin typeface="Times New Roman"/>
                <a:ea typeface="Times New Roman"/>
              </a:rPr>
              <a:t>В</a:t>
            </a:r>
            <a:r>
              <a:rPr lang="ru-RU" sz="1400" dirty="0" smtClean="0">
                <a:effectLst/>
                <a:latin typeface="Times New Roman"/>
                <a:ea typeface="Times New Roman"/>
              </a:rPr>
              <a:t>ыросло количество участников в региональных и федеральных конкурсах гражданско-патриотических направленностей.</a:t>
            </a:r>
            <a:endParaRPr lang="ru-RU" sz="1400" dirty="0" smtClean="0">
              <a:effectLst/>
            </a:endParaRPr>
          </a:p>
          <a:p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447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260648"/>
            <a:ext cx="684076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Качественные показатели:</a:t>
            </a:r>
          </a:p>
          <a:p>
            <a:endParaRPr lang="ru-RU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Перестроилась система  организации гражданско-патриотического и нравственного воспитания школьников, путем совершенствования административного механизма управления.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16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Определились новые институции по патриотическому воспитанию;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Трансформировалась модель школьного самоуправления.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16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Организовано единое пространство  гражданско-патриотического воспитания, сочетающего формальное и неформальное образование.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16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Возросла социальная  активность учащихся. Деятельность школьников ориентирована на социально- нравственные ценности.</a:t>
            </a:r>
          </a:p>
          <a:p>
            <a:pPr>
              <a:spcAft>
                <a:spcPts val="0"/>
              </a:spcAft>
            </a:pPr>
            <a:endParaRPr lang="ru-RU" sz="16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Расширено </a:t>
            </a:r>
            <a:r>
              <a:rPr lang="ru-RU" sz="1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взаимодействие с ветеранскими и общественными организациями.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Выстроилась система работы с родителями.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16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школе создана электронная методическая копилка материалов по патриотическому воспитанию.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Выполнено оформление школы, с целью создания единого образовательного – воспитательного пространства.</a:t>
            </a:r>
          </a:p>
          <a:p>
            <a:pPr>
              <a:spcAft>
                <a:spcPts val="0"/>
              </a:spcAft>
            </a:pPr>
            <a:endParaRPr lang="ru-RU" sz="1400" dirty="0" smtClean="0">
              <a:effectLst/>
            </a:endParaRPr>
          </a:p>
          <a:p>
            <a:pPr>
              <a:spcAft>
                <a:spcPts val="0"/>
              </a:spcAft>
            </a:pPr>
            <a:endParaRPr lang="ru-RU" sz="1400" dirty="0" smtClean="0">
              <a:effectLst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8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404664"/>
            <a:ext cx="76328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«Критерии и основы методики оценки результатов работы по патриотическому воспитанию»</a:t>
            </a:r>
            <a:endParaRPr lang="en-US" b="1" dirty="0" smtClean="0">
              <a:solidFill>
                <a:srgbClr val="C00000"/>
              </a:solidFill>
              <a:effectLst/>
              <a:latin typeface="Times New Roman"/>
              <a:ea typeface="Times New Roman"/>
            </a:endParaRPr>
          </a:p>
          <a:p>
            <a:pPr algn="ctr"/>
            <a:endParaRPr lang="ru-RU" b="1" dirty="0" smtClean="0">
              <a:solidFill>
                <a:srgbClr val="C00000"/>
              </a:solidFill>
              <a:effectLst/>
              <a:latin typeface="Times New Roman"/>
              <a:ea typeface="Times New Roman"/>
            </a:endParaRPr>
          </a:p>
          <a:p>
            <a:r>
              <a:rPr lang="ru-RU" b="1" dirty="0" smtClean="0">
                <a:solidFill>
                  <a:srgbClr val="000000"/>
                </a:solidFill>
                <a:latin typeface="Times New Roman"/>
              </a:rPr>
              <a:t>К </a:t>
            </a:r>
            <a:r>
              <a:rPr lang="en-US" b="1" dirty="0" smtClean="0">
                <a:solidFill>
                  <a:srgbClr val="000000"/>
                </a:solidFill>
                <a:latin typeface="Times New Roman"/>
              </a:rPr>
              <a:t>I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</a:rPr>
              <a:t> группе относятся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: </a:t>
            </a:r>
            <a:r>
              <a:rPr lang="ru-RU" dirty="0" err="1" smtClean="0">
                <a:solidFill>
                  <a:srgbClr val="000000"/>
                </a:solidFill>
                <a:latin typeface="Times New Roman"/>
              </a:rPr>
              <a:t>реализационно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-целевой и практически-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/>
              </a:rPr>
              <a:t>результативный критерии. Они отражают процесс работы по патриотическому воспитанию, деятельность, направленную на формирование и развитие патриотизма у обучающихся </a:t>
            </a:r>
          </a:p>
          <a:p>
            <a:endParaRPr lang="ru-RU" dirty="0">
              <a:solidFill>
                <a:srgbClr val="000000"/>
              </a:solidFill>
              <a:latin typeface="Times New Roman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II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группу входят критерии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когнитивный (познавательный), мировоззренческо-ценностный, мотивационно-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потребностный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-поведенческий, оценивающие важнейшие стороны, свойства, качества конкретной личности, группы, являющиеся результатом работы по развитию у них патриотического сознания, готовности и способности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97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3429000"/>
            <a:ext cx="748883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Ø"/>
            </a:pP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Диагностики выявления уровня патриотической воспитанности.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Методики изучения удовлетворенности учащихся и родителей учебно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воспитательным процессом.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Диагностики на выявление уровня формирующийся гражданственности.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Качественные и количественные показатели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Danila\Desktop\люд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88640"/>
            <a:ext cx="774973" cy="66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23" y="188640"/>
            <a:ext cx="7732069" cy="314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196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фото проверка\IMG_08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87602"/>
            <a:ext cx="3888435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фото проверка\IMG_08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92696"/>
            <a:ext cx="4184676" cy="278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фото проверка\IMG_087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3888435" cy="295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G:\фото проверка\IMG_10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03183" y="3902340"/>
            <a:ext cx="3866325" cy="257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7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фото проверка\IMG_11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332656"/>
            <a:ext cx="4251612" cy="283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фото проверка\IMG_12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924" y="3452808"/>
            <a:ext cx="4176756" cy="278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:\фото проверка\IMG_226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60" y="3452808"/>
            <a:ext cx="4283968" cy="285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G:\фото проверка\IMG_49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943" y="332656"/>
            <a:ext cx="4251613" cy="283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44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G:\фото проверка\IMG_68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4947"/>
            <a:ext cx="4107596" cy="273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:\фото проверка\IMG_68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052" y="4051541"/>
            <a:ext cx="4719664" cy="314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G:\фото проверка\IMG_68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50" y="4520639"/>
            <a:ext cx="3312368" cy="220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G:\фото проверка\IMG_695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836506"/>
            <a:ext cx="3419872" cy="227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2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фото проверка\IMG_95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5648" cy="305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G:\фото проверка\IMG_95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2294"/>
            <a:ext cx="4575648" cy="225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G:\фото проверка\IMG_917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878" y="3861048"/>
            <a:ext cx="3362185" cy="257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8640"/>
            <a:ext cx="3744416" cy="3062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948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anila\Desktop\пути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88640"/>
            <a:ext cx="2808312" cy="24670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35496" y="1268760"/>
            <a:ext cx="66247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«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должны строить своё будущее на прочном фундаменте. И такой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фундамент – это патриотизм. Мы, как бы долго ни обсуждали, что может быть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фундаментом, прочным моральным основанием для нашей страны, ничего другого всё равно не придумаем. Это уважение к своей истории и традициям, духовным ценностям наших народов, нашей тысячелетней культуре и уникальному опыту сосуществования сотен народов и языков на территории России. Это ответственность за свою страну и её будущее».</a:t>
            </a:r>
          </a:p>
          <a:p>
            <a:pPr algn="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В.В. Путин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25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G:\фото проверка\IMG_96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13" y="3717033"/>
            <a:ext cx="4032448" cy="292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G:\фото проверка\IMG_96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733" y="543346"/>
            <a:ext cx="3744416" cy="281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G:\фото проверка\IMG_96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17033"/>
            <a:ext cx="3670525" cy="293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60" y="476672"/>
            <a:ext cx="3998913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53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1124744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 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32857"/>
            <a:ext cx="6624735" cy="41764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815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3985" y="147990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Обоснование выбора темы: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2174" y="620688"/>
            <a:ext cx="8208912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Конституции Российской Федерации,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-Федеральный закон «Об основных гарантиях прав ребенка в РФ»;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-Указ Президента РФ «О национальной стратегии действий в интересах детей на 2012-2017 годы»;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Требования ФГОС;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Закон  РФ «Об образовании »;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Концепция духовно-нравственного развития и воспитания личности гражданина России; 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-Национальная доктрина образования РФ до 2025 г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-Концепция «Российское образование -2020 »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Программа модернизации образования до 2017 г;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Постановление Правительства РФ «О государственной программе» «Патриотическое воспитание граждан на 2016-2020г г.»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-Указ Президента Российской Федерации от 29 октября 2015 года № 536 "О создании Общероссийской общественно-государственной детско-юношеской организации "Российское движение школьников"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-Стратегия развития воспитания до 2025 г.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-Указа Президента Закон «О национальной доктрине образования в Российской Федерации»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нта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12.05.2009 № 537 «О Стратегии национальной безопасности Российской Федерации до 2020 года», 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-Указа Президента России от 01.06.2012 № 761 «О национальной стратегии действий в интересах детей на 2012-2017 годы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-Указа Президента России от 20.10.2012 № 1416 «О совершенствовании государственной политики в области патриотического воспитания»,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-Указ Президента РФ «Об основных направлениях государственной семейной политики» ;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-Указ Президента Российской Федерации от 29 мая 2017 года № 240 "Об объявлении в Российской Федерации Десятилетия детства"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Районные межведомственные программы по вопросам воспитания;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Устав МАОУ «Школы№22 с углубленным изучением отдельных предметов»;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-Программа  по патриотическому воспитанию школы «Отечество»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-Районная программа патриотического воспитания «Я- гражданин России»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81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722313"/>
            <a:ext cx="784887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интереса к изучению истории, краеведения, непонимание исторических причинно- следственных связей в общественных дисциплинах; поверхностное знание  исторических фактов и событий;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интереса к изучению русской классической литературы;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у молодежи современных положительных образов;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Наблюдается тенденция снижения культуры владением русским языком;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Размыты представления о семейных ценностях;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Агрессия среди подростков, провоцируемая средствами массовой информации;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Инициативное участие в общественной жизни присутствует, но часто деятельность направлена на себя.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99792" y="260648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ПРОБЛЕМЫ: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69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633302310"/>
              </p:ext>
            </p:extLst>
          </p:nvPr>
        </p:nvGraphicFramePr>
        <p:xfrm>
          <a:off x="971600" y="2204864"/>
          <a:ext cx="7776864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75656" y="692696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Аналитическое  обоснование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1680" y="1305634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процесса формирования патриотической направленности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91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548680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изучения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социализированности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личности учащихся по М.И. Рожкову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497137373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9636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332656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, направленная на выявление уровня формирующейся гражданственности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891177218"/>
              </p:ext>
            </p:extLst>
          </p:nvPr>
        </p:nvGraphicFramePr>
        <p:xfrm>
          <a:off x="647564" y="1124744"/>
          <a:ext cx="792088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5521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332656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уровня патриотической воспитанности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078616942"/>
              </p:ext>
            </p:extLst>
          </p:nvPr>
        </p:nvGraphicFramePr>
        <p:xfrm>
          <a:off x="827584" y="836712"/>
          <a:ext cx="784887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6861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1828</Words>
  <Application>Microsoft Office PowerPoint</Application>
  <PresentationFormat>Экран (4:3)</PresentationFormat>
  <Paragraphs>289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Danila</dc:creator>
  <cp:lastModifiedBy>Danila</cp:lastModifiedBy>
  <cp:revision>45</cp:revision>
  <dcterms:created xsi:type="dcterms:W3CDTF">2017-12-03T14:56:36Z</dcterms:created>
  <dcterms:modified xsi:type="dcterms:W3CDTF">2018-11-11T13:20:33Z</dcterms:modified>
</cp:coreProperties>
</file>