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5" r:id="rId3"/>
    <p:sldId id="269" r:id="rId4"/>
    <p:sldId id="267" r:id="rId5"/>
    <p:sldId id="266" r:id="rId6"/>
    <p:sldId id="268" r:id="rId7"/>
    <p:sldId id="279" r:id="rId8"/>
    <p:sldId id="256" r:id="rId9"/>
    <p:sldId id="262" r:id="rId10"/>
    <p:sldId id="271" r:id="rId11"/>
    <p:sldId id="298" r:id="rId12"/>
    <p:sldId id="272" r:id="rId13"/>
    <p:sldId id="286" r:id="rId14"/>
    <p:sldId id="273" r:id="rId15"/>
    <p:sldId id="274" r:id="rId16"/>
    <p:sldId id="275" r:id="rId17"/>
    <p:sldId id="277" r:id="rId18"/>
    <p:sldId id="276" r:id="rId19"/>
    <p:sldId id="278" r:id="rId20"/>
    <p:sldId id="280" r:id="rId21"/>
    <p:sldId id="261" r:id="rId22"/>
    <p:sldId id="281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60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70442-CCE0-4BEC-9721-6066CC35F0D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A71436-E94A-44FA-A2B7-4895DCBC6A0A}">
      <dgm:prSet phldrT="[Текст]"/>
      <dgm:spPr/>
      <dgm:t>
        <a:bodyPr/>
        <a:lstStyle/>
        <a:p>
          <a:r>
            <a:rPr lang="ru-RU" dirty="0" smtClean="0"/>
            <a:t>7А</a:t>
          </a:r>
          <a:endParaRPr lang="ru-RU" dirty="0"/>
        </a:p>
      </dgm:t>
    </dgm:pt>
    <dgm:pt modelId="{C04093B2-7FA9-4DD7-8576-50CDC8BB0553}" type="parTrans" cxnId="{1E4A3FDA-14AB-42DF-ACB3-056CD6627A7E}">
      <dgm:prSet/>
      <dgm:spPr/>
      <dgm:t>
        <a:bodyPr/>
        <a:lstStyle/>
        <a:p>
          <a:endParaRPr lang="ru-RU"/>
        </a:p>
      </dgm:t>
    </dgm:pt>
    <dgm:pt modelId="{E4C6FD0E-1D51-42CC-A48F-C80ACA9AA43B}" type="sibTrans" cxnId="{1E4A3FDA-14AB-42DF-ACB3-056CD6627A7E}">
      <dgm:prSet/>
      <dgm:spPr/>
      <dgm:t>
        <a:bodyPr/>
        <a:lstStyle/>
        <a:p>
          <a:endParaRPr lang="ru-RU"/>
        </a:p>
      </dgm:t>
    </dgm:pt>
    <dgm:pt modelId="{A17F5C15-4043-4166-9469-D1FF948F9D3F}">
      <dgm:prSet phldrT="[Текст]" phldr="1"/>
      <dgm:spPr/>
      <dgm:t>
        <a:bodyPr/>
        <a:lstStyle/>
        <a:p>
          <a:endParaRPr lang="ru-RU"/>
        </a:p>
      </dgm:t>
    </dgm:pt>
    <dgm:pt modelId="{CA2D2B11-4162-495B-8F13-BF8F49BB2154}" type="parTrans" cxnId="{0E5BD92E-A3E6-4AF3-A720-6821181805FA}">
      <dgm:prSet/>
      <dgm:spPr/>
      <dgm:t>
        <a:bodyPr/>
        <a:lstStyle/>
        <a:p>
          <a:endParaRPr lang="ru-RU"/>
        </a:p>
      </dgm:t>
    </dgm:pt>
    <dgm:pt modelId="{E32082C1-D1C2-4B8D-AB5D-CA43DEA9B33C}" type="sibTrans" cxnId="{0E5BD92E-A3E6-4AF3-A720-6821181805FA}">
      <dgm:prSet/>
      <dgm:spPr/>
      <dgm:t>
        <a:bodyPr/>
        <a:lstStyle/>
        <a:p>
          <a:endParaRPr lang="ru-RU"/>
        </a:p>
      </dgm:t>
    </dgm:pt>
    <dgm:pt modelId="{6891E924-32C5-477C-B639-B7C4E34509DB}">
      <dgm:prSet phldrT="[Текст]" phldr="1"/>
      <dgm:spPr/>
      <dgm:t>
        <a:bodyPr/>
        <a:lstStyle/>
        <a:p>
          <a:endParaRPr lang="ru-RU"/>
        </a:p>
      </dgm:t>
    </dgm:pt>
    <dgm:pt modelId="{7795C259-EE5C-45DE-A1D7-2CAC5101F096}" type="parTrans" cxnId="{7B313DB5-3896-4AA2-B6EC-38B426E5D347}">
      <dgm:prSet/>
      <dgm:spPr/>
      <dgm:t>
        <a:bodyPr/>
        <a:lstStyle/>
        <a:p>
          <a:endParaRPr lang="ru-RU"/>
        </a:p>
      </dgm:t>
    </dgm:pt>
    <dgm:pt modelId="{A33EC15E-E938-4837-B502-BF48DFDD721C}" type="sibTrans" cxnId="{7B313DB5-3896-4AA2-B6EC-38B426E5D347}">
      <dgm:prSet/>
      <dgm:spPr/>
      <dgm:t>
        <a:bodyPr/>
        <a:lstStyle/>
        <a:p>
          <a:endParaRPr lang="ru-RU"/>
        </a:p>
      </dgm:t>
    </dgm:pt>
    <dgm:pt modelId="{129232D6-C154-42F9-9262-C6D8C6F588FD}">
      <dgm:prSet phldrT="[Текст]" phldr="1"/>
      <dgm:spPr/>
      <dgm:t>
        <a:bodyPr/>
        <a:lstStyle/>
        <a:p>
          <a:endParaRPr lang="ru-RU"/>
        </a:p>
      </dgm:t>
    </dgm:pt>
    <dgm:pt modelId="{6680BAC8-FAB0-40DA-BAF2-61738BDBA909}" type="parTrans" cxnId="{EEE3917C-5063-452D-9F69-3DCCF0C166A6}">
      <dgm:prSet/>
      <dgm:spPr/>
      <dgm:t>
        <a:bodyPr/>
        <a:lstStyle/>
        <a:p>
          <a:endParaRPr lang="ru-RU"/>
        </a:p>
      </dgm:t>
    </dgm:pt>
    <dgm:pt modelId="{ACCD9818-2F9D-4BD7-9FD7-1E57F115DCEB}" type="sibTrans" cxnId="{EEE3917C-5063-452D-9F69-3DCCF0C166A6}">
      <dgm:prSet/>
      <dgm:spPr/>
      <dgm:t>
        <a:bodyPr/>
        <a:lstStyle/>
        <a:p>
          <a:endParaRPr lang="ru-RU"/>
        </a:p>
      </dgm:t>
    </dgm:pt>
    <dgm:pt modelId="{3DAA30DB-0E38-4047-8345-DD443E4BD6A0}">
      <dgm:prSet phldrT="[Текст]" phldr="1"/>
      <dgm:spPr/>
      <dgm:t>
        <a:bodyPr/>
        <a:lstStyle/>
        <a:p>
          <a:endParaRPr lang="ru-RU"/>
        </a:p>
      </dgm:t>
    </dgm:pt>
    <dgm:pt modelId="{71FA16DA-8FAC-4A42-8056-40E23368CE68}" type="parTrans" cxnId="{A477FDE9-AE8B-49B3-958A-FDEE6EB1A8F2}">
      <dgm:prSet/>
      <dgm:spPr/>
      <dgm:t>
        <a:bodyPr/>
        <a:lstStyle/>
        <a:p>
          <a:endParaRPr lang="ru-RU"/>
        </a:p>
      </dgm:t>
    </dgm:pt>
    <dgm:pt modelId="{54BE16CE-FDD6-41CF-9DF7-5E1FDD573943}" type="sibTrans" cxnId="{A477FDE9-AE8B-49B3-958A-FDEE6EB1A8F2}">
      <dgm:prSet/>
      <dgm:spPr/>
      <dgm:t>
        <a:bodyPr/>
        <a:lstStyle/>
        <a:p>
          <a:endParaRPr lang="ru-RU"/>
        </a:p>
      </dgm:t>
    </dgm:pt>
    <dgm:pt modelId="{3F910289-3FE6-455C-BF38-B6BB7CF2C921}" type="pres">
      <dgm:prSet presAssocID="{F9570442-CCE0-4BEC-9721-6066CC35F0D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013BEC-C008-4EC9-9681-04266A0499A1}" type="pres">
      <dgm:prSet presAssocID="{F9570442-CCE0-4BEC-9721-6066CC35F0D1}" presName="matrix" presStyleCnt="0"/>
      <dgm:spPr/>
    </dgm:pt>
    <dgm:pt modelId="{AA7914F1-A7BB-4086-9FB4-3AF4E3677890}" type="pres">
      <dgm:prSet presAssocID="{F9570442-CCE0-4BEC-9721-6066CC35F0D1}" presName="tile1" presStyleLbl="node1" presStyleIdx="0" presStyleCnt="4"/>
      <dgm:spPr/>
      <dgm:t>
        <a:bodyPr/>
        <a:lstStyle/>
        <a:p>
          <a:endParaRPr lang="ru-RU"/>
        </a:p>
      </dgm:t>
    </dgm:pt>
    <dgm:pt modelId="{F267A51A-2799-4AD8-9710-B16DB80DE27B}" type="pres">
      <dgm:prSet presAssocID="{F9570442-CCE0-4BEC-9721-6066CC35F0D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2CC84-0E24-43F9-A2BB-6F89FAE1CED2}" type="pres">
      <dgm:prSet presAssocID="{F9570442-CCE0-4BEC-9721-6066CC35F0D1}" presName="tile2" presStyleLbl="node1" presStyleIdx="1" presStyleCnt="4"/>
      <dgm:spPr/>
      <dgm:t>
        <a:bodyPr/>
        <a:lstStyle/>
        <a:p>
          <a:endParaRPr lang="ru-RU"/>
        </a:p>
      </dgm:t>
    </dgm:pt>
    <dgm:pt modelId="{E2CD18F7-4BC9-4E62-A286-ED0CE57EB85E}" type="pres">
      <dgm:prSet presAssocID="{F9570442-CCE0-4BEC-9721-6066CC35F0D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E82D1-F38C-4F29-889A-C35B64555E1A}" type="pres">
      <dgm:prSet presAssocID="{F9570442-CCE0-4BEC-9721-6066CC35F0D1}" presName="tile3" presStyleLbl="node1" presStyleIdx="2" presStyleCnt="4"/>
      <dgm:spPr/>
      <dgm:t>
        <a:bodyPr/>
        <a:lstStyle/>
        <a:p>
          <a:endParaRPr lang="ru-RU"/>
        </a:p>
      </dgm:t>
    </dgm:pt>
    <dgm:pt modelId="{FE4255D6-5D6C-4362-A74C-CAC438B6E7CD}" type="pres">
      <dgm:prSet presAssocID="{F9570442-CCE0-4BEC-9721-6066CC35F0D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8964A-1EF9-49B4-8B04-42731BEA8A3A}" type="pres">
      <dgm:prSet presAssocID="{F9570442-CCE0-4BEC-9721-6066CC35F0D1}" presName="tile4" presStyleLbl="node1" presStyleIdx="3" presStyleCnt="4"/>
      <dgm:spPr/>
      <dgm:t>
        <a:bodyPr/>
        <a:lstStyle/>
        <a:p>
          <a:endParaRPr lang="ru-RU"/>
        </a:p>
      </dgm:t>
    </dgm:pt>
    <dgm:pt modelId="{63E37E92-6FF2-4226-8663-621086969772}" type="pres">
      <dgm:prSet presAssocID="{F9570442-CCE0-4BEC-9721-6066CC35F0D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759A0-F273-457A-A9C2-88C2FAC13A3C}" type="pres">
      <dgm:prSet presAssocID="{F9570442-CCE0-4BEC-9721-6066CC35F0D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0A46C4B-A10E-4AB0-9AC1-A75456139713}" type="presOf" srcId="{6891E924-32C5-477C-B639-B7C4E34509DB}" destId="{FAF2CC84-0E24-43F9-A2BB-6F89FAE1CED2}" srcOrd="0" destOrd="0" presId="urn:microsoft.com/office/officeart/2005/8/layout/matrix1"/>
    <dgm:cxn modelId="{7B313DB5-3896-4AA2-B6EC-38B426E5D347}" srcId="{25A71436-E94A-44FA-A2B7-4895DCBC6A0A}" destId="{6891E924-32C5-477C-B639-B7C4E34509DB}" srcOrd="1" destOrd="0" parTransId="{7795C259-EE5C-45DE-A1D7-2CAC5101F096}" sibTransId="{A33EC15E-E938-4837-B502-BF48DFDD721C}"/>
    <dgm:cxn modelId="{075001D6-FEBF-4A85-A338-04D601D1766D}" type="presOf" srcId="{A17F5C15-4043-4166-9469-D1FF948F9D3F}" destId="{F267A51A-2799-4AD8-9710-B16DB80DE27B}" srcOrd="1" destOrd="0" presId="urn:microsoft.com/office/officeart/2005/8/layout/matrix1"/>
    <dgm:cxn modelId="{C7333CB7-B19B-4061-8581-F0CF50E01EE7}" type="presOf" srcId="{3DAA30DB-0E38-4047-8345-DD443E4BD6A0}" destId="{63E37E92-6FF2-4226-8663-621086969772}" srcOrd="1" destOrd="0" presId="urn:microsoft.com/office/officeart/2005/8/layout/matrix1"/>
    <dgm:cxn modelId="{A477FDE9-AE8B-49B3-958A-FDEE6EB1A8F2}" srcId="{25A71436-E94A-44FA-A2B7-4895DCBC6A0A}" destId="{3DAA30DB-0E38-4047-8345-DD443E4BD6A0}" srcOrd="3" destOrd="0" parTransId="{71FA16DA-8FAC-4A42-8056-40E23368CE68}" sibTransId="{54BE16CE-FDD6-41CF-9DF7-5E1FDD573943}"/>
    <dgm:cxn modelId="{1AAC9351-DF0C-4464-91B1-1B18AE9DFBB0}" type="presOf" srcId="{129232D6-C154-42F9-9262-C6D8C6F588FD}" destId="{456E82D1-F38C-4F29-889A-C35B64555E1A}" srcOrd="0" destOrd="0" presId="urn:microsoft.com/office/officeart/2005/8/layout/matrix1"/>
    <dgm:cxn modelId="{435E8F4C-CFC9-4B31-B627-04B89E8621EE}" type="presOf" srcId="{F9570442-CCE0-4BEC-9721-6066CC35F0D1}" destId="{3F910289-3FE6-455C-BF38-B6BB7CF2C921}" srcOrd="0" destOrd="0" presId="urn:microsoft.com/office/officeart/2005/8/layout/matrix1"/>
    <dgm:cxn modelId="{B92689C8-78F5-47C1-BBA5-004508081E5B}" type="presOf" srcId="{3DAA30DB-0E38-4047-8345-DD443E4BD6A0}" destId="{9688964A-1EF9-49B4-8B04-42731BEA8A3A}" srcOrd="0" destOrd="0" presId="urn:microsoft.com/office/officeart/2005/8/layout/matrix1"/>
    <dgm:cxn modelId="{1E4A3FDA-14AB-42DF-ACB3-056CD6627A7E}" srcId="{F9570442-CCE0-4BEC-9721-6066CC35F0D1}" destId="{25A71436-E94A-44FA-A2B7-4895DCBC6A0A}" srcOrd="0" destOrd="0" parTransId="{C04093B2-7FA9-4DD7-8576-50CDC8BB0553}" sibTransId="{E4C6FD0E-1D51-42CC-A48F-C80ACA9AA43B}"/>
    <dgm:cxn modelId="{69331F4A-759B-4F9A-9AD7-DDE3A9190408}" type="presOf" srcId="{25A71436-E94A-44FA-A2B7-4895DCBC6A0A}" destId="{546759A0-F273-457A-A9C2-88C2FAC13A3C}" srcOrd="0" destOrd="0" presId="urn:microsoft.com/office/officeart/2005/8/layout/matrix1"/>
    <dgm:cxn modelId="{EE4323B8-B80D-4221-B9B8-68CF7E2EEB9F}" type="presOf" srcId="{6891E924-32C5-477C-B639-B7C4E34509DB}" destId="{E2CD18F7-4BC9-4E62-A286-ED0CE57EB85E}" srcOrd="1" destOrd="0" presId="urn:microsoft.com/office/officeart/2005/8/layout/matrix1"/>
    <dgm:cxn modelId="{8D558F47-F6E9-408E-8C3E-73BD51ECC71B}" type="presOf" srcId="{129232D6-C154-42F9-9262-C6D8C6F588FD}" destId="{FE4255D6-5D6C-4362-A74C-CAC438B6E7CD}" srcOrd="1" destOrd="0" presId="urn:microsoft.com/office/officeart/2005/8/layout/matrix1"/>
    <dgm:cxn modelId="{0E5BD92E-A3E6-4AF3-A720-6821181805FA}" srcId="{25A71436-E94A-44FA-A2B7-4895DCBC6A0A}" destId="{A17F5C15-4043-4166-9469-D1FF948F9D3F}" srcOrd="0" destOrd="0" parTransId="{CA2D2B11-4162-495B-8F13-BF8F49BB2154}" sibTransId="{E32082C1-D1C2-4B8D-AB5D-CA43DEA9B33C}"/>
    <dgm:cxn modelId="{B1C15FB8-720E-4696-B8FE-CCAEF65071FC}" type="presOf" srcId="{A17F5C15-4043-4166-9469-D1FF948F9D3F}" destId="{AA7914F1-A7BB-4086-9FB4-3AF4E3677890}" srcOrd="0" destOrd="0" presId="urn:microsoft.com/office/officeart/2005/8/layout/matrix1"/>
    <dgm:cxn modelId="{EEE3917C-5063-452D-9F69-3DCCF0C166A6}" srcId="{25A71436-E94A-44FA-A2B7-4895DCBC6A0A}" destId="{129232D6-C154-42F9-9262-C6D8C6F588FD}" srcOrd="2" destOrd="0" parTransId="{6680BAC8-FAB0-40DA-BAF2-61738BDBA909}" sibTransId="{ACCD9818-2F9D-4BD7-9FD7-1E57F115DCEB}"/>
    <dgm:cxn modelId="{E2336FAB-5C34-423A-81E5-E449F0155769}" type="presParOf" srcId="{3F910289-3FE6-455C-BF38-B6BB7CF2C921}" destId="{05013BEC-C008-4EC9-9681-04266A0499A1}" srcOrd="0" destOrd="0" presId="urn:microsoft.com/office/officeart/2005/8/layout/matrix1"/>
    <dgm:cxn modelId="{6D9E0EA1-B200-4328-B0AD-2D12A62AB230}" type="presParOf" srcId="{05013BEC-C008-4EC9-9681-04266A0499A1}" destId="{AA7914F1-A7BB-4086-9FB4-3AF4E3677890}" srcOrd="0" destOrd="0" presId="urn:microsoft.com/office/officeart/2005/8/layout/matrix1"/>
    <dgm:cxn modelId="{68982CB9-B8A9-41A0-B5D4-2ED2DF7FE064}" type="presParOf" srcId="{05013BEC-C008-4EC9-9681-04266A0499A1}" destId="{F267A51A-2799-4AD8-9710-B16DB80DE27B}" srcOrd="1" destOrd="0" presId="urn:microsoft.com/office/officeart/2005/8/layout/matrix1"/>
    <dgm:cxn modelId="{D12CBCAF-3DD5-4453-A666-E2565B344C05}" type="presParOf" srcId="{05013BEC-C008-4EC9-9681-04266A0499A1}" destId="{FAF2CC84-0E24-43F9-A2BB-6F89FAE1CED2}" srcOrd="2" destOrd="0" presId="urn:microsoft.com/office/officeart/2005/8/layout/matrix1"/>
    <dgm:cxn modelId="{1447F64B-077F-4911-A8F4-DAC10896E1C1}" type="presParOf" srcId="{05013BEC-C008-4EC9-9681-04266A0499A1}" destId="{E2CD18F7-4BC9-4E62-A286-ED0CE57EB85E}" srcOrd="3" destOrd="0" presId="urn:microsoft.com/office/officeart/2005/8/layout/matrix1"/>
    <dgm:cxn modelId="{4C05ADB9-827F-4637-877E-3E25E2FC525D}" type="presParOf" srcId="{05013BEC-C008-4EC9-9681-04266A0499A1}" destId="{456E82D1-F38C-4F29-889A-C35B64555E1A}" srcOrd="4" destOrd="0" presId="urn:microsoft.com/office/officeart/2005/8/layout/matrix1"/>
    <dgm:cxn modelId="{3DE2C396-3D37-4D09-BBE0-ACABFB61AEDE}" type="presParOf" srcId="{05013BEC-C008-4EC9-9681-04266A0499A1}" destId="{FE4255D6-5D6C-4362-A74C-CAC438B6E7CD}" srcOrd="5" destOrd="0" presId="urn:microsoft.com/office/officeart/2005/8/layout/matrix1"/>
    <dgm:cxn modelId="{BDD89517-E668-4E6E-8056-75DFC1BCE38D}" type="presParOf" srcId="{05013BEC-C008-4EC9-9681-04266A0499A1}" destId="{9688964A-1EF9-49B4-8B04-42731BEA8A3A}" srcOrd="6" destOrd="0" presId="urn:microsoft.com/office/officeart/2005/8/layout/matrix1"/>
    <dgm:cxn modelId="{7DB3871B-A1B1-445E-BD0F-1D48D3ADD8EF}" type="presParOf" srcId="{05013BEC-C008-4EC9-9681-04266A0499A1}" destId="{63E37E92-6FF2-4226-8663-621086969772}" srcOrd="7" destOrd="0" presId="urn:microsoft.com/office/officeart/2005/8/layout/matrix1"/>
    <dgm:cxn modelId="{773B46F9-A206-44C5-975C-BAE2D664B17A}" type="presParOf" srcId="{3F910289-3FE6-455C-BF38-B6BB7CF2C921}" destId="{546759A0-F273-457A-A9C2-88C2FAC13A3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37572-3768-4B5E-B6F1-C0BF61F374C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ACA32A-7ECD-4714-A23E-1B9C3DE7F033}">
      <dgm:prSet phldrT="[Текст]"/>
      <dgm:spPr/>
      <dgm:t>
        <a:bodyPr/>
        <a:lstStyle/>
        <a:p>
          <a:r>
            <a:rPr lang="ru-RU" dirty="0" smtClean="0"/>
            <a:t>Начало</a:t>
          </a:r>
          <a:endParaRPr lang="ru-RU" dirty="0"/>
        </a:p>
      </dgm:t>
    </dgm:pt>
    <dgm:pt modelId="{9DEFCFE8-F75A-4AC6-BB65-36A0AD7229B2}" type="parTrans" cxnId="{E95B982B-1F75-4A8B-BD71-CDB757B6B764}">
      <dgm:prSet/>
      <dgm:spPr/>
      <dgm:t>
        <a:bodyPr/>
        <a:lstStyle/>
        <a:p>
          <a:endParaRPr lang="ru-RU"/>
        </a:p>
      </dgm:t>
    </dgm:pt>
    <dgm:pt modelId="{85775E46-0AB6-40DC-9A4D-901C7D24EEDD}" type="sibTrans" cxnId="{E95B982B-1F75-4A8B-BD71-CDB757B6B764}">
      <dgm:prSet/>
      <dgm:spPr/>
      <dgm:t>
        <a:bodyPr/>
        <a:lstStyle/>
        <a:p>
          <a:endParaRPr lang="ru-RU"/>
        </a:p>
      </dgm:t>
    </dgm:pt>
    <dgm:pt modelId="{144EC828-FA4F-4578-A0F6-ABCB6CCFE3E3}">
      <dgm:prSet phldrT="[Текст]"/>
      <dgm:spPr/>
      <dgm:t>
        <a:bodyPr/>
        <a:lstStyle/>
        <a:p>
          <a:r>
            <a:rPr lang="ru-RU" dirty="0" smtClean="0"/>
            <a:t>На выходе</a:t>
          </a:r>
          <a:endParaRPr lang="ru-RU" dirty="0"/>
        </a:p>
      </dgm:t>
    </dgm:pt>
    <dgm:pt modelId="{F4EB1628-5BA9-4AA8-909E-37BDA98A4D1E}" type="parTrans" cxnId="{0AF05475-1AEC-4ADC-AFC7-7B76554608F2}">
      <dgm:prSet/>
      <dgm:spPr/>
      <dgm:t>
        <a:bodyPr/>
        <a:lstStyle/>
        <a:p>
          <a:endParaRPr lang="ru-RU"/>
        </a:p>
      </dgm:t>
    </dgm:pt>
    <dgm:pt modelId="{7D28F5F7-1895-43BD-A624-2AFCEAA8E665}" type="sibTrans" cxnId="{0AF05475-1AEC-4ADC-AFC7-7B76554608F2}">
      <dgm:prSet/>
      <dgm:spPr/>
      <dgm:t>
        <a:bodyPr/>
        <a:lstStyle/>
        <a:p>
          <a:endParaRPr lang="ru-RU"/>
        </a:p>
      </dgm:t>
    </dgm:pt>
    <dgm:pt modelId="{8E6A84F5-C456-4F44-839B-FA59C8E32C8B}">
      <dgm:prSet phldrT="[Текст]"/>
      <dgm:spPr/>
      <dgm:t>
        <a:bodyPr/>
        <a:lstStyle/>
        <a:p>
          <a:endParaRPr lang="ru-RU" dirty="0"/>
        </a:p>
      </dgm:t>
    </dgm:pt>
    <dgm:pt modelId="{5F8F5E10-E6BE-42BD-BD0B-5423ADAEEC9C}" type="sibTrans" cxnId="{1355350D-C5E2-4AA6-A662-69CE86803359}">
      <dgm:prSet/>
      <dgm:spPr/>
      <dgm:t>
        <a:bodyPr/>
        <a:lstStyle/>
        <a:p>
          <a:endParaRPr lang="ru-RU"/>
        </a:p>
      </dgm:t>
    </dgm:pt>
    <dgm:pt modelId="{1F77B465-AD14-49D2-A2E2-71012EC96DFD}" type="parTrans" cxnId="{1355350D-C5E2-4AA6-A662-69CE86803359}">
      <dgm:prSet/>
      <dgm:spPr/>
      <dgm:t>
        <a:bodyPr/>
        <a:lstStyle/>
        <a:p>
          <a:endParaRPr lang="ru-RU"/>
        </a:p>
      </dgm:t>
    </dgm:pt>
    <dgm:pt modelId="{0BE33C40-8E67-4597-8476-516CA64F5D8A}">
      <dgm:prSet phldrT="[Текст]"/>
      <dgm:spPr/>
      <dgm:t>
        <a:bodyPr/>
        <a:lstStyle/>
        <a:p>
          <a:r>
            <a:rPr lang="ru-RU" dirty="0" smtClean="0"/>
            <a:t>В разработке</a:t>
          </a:r>
          <a:endParaRPr lang="ru-RU" dirty="0"/>
        </a:p>
      </dgm:t>
    </dgm:pt>
    <dgm:pt modelId="{E7C37601-7864-40A7-BAC7-D84FF656E49D}" type="sibTrans" cxnId="{FA089207-5B94-4AE2-AC3F-8A0B81ED26D0}">
      <dgm:prSet/>
      <dgm:spPr/>
      <dgm:t>
        <a:bodyPr/>
        <a:lstStyle/>
        <a:p>
          <a:endParaRPr lang="ru-RU"/>
        </a:p>
      </dgm:t>
    </dgm:pt>
    <dgm:pt modelId="{5C60A6BB-75CF-4023-862E-C5DD7B5A1969}" type="parTrans" cxnId="{FA089207-5B94-4AE2-AC3F-8A0B81ED26D0}">
      <dgm:prSet/>
      <dgm:spPr/>
      <dgm:t>
        <a:bodyPr/>
        <a:lstStyle/>
        <a:p>
          <a:endParaRPr lang="ru-RU"/>
        </a:p>
      </dgm:t>
    </dgm:pt>
    <dgm:pt modelId="{3D0B072B-CCB0-4BC2-8FF9-63AA76C3603F}" type="pres">
      <dgm:prSet presAssocID="{9FC37572-3768-4B5E-B6F1-C0BF61F374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CCF6A-EE85-4850-B969-CC5E4A0C8C6B}" type="pres">
      <dgm:prSet presAssocID="{55ACA32A-7ECD-4714-A23E-1B9C3DE7F033}" presName="composite" presStyleCnt="0"/>
      <dgm:spPr/>
    </dgm:pt>
    <dgm:pt modelId="{51AB3736-1327-4B9C-9D69-D36424D93687}" type="pres">
      <dgm:prSet presAssocID="{55ACA32A-7ECD-4714-A23E-1B9C3DE7F03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46D9F-676C-439F-B915-C78AF44FE407}" type="pres">
      <dgm:prSet presAssocID="{55ACA32A-7ECD-4714-A23E-1B9C3DE7F03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78A49-B349-4862-8EB6-C730325A816B}" type="pres">
      <dgm:prSet presAssocID="{85775E46-0AB6-40DC-9A4D-901C7D24EEDD}" presName="space" presStyleCnt="0"/>
      <dgm:spPr/>
    </dgm:pt>
    <dgm:pt modelId="{4FBE0B36-5DFC-48B6-8A95-76B4FBA27A0A}" type="pres">
      <dgm:prSet presAssocID="{0BE33C40-8E67-4597-8476-516CA64F5D8A}" presName="composite" presStyleCnt="0"/>
      <dgm:spPr/>
    </dgm:pt>
    <dgm:pt modelId="{9764C626-947D-4780-B362-57A75B4287E9}" type="pres">
      <dgm:prSet presAssocID="{0BE33C40-8E67-4597-8476-516CA64F5D8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B400F-F8E6-4188-B67E-E54D1CD670E0}" type="pres">
      <dgm:prSet presAssocID="{0BE33C40-8E67-4597-8476-516CA64F5D8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54932-7DA1-4529-AC6D-EB8506E9F6E5}" type="pres">
      <dgm:prSet presAssocID="{E7C37601-7864-40A7-BAC7-D84FF656E49D}" presName="space" presStyleCnt="0"/>
      <dgm:spPr/>
    </dgm:pt>
    <dgm:pt modelId="{0BD91FD5-AFFB-4635-BEDC-25F6E148CF7E}" type="pres">
      <dgm:prSet presAssocID="{144EC828-FA4F-4578-A0F6-ABCB6CCFE3E3}" presName="composite" presStyleCnt="0"/>
      <dgm:spPr/>
    </dgm:pt>
    <dgm:pt modelId="{75415BA2-85E1-4D57-AEC0-12D66B3FD74F}" type="pres">
      <dgm:prSet presAssocID="{144EC828-FA4F-4578-A0F6-ABCB6CCFE3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B27EC-5C52-43BD-A051-AA99AC26AC06}" type="pres">
      <dgm:prSet presAssocID="{144EC828-FA4F-4578-A0F6-ABCB6CCFE3E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95B982B-1F75-4A8B-BD71-CDB757B6B764}" srcId="{9FC37572-3768-4B5E-B6F1-C0BF61F374C2}" destId="{55ACA32A-7ECD-4714-A23E-1B9C3DE7F033}" srcOrd="0" destOrd="0" parTransId="{9DEFCFE8-F75A-4AC6-BB65-36A0AD7229B2}" sibTransId="{85775E46-0AB6-40DC-9A4D-901C7D24EEDD}"/>
    <dgm:cxn modelId="{7D977FB9-62C9-4B87-9E25-04DD5394E367}" type="presOf" srcId="{9FC37572-3768-4B5E-B6F1-C0BF61F374C2}" destId="{3D0B072B-CCB0-4BC2-8FF9-63AA76C3603F}" srcOrd="0" destOrd="0" presId="urn:microsoft.com/office/officeart/2005/8/layout/hList1"/>
    <dgm:cxn modelId="{1355350D-C5E2-4AA6-A662-69CE86803359}" srcId="{0BE33C40-8E67-4597-8476-516CA64F5D8A}" destId="{8E6A84F5-C456-4F44-839B-FA59C8E32C8B}" srcOrd="0" destOrd="0" parTransId="{1F77B465-AD14-49D2-A2E2-71012EC96DFD}" sibTransId="{5F8F5E10-E6BE-42BD-BD0B-5423ADAEEC9C}"/>
    <dgm:cxn modelId="{0AF05475-1AEC-4ADC-AFC7-7B76554608F2}" srcId="{9FC37572-3768-4B5E-B6F1-C0BF61F374C2}" destId="{144EC828-FA4F-4578-A0F6-ABCB6CCFE3E3}" srcOrd="2" destOrd="0" parTransId="{F4EB1628-5BA9-4AA8-909E-37BDA98A4D1E}" sibTransId="{7D28F5F7-1895-43BD-A624-2AFCEAA8E665}"/>
    <dgm:cxn modelId="{FC69F753-DB09-416E-AEFF-DD3E82EA8236}" type="presOf" srcId="{144EC828-FA4F-4578-A0F6-ABCB6CCFE3E3}" destId="{75415BA2-85E1-4D57-AEC0-12D66B3FD74F}" srcOrd="0" destOrd="0" presId="urn:microsoft.com/office/officeart/2005/8/layout/hList1"/>
    <dgm:cxn modelId="{294E59D1-CCCF-4613-A4B2-9C3A77F60E7A}" type="presOf" srcId="{55ACA32A-7ECD-4714-A23E-1B9C3DE7F033}" destId="{51AB3736-1327-4B9C-9D69-D36424D93687}" srcOrd="0" destOrd="0" presId="urn:microsoft.com/office/officeart/2005/8/layout/hList1"/>
    <dgm:cxn modelId="{C9BC22AC-FF6A-4683-95E9-6A57C49BAA83}" type="presOf" srcId="{8E6A84F5-C456-4F44-839B-FA59C8E32C8B}" destId="{91DB400F-F8E6-4188-B67E-E54D1CD670E0}" srcOrd="0" destOrd="0" presId="urn:microsoft.com/office/officeart/2005/8/layout/hList1"/>
    <dgm:cxn modelId="{C5D39DD3-4DB2-4CAA-A651-A68CE6C8C4C1}" type="presOf" srcId="{0BE33C40-8E67-4597-8476-516CA64F5D8A}" destId="{9764C626-947D-4780-B362-57A75B4287E9}" srcOrd="0" destOrd="0" presId="urn:microsoft.com/office/officeart/2005/8/layout/hList1"/>
    <dgm:cxn modelId="{FA089207-5B94-4AE2-AC3F-8A0B81ED26D0}" srcId="{9FC37572-3768-4B5E-B6F1-C0BF61F374C2}" destId="{0BE33C40-8E67-4597-8476-516CA64F5D8A}" srcOrd="1" destOrd="0" parTransId="{5C60A6BB-75CF-4023-862E-C5DD7B5A1969}" sibTransId="{E7C37601-7864-40A7-BAC7-D84FF656E49D}"/>
    <dgm:cxn modelId="{6A35C409-00C0-4AE0-B6C5-D9C8491E395D}" type="presParOf" srcId="{3D0B072B-CCB0-4BC2-8FF9-63AA76C3603F}" destId="{1A9CCF6A-EE85-4850-B969-CC5E4A0C8C6B}" srcOrd="0" destOrd="0" presId="urn:microsoft.com/office/officeart/2005/8/layout/hList1"/>
    <dgm:cxn modelId="{EE94E3C6-06D3-4705-8D32-4DED11F0061C}" type="presParOf" srcId="{1A9CCF6A-EE85-4850-B969-CC5E4A0C8C6B}" destId="{51AB3736-1327-4B9C-9D69-D36424D93687}" srcOrd="0" destOrd="0" presId="urn:microsoft.com/office/officeart/2005/8/layout/hList1"/>
    <dgm:cxn modelId="{070FE78B-C892-4057-A528-D38B196FA1DB}" type="presParOf" srcId="{1A9CCF6A-EE85-4850-B969-CC5E4A0C8C6B}" destId="{01346D9F-676C-439F-B915-C78AF44FE407}" srcOrd="1" destOrd="0" presId="urn:microsoft.com/office/officeart/2005/8/layout/hList1"/>
    <dgm:cxn modelId="{5C796F9C-388B-407B-8F28-29881C733506}" type="presParOf" srcId="{3D0B072B-CCB0-4BC2-8FF9-63AA76C3603F}" destId="{7B878A49-B349-4862-8EB6-C730325A816B}" srcOrd="1" destOrd="0" presId="urn:microsoft.com/office/officeart/2005/8/layout/hList1"/>
    <dgm:cxn modelId="{7C2D4F8E-AEC7-40DA-ABE3-4ACD9B897E05}" type="presParOf" srcId="{3D0B072B-CCB0-4BC2-8FF9-63AA76C3603F}" destId="{4FBE0B36-5DFC-48B6-8A95-76B4FBA27A0A}" srcOrd="2" destOrd="0" presId="urn:microsoft.com/office/officeart/2005/8/layout/hList1"/>
    <dgm:cxn modelId="{BB1AC013-C436-4016-BEB1-5A5F59144C8A}" type="presParOf" srcId="{4FBE0B36-5DFC-48B6-8A95-76B4FBA27A0A}" destId="{9764C626-947D-4780-B362-57A75B4287E9}" srcOrd="0" destOrd="0" presId="urn:microsoft.com/office/officeart/2005/8/layout/hList1"/>
    <dgm:cxn modelId="{E6DE2284-61E3-430C-A212-C88DCB2FEF61}" type="presParOf" srcId="{4FBE0B36-5DFC-48B6-8A95-76B4FBA27A0A}" destId="{91DB400F-F8E6-4188-B67E-E54D1CD670E0}" srcOrd="1" destOrd="0" presId="urn:microsoft.com/office/officeart/2005/8/layout/hList1"/>
    <dgm:cxn modelId="{F06694EB-BA4B-49F6-B3C6-139FEE937B38}" type="presParOf" srcId="{3D0B072B-CCB0-4BC2-8FF9-63AA76C3603F}" destId="{F2854932-7DA1-4529-AC6D-EB8506E9F6E5}" srcOrd="3" destOrd="0" presId="urn:microsoft.com/office/officeart/2005/8/layout/hList1"/>
    <dgm:cxn modelId="{072DBB31-9467-4E65-8D09-52A89AF2FF7B}" type="presParOf" srcId="{3D0B072B-CCB0-4BC2-8FF9-63AA76C3603F}" destId="{0BD91FD5-AFFB-4635-BEDC-25F6E148CF7E}" srcOrd="4" destOrd="0" presId="urn:microsoft.com/office/officeart/2005/8/layout/hList1"/>
    <dgm:cxn modelId="{947BF2B0-2644-4B4B-B908-954B5F5CE6B6}" type="presParOf" srcId="{0BD91FD5-AFFB-4635-BEDC-25F6E148CF7E}" destId="{75415BA2-85E1-4D57-AEC0-12D66B3FD74F}" srcOrd="0" destOrd="0" presId="urn:microsoft.com/office/officeart/2005/8/layout/hList1"/>
    <dgm:cxn modelId="{2EA60C3F-32C2-4399-B17E-C44F0AFDEB7A}" type="presParOf" srcId="{0BD91FD5-AFFB-4635-BEDC-25F6E148CF7E}" destId="{A35B27EC-5C52-43BD-A051-AA99AC26AC06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6.jpeg"/><Relationship Id="rId7" Type="http://schemas.openxmlformats.org/officeDocument/2006/relationships/image" Target="../media/image4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5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44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44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1.pn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td2.mycdn.me/image?id=838335100860&amp;t=20&amp;plc=WEB&amp;tkn=*3OddMs5AXzDKU_HDLGMmEzqEl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010400"/>
          </a:xfrm>
          <a:prstGeom prst="rect">
            <a:avLst/>
          </a:prstGeom>
          <a:noFill/>
        </p:spPr>
      </p:pic>
      <p:pic>
        <p:nvPicPr>
          <p:cNvPr id="1026" name="Picture 2" descr="L:\2017-2018 уч год\Выступление в Москве 23.09.17\фото\ирина тихоновна\DSC_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667000"/>
            <a:ext cx="4343400" cy="28878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1028" name="Picture 4" descr="http://2.bp.blogspot.com/--wv4eVd5N38/UR3JozBfJEI/AAAAAAAAANA/IP2MlZKiQ24/s1600/%25D0%2591%25D1%2580%25D0%25B5%25D0%25BD%25D0%25B4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8525" y="838200"/>
            <a:ext cx="6885475" cy="2667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40358" y="5715000"/>
            <a:ext cx="4301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Ковалева Ирина Тихоновна,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учитель русского языка и литературы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«Гимназия №17»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:\2017-2018 уч год\Выступление в Москве 23.09.17\фото\20170922_163702.jpg"/>
          <p:cNvPicPr>
            <a:picLocks noChangeAspect="1" noChangeArrowheads="1"/>
          </p:cNvPicPr>
          <p:nvPr/>
        </p:nvPicPr>
        <p:blipFill>
          <a:blip r:embed="rId2" cstate="print"/>
          <a:srcRect l="8065" r="11290"/>
          <a:stretch>
            <a:fillRect/>
          </a:stretch>
        </p:blipFill>
        <p:spPr bwMode="auto">
          <a:xfrm>
            <a:off x="-30043" y="0"/>
            <a:ext cx="91740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3048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2954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1336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9718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37338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44196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51054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5867400"/>
            <a:ext cx="3183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3187" y="533400"/>
            <a:ext cx="5780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Я-личность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(эмоциональный фон)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3187" y="1524000"/>
            <a:ext cx="365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Классный коллектив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3187" y="2362200"/>
            <a:ext cx="4149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3187" y="3200400"/>
            <a:ext cx="477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Семья (поддержка, помощь)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3187" y="3962400"/>
            <a:ext cx="5589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Наличие друзей среди одноклассников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3187" y="4648200"/>
            <a:ext cx="511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в классе (социальная адаптация)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3187" y="5334000"/>
            <a:ext cx="4964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Жизнь класса (мероприятия)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3187" y="6096000"/>
            <a:ext cx="3628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Мое свободное время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:\2017-2018 уч год\Выступление в Москве 23.09.17\фото\20170922_163542.jpg"/>
          <p:cNvPicPr>
            <a:picLocks noChangeAspect="1" noChangeArrowheads="1"/>
          </p:cNvPicPr>
          <p:nvPr/>
        </p:nvPicPr>
        <p:blipFill>
          <a:blip r:embed="rId2" cstate="print"/>
          <a:srcRect l="13235" t="3813" r="13726"/>
          <a:stretch>
            <a:fillRect/>
          </a:stretch>
        </p:blipFill>
        <p:spPr bwMode="auto">
          <a:xfrm>
            <a:off x="0" y="0"/>
            <a:ext cx="92579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Саныч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43400" y="10668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1.Что для Вас 10?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2.Где Вы сейчас находитесь? Опишите, пожалуйста, подробней.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3.А если сдвинуться на один балл выше – в чем будет разница? Что будет по-другому?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4.А если еще на один балл?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5.И так, пока не дойдете до 10.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итоге – пошаговый план достижения 10, опираясь на текущую ситуацию. </a:t>
            </a:r>
          </a:p>
        </p:txBody>
      </p:sp>
      <p:pic>
        <p:nvPicPr>
          <p:cNvPr id="38914" name="Picture 2" descr="L:\2017-2018 уч год\Выступление в Москве 23.09.17\фото\20170922_163527.jpg"/>
          <p:cNvPicPr>
            <a:picLocks noChangeAspect="1" noChangeArrowheads="1"/>
          </p:cNvPicPr>
          <p:nvPr/>
        </p:nvPicPr>
        <p:blipFill>
          <a:blip r:embed="rId3" cstate="print"/>
          <a:srcRect l="17892" t="10784" r="20343" b="14706"/>
          <a:stretch>
            <a:fillRect/>
          </a:stretch>
        </p:blipFill>
        <p:spPr bwMode="auto">
          <a:xfrm>
            <a:off x="228600" y="1371600"/>
            <a:ext cx="4042611" cy="2743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0" y="304800"/>
            <a:ext cx="2327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Беседа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6" name="Picture 6" descr="L:\2017-2018 уч год\Выступление в Москве 23.09.17\фото\ирина тихоновна\DSC_02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04800"/>
            <a:ext cx="4168586" cy="2771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5" name="Picture 5" descr="L:\2017-2018 уч год\Выступление в Москве 23.09.17\фото\ирина тихоновна\DSC_02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203473"/>
            <a:ext cx="4163665" cy="276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L:\2017-2018 уч год\Выступление в Москве 23.09.17\фото\ирина тихоновна\DSC_02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3810000"/>
            <a:ext cx="4191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2" name="Picture 2" descr="L:\2017-2018 уч год\Выступление в Москве 23.09.17\фото\IMG_1824-22-09-17-01-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3714750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L:\2017-2018 уч год\Выступление в Москве 23.09.17\фото\ирина тихоновна\DSC_02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52400"/>
            <a:ext cx="4163665" cy="276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L:\2017-2018 уч год\Выступление в Москве 23.09.17\фото\IMG_1848-22-09-17-01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76200"/>
            <a:ext cx="90424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:\2017-2018 уч год\Выступление в Москве 23.09.17\фото\IMG_1859-22-09-17-01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3048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2954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1336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9718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37338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44196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5105400"/>
            <a:ext cx="3183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5867400"/>
            <a:ext cx="3183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3187" y="533400"/>
            <a:ext cx="5780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Я-личность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(эмоциональный фон)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3187" y="1524000"/>
            <a:ext cx="365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Классный коллектив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3187" y="2362200"/>
            <a:ext cx="4149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3187" y="3200400"/>
            <a:ext cx="477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Семья (поддержка, помощь)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3187" y="3962400"/>
            <a:ext cx="5589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Наличие друзей среди одноклассников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3187" y="4648200"/>
            <a:ext cx="511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в классе (социальная адаптация)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3187" y="5334000"/>
            <a:ext cx="4964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Жизнь класса (мероприятия)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3187" y="6096000"/>
            <a:ext cx="3628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Мое свободное время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8128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Зона «комфорта» с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5400" b="1" i="1" dirty="0" err="1" smtClean="0">
                <a:solidFill>
                  <a:srgbClr val="2929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agile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учащийся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1600200"/>
            <a:ext cx="2158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коллектив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609600" y="2590800"/>
            <a:ext cx="2743200" cy="27432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5943600" y="2590800"/>
            <a:ext cx="2514600" cy="25908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0"/>
          </p:cNvCxnSpPr>
          <p:nvPr/>
        </p:nvCxnSpPr>
        <p:spPr>
          <a:xfrm rot="16200000" flipH="1">
            <a:off x="571500" y="40005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2"/>
            <a:endCxn id="5" idx="6"/>
          </p:cNvCxnSpPr>
          <p:nvPr/>
        </p:nvCxnSpPr>
        <p:spPr>
          <a:xfrm rot="10800000" flipH="1">
            <a:off x="609600" y="39624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1"/>
            <a:endCxn id="5" idx="5"/>
          </p:cNvCxnSpPr>
          <p:nvPr/>
        </p:nvCxnSpPr>
        <p:spPr>
          <a:xfrm rot="16200000" flipH="1">
            <a:off x="1011332" y="2992533"/>
            <a:ext cx="1939736" cy="1939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7"/>
            <a:endCxn id="5" idx="3"/>
          </p:cNvCxnSpPr>
          <p:nvPr/>
        </p:nvCxnSpPr>
        <p:spPr>
          <a:xfrm rot="16200000" flipH="1" flipV="1">
            <a:off x="1011332" y="2992533"/>
            <a:ext cx="1939736" cy="1939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/>
          <p:cNvSpPr/>
          <p:nvPr/>
        </p:nvSpPr>
        <p:spPr>
          <a:xfrm>
            <a:off x="3733800" y="3733800"/>
            <a:ext cx="18166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6" idx="0"/>
            <a:endCxn id="6" idx="4"/>
          </p:cNvCxnSpPr>
          <p:nvPr/>
        </p:nvCxnSpPr>
        <p:spPr>
          <a:xfrm rot="16200000" flipH="1">
            <a:off x="5905500" y="38862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1"/>
            <a:endCxn id="6" idx="5"/>
          </p:cNvCxnSpPr>
          <p:nvPr/>
        </p:nvCxnSpPr>
        <p:spPr>
          <a:xfrm rot="16200000" flipH="1">
            <a:off x="6284914" y="2997155"/>
            <a:ext cx="1831972" cy="1778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3"/>
            <a:endCxn id="6" idx="7"/>
          </p:cNvCxnSpPr>
          <p:nvPr/>
        </p:nvCxnSpPr>
        <p:spPr>
          <a:xfrm rot="5400000" flipH="1" flipV="1">
            <a:off x="6284914" y="2997155"/>
            <a:ext cx="1831972" cy="1778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6" idx="2"/>
            <a:endCxn id="6" idx="6"/>
          </p:cNvCxnSpPr>
          <p:nvPr/>
        </p:nvCxnSpPr>
        <p:spPr>
          <a:xfrm rot="10800000" flipH="1">
            <a:off x="5943600" y="38862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C:\Users\Саныч\Desktop\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2743200"/>
            <a:ext cx="1023938" cy="1023938"/>
          </a:xfrm>
          <a:prstGeom prst="rect">
            <a:avLst/>
          </a:prstGeom>
          <a:noFill/>
        </p:spPr>
      </p:pic>
      <p:pic>
        <p:nvPicPr>
          <p:cNvPr id="25" name="Picture 2" descr="C:\Users\Саныч\Desktop\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962400"/>
            <a:ext cx="1023938" cy="10239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133600" y="2743200"/>
            <a:ext cx="305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43200" y="3048000"/>
            <a:ext cx="305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19400" y="3886200"/>
            <a:ext cx="305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7400" y="4191000"/>
            <a:ext cx="305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24000" y="4267200"/>
            <a:ext cx="305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14400" y="3886200"/>
            <a:ext cx="305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90600" y="3124200"/>
            <a:ext cx="152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00200" y="2743200"/>
            <a:ext cx="305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381000" y="5943600"/>
            <a:ext cx="8077200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1104900" y="6134100"/>
            <a:ext cx="838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2743200" y="6096000"/>
            <a:ext cx="914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305300" y="6134100"/>
            <a:ext cx="990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943600" y="6096000"/>
            <a:ext cx="914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Выгнутая вверх стрелка 14"/>
          <p:cNvSpPr/>
          <p:nvPr/>
        </p:nvSpPr>
        <p:spPr>
          <a:xfrm>
            <a:off x="381000" y="5638800"/>
            <a:ext cx="11430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1524000" y="5638800"/>
            <a:ext cx="16764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3124200" y="5638800"/>
            <a:ext cx="16764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67000" y="4191000"/>
            <a:ext cx="3505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724400"/>
            <a:ext cx="8287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мы прошли спринт?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можно было бы сделать еще лучше в следующий раз?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2400" y="2209800"/>
            <a:ext cx="8686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скраме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состоит из спринтов. Все спринты устроены одинаково. Предполагается, что с каждым следующим спринтом команда становится всё сыграннее и эффективнее.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скраме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учишься на своих ошибках, но быстро — каждый спринт анализируешь, что именно натворил и как хочешь это исправить.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(ЧТО Я СДЕЛАЛ ВЧЕРА? ЧТО Я СДЕЛАЮ СЕГОДНЯ? ЧТО МЕНЯ ТОРМОЗИТ?)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9600" y="304800"/>
            <a:ext cx="1673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600" y="914400"/>
            <a:ext cx="29847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зер-сториз</a:t>
            </a:r>
            <a:endParaRPr lang="ru-RU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352800" y="1066800"/>
            <a:ext cx="1524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34000" y="304800"/>
            <a:ext cx="2874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как (роль)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10200" y="914400"/>
            <a:ext cx="2648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Хочу (что?)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42199" y="1524000"/>
            <a:ext cx="40018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того, чтобы...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Саныч\Desktop\foni-prezentatsiy-detskih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6" y="-47626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5146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«Работающий продукт — основной показатель прогресса»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«простота как искусство минимизации лишней работы»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«люди и взаимодействие важнее процессов и инструментов»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81000" y="304800"/>
            <a:ext cx="4495800" cy="2242195"/>
          </a:xfrm>
          <a:prstGeom prst="rect">
            <a:avLst/>
          </a:prstGeom>
          <a:solidFill>
            <a:srgbClr val="FAFA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DE5E5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Эджайл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(англ.agile —«проворный, шустрый, сообразительный»)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876800" y="304800"/>
            <a:ext cx="3810000" cy="2242195"/>
          </a:xfrm>
          <a:prstGeom prst="rect">
            <a:avLst/>
          </a:prstGeom>
          <a:solidFill>
            <a:srgbClr val="FAFA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DE5E5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Скрам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(англ.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scrum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толкотня в борьбе за мячик в регби)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td2.mycdn.me/image?id=838335100860&amp;t=20&amp;plc=WEB&amp;tkn=*3OddMs5AXzDKU_HDLGMmEzqEl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7400" y="312420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УРОК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14400"/>
            <a:ext cx="4343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Колесо развития (в начале этапа создания опыта – проработки содержания урока): </a:t>
            </a:r>
          </a:p>
          <a:p>
            <a:r>
              <a:rPr lang="ru-RU" dirty="0" smtClean="0"/>
              <a:t>На колесе развития определите от 1 до 10, что на данный момент вы знаете о каждом из  терминов , понятий и т.д.? </a:t>
            </a:r>
          </a:p>
          <a:p>
            <a:r>
              <a:rPr lang="ru-RU" dirty="0" smtClean="0"/>
              <a:t>После заполнения «колеса» идут вопросы: </a:t>
            </a:r>
          </a:p>
          <a:p>
            <a:r>
              <a:rPr lang="ru-RU" dirty="0" smtClean="0"/>
              <a:t>-</a:t>
            </a:r>
          </a:p>
          <a:p>
            <a:r>
              <a:rPr lang="ru-RU" dirty="0" smtClean="0"/>
              <a:t>- Знания о каких вам хотелось бы углубить? </a:t>
            </a:r>
          </a:p>
          <a:p>
            <a:r>
              <a:rPr lang="ru-RU" dirty="0" smtClean="0"/>
              <a:t>- Что нужно сделать для этого? </a:t>
            </a:r>
          </a:p>
          <a:p>
            <a:r>
              <a:rPr lang="ru-RU" dirty="0" smtClean="0"/>
              <a:t>- Для чего вам нужны знания об этих понятиях?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3000" y="1447800"/>
            <a:ext cx="4191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конце урока</a:t>
            </a:r>
          </a:p>
          <a:p>
            <a:pPr lvl="0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(рефлексия) </a:t>
            </a:r>
            <a:r>
              <a:rPr lang="ru-RU" dirty="0" smtClean="0">
                <a:solidFill>
                  <a:prstClr val="black"/>
                </a:solidFill>
              </a:rPr>
              <a:t>возвращаемся: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 Проанализируйте ваше колесо развития.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 Отметьте, что в нем изменилось.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 Кто продвинулся?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 Кто узнал о ________(понятия и т.д.) больше?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 Что нужно сделать, чтобы продвинуться еще дальше?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(ответы уч-ся: обратиться к дополнительной литературе, поработать с учебником, с о словарем и т.д.)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9800" y="228600"/>
            <a:ext cx="5969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КОЛЕСО РАЗВИТИЯ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td2.mycdn.me/image?id=838335100860&amp;t=20&amp;plc=WEB&amp;tkn=*3OddMs5AXzDKU_HDLGMmEzqEl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7400" y="3124200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ныч\Desktop\hello_html_70856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Саныч\Desktop\77_big.jpg"/>
          <p:cNvPicPr>
            <a:picLocks noChangeAspect="1" noChangeArrowheads="1"/>
          </p:cNvPicPr>
          <p:nvPr/>
        </p:nvPicPr>
        <p:blipFill>
          <a:blip r:embed="rId3"/>
          <a:srcRect l="13429" b="33853"/>
          <a:stretch>
            <a:fillRect/>
          </a:stretch>
        </p:blipFill>
        <p:spPr bwMode="auto">
          <a:xfrm>
            <a:off x="990600" y="1107095"/>
            <a:ext cx="2743200" cy="201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«Гимназия №17»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г.о. Электросталь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048000"/>
            <a:ext cx="403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 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Scrum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в работе над творческим проектом 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литературного героя»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ныч\Desktop\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075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228600" y="0"/>
            <a:ext cx="4343400" cy="3886200"/>
          </a:xfrm>
          <a:prstGeom prst="rect">
            <a:avLst/>
          </a:prstGeom>
          <a:noFill/>
        </p:spPr>
      </p:pic>
      <p:pic>
        <p:nvPicPr>
          <p:cNvPr id="4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4724400" y="228600"/>
            <a:ext cx="4684059" cy="4191000"/>
          </a:xfrm>
          <a:prstGeom prst="rect">
            <a:avLst/>
          </a:prstGeom>
          <a:noFill/>
        </p:spPr>
      </p:pic>
      <p:pic>
        <p:nvPicPr>
          <p:cNvPr id="5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1447800" y="2667000"/>
            <a:ext cx="4657725" cy="381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1369225">
            <a:off x="1275551" y="848041"/>
            <a:ext cx="220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Scrum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Скрам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один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фреймворков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agile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формализованная  гибкая методология работы над проектами.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363318">
            <a:off x="2357747" y="3659298"/>
            <a:ext cx="273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Scrum-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команда, которая принимает все принципы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Scrum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готова с ним работать (7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человек+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/-2человека)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71282">
            <a:off x="5805838" y="1114114"/>
            <a:ext cx="2684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Owner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 команды, который на протяжении работы поддерживает связь с заказчиком, принимает его советы и пожелания и приносит их в команду.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Саныч\Desktop\item_43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29"/>
          <a:stretch>
            <a:fillRect/>
          </a:stretch>
        </p:blipFill>
        <p:spPr bwMode="auto">
          <a:xfrm>
            <a:off x="6705600" y="4466608"/>
            <a:ext cx="1724010" cy="154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Саныч\Desktop\rugby-scrum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52400"/>
            <a:ext cx="6528383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Саныч\Desktop\vector-set-colored-labels-pinned-pins-2129424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7" t="47698" r="53077" b="8561"/>
          <a:stretch>
            <a:fillRect/>
          </a:stretch>
        </p:blipFill>
        <p:spPr bwMode="auto">
          <a:xfrm flipH="1">
            <a:off x="0" y="2819400"/>
            <a:ext cx="4572000" cy="38368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" y="41910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Scrum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(Скрам)-этот термин взят из регби, который обозначает схватку вокруг мяча. Гибкая методология управления проектами.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ныч\Desktop\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685800" y="2133600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838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Sprint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отрезок времени, который берется для выполнения определенного списка задач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1219200" y="2590800"/>
            <a:ext cx="3505200" cy="731520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4876800" y="2590800"/>
            <a:ext cx="3505200" cy="731520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2133600"/>
            <a:ext cx="155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неделя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133600"/>
            <a:ext cx="155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неделя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685800" y="3962400"/>
            <a:ext cx="874059" cy="782053"/>
          </a:xfrm>
          <a:prstGeom prst="rect">
            <a:avLst/>
          </a:prstGeom>
          <a:noFill/>
        </p:spPr>
      </p:pic>
      <p:pic>
        <p:nvPicPr>
          <p:cNvPr id="17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1219200" y="4419600"/>
            <a:ext cx="874059" cy="782053"/>
          </a:xfrm>
          <a:prstGeom prst="rect">
            <a:avLst/>
          </a:prstGeom>
          <a:noFill/>
        </p:spPr>
      </p:pic>
      <p:pic>
        <p:nvPicPr>
          <p:cNvPr id="18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1905000" y="4038600"/>
            <a:ext cx="874059" cy="782053"/>
          </a:xfrm>
          <a:prstGeom prst="rect">
            <a:avLst/>
          </a:prstGeom>
          <a:noFill/>
        </p:spPr>
      </p:pic>
      <p:pic>
        <p:nvPicPr>
          <p:cNvPr id="19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2286000" y="4648200"/>
            <a:ext cx="874059" cy="782053"/>
          </a:xfrm>
          <a:prstGeom prst="rect">
            <a:avLst/>
          </a:prstGeom>
          <a:noFill/>
        </p:spPr>
      </p:pic>
      <p:pic>
        <p:nvPicPr>
          <p:cNvPr id="6146" name="Picture 2" descr="C:\Users\Саныч\Desktop\vector-sticker-2875887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5" t="6856" r="9615" b="17610"/>
          <a:stretch>
            <a:fillRect/>
          </a:stretch>
        </p:blipFill>
        <p:spPr bwMode="auto">
          <a:xfrm>
            <a:off x="3581400" y="4114800"/>
            <a:ext cx="838200" cy="838200"/>
          </a:xfrm>
          <a:prstGeom prst="rect">
            <a:avLst/>
          </a:prstGeom>
          <a:noFill/>
        </p:spPr>
      </p:pic>
      <p:pic>
        <p:nvPicPr>
          <p:cNvPr id="21" name="Picture 2" descr="C:\Users\Саныч\Desktop\vector-sticker-2875887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5" t="6856" r="9615" b="17610"/>
          <a:stretch>
            <a:fillRect/>
          </a:stretch>
        </p:blipFill>
        <p:spPr bwMode="auto">
          <a:xfrm>
            <a:off x="4343400" y="3962400"/>
            <a:ext cx="838200" cy="838200"/>
          </a:xfrm>
          <a:prstGeom prst="rect">
            <a:avLst/>
          </a:prstGeom>
          <a:noFill/>
        </p:spPr>
      </p:pic>
      <p:pic>
        <p:nvPicPr>
          <p:cNvPr id="22" name="Picture 2" descr="C:\Users\Саныч\Desktop\vector-sticker-2875887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5" t="6856" r="9615" b="17610"/>
          <a:stretch>
            <a:fillRect/>
          </a:stretch>
        </p:blipFill>
        <p:spPr bwMode="auto">
          <a:xfrm>
            <a:off x="4724400" y="4572000"/>
            <a:ext cx="838200" cy="838200"/>
          </a:xfrm>
          <a:prstGeom prst="rect">
            <a:avLst/>
          </a:prstGeom>
          <a:noFill/>
        </p:spPr>
      </p:pic>
      <p:pic>
        <p:nvPicPr>
          <p:cNvPr id="6147" name="Picture 3" descr="C:\Users\Саныч\Desktop\vector-set-colored-labels-pinned-pins-21294240 (1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1" r="51846" b="52878"/>
          <a:stretch>
            <a:fillRect/>
          </a:stretch>
        </p:blipFill>
        <p:spPr bwMode="auto">
          <a:xfrm>
            <a:off x="6172200" y="3962400"/>
            <a:ext cx="838200" cy="940104"/>
          </a:xfrm>
          <a:prstGeom prst="rect">
            <a:avLst/>
          </a:prstGeom>
          <a:noFill/>
        </p:spPr>
      </p:pic>
      <p:pic>
        <p:nvPicPr>
          <p:cNvPr id="24" name="Picture 3" descr="C:\Users\Саныч\Desktop\vector-set-colored-labels-pinned-pins-21294240 (1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1" r="51846" b="52878"/>
          <a:stretch>
            <a:fillRect/>
          </a:stretch>
        </p:blipFill>
        <p:spPr bwMode="auto">
          <a:xfrm>
            <a:off x="6858000" y="4419600"/>
            <a:ext cx="838200" cy="940104"/>
          </a:xfrm>
          <a:prstGeom prst="rect">
            <a:avLst/>
          </a:prstGeom>
          <a:noFill/>
        </p:spPr>
      </p:pic>
      <p:pic>
        <p:nvPicPr>
          <p:cNvPr id="25" name="Picture 3" descr="C:\Users\Саныч\Desktop\vector-set-colored-labels-pinned-pins-21294240 (1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1" r="51846" b="52878"/>
          <a:stretch>
            <a:fillRect/>
          </a:stretch>
        </p:blipFill>
        <p:spPr bwMode="auto">
          <a:xfrm>
            <a:off x="7620000" y="3886200"/>
            <a:ext cx="838200" cy="940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6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Саныч\Desktop\181212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0"/>
            <a:ext cx="8153400" cy="5478066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 l="13873"/>
          <a:stretch>
            <a:fillRect/>
          </a:stretch>
        </p:blipFill>
        <p:spPr bwMode="auto">
          <a:xfrm rot="5400000">
            <a:off x="873760" y="1259840"/>
            <a:ext cx="3784600" cy="263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419600" y="838200"/>
            <a:ext cx="32184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Творческий проект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литературного героя»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Users\Саныч\Desktop\fff98a44fc5226fde95c4ccd4cf549ee.jpeg"/>
          <p:cNvPicPr>
            <a:picLocks noChangeAspect="1" noChangeArrowheads="1"/>
          </p:cNvPicPr>
          <p:nvPr/>
        </p:nvPicPr>
        <p:blipFill>
          <a:blip r:embed="rId7"/>
          <a:srcRect l="30000" t="9900" r="27333" b="9900"/>
          <a:stretch>
            <a:fillRect/>
          </a:stretch>
        </p:blipFill>
        <p:spPr bwMode="auto">
          <a:xfrm>
            <a:off x="5334000" y="2209800"/>
            <a:ext cx="16764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ныч\Desktop\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8194" name="Picture 2" descr="C:\Users\Саныч\Desktop\1340181523_poster_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78"/>
          <a:stretch>
            <a:fillRect/>
          </a:stretch>
        </p:blipFill>
        <p:spPr bwMode="auto">
          <a:xfrm rot="5400000">
            <a:off x="152399" y="1295400"/>
            <a:ext cx="5257800" cy="4343400"/>
          </a:xfrm>
          <a:prstGeom prst="rect">
            <a:avLst/>
          </a:prstGeom>
          <a:noFill/>
        </p:spPr>
      </p:pic>
      <p:pic>
        <p:nvPicPr>
          <p:cNvPr id="20" name="Picture 2" descr="C:\Users\Саныч\Desktop\1340181523_poster_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222"/>
          <a:stretch>
            <a:fillRect/>
          </a:stretch>
        </p:blipFill>
        <p:spPr bwMode="auto">
          <a:xfrm rot="5400000">
            <a:off x="5105400" y="2514600"/>
            <a:ext cx="3352800" cy="39624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657600" y="838200"/>
            <a:ext cx="466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Маленького принца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865988">
            <a:off x="1934830" y="1530073"/>
            <a:ext cx="195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РАЗДЕЛЫ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аныч\Desktop\ИНТЕРВЬЮ\the-little-princ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295400"/>
            <a:ext cx="1353737" cy="13858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3124200"/>
            <a:ext cx="295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Досье Маленького принца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962400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жительства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800600"/>
            <a:ext cx="313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Атрибуты, увлечения, хобби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638800"/>
            <a:ext cx="86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Меню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124200"/>
            <a:ext cx="157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Путешествие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3962400"/>
            <a:ext cx="13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Окружение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4800600"/>
            <a:ext cx="224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Символика образов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5638800"/>
            <a:ext cx="241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Словарик афоризмов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8956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46482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28956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54102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657600" y="304800"/>
            <a:ext cx="5080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23240" y="1178560"/>
            <a:ext cx="4749800" cy="284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657600" y="3444240"/>
            <a:ext cx="36576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Саныч\Desktop\ИНТЕРВЬЮ\the-little-princ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953000"/>
            <a:ext cx="1676400" cy="171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аныч\Desktop\7988f4274cd765506186bf43e8828.jpg"/>
          <p:cNvPicPr>
            <a:picLocks noChangeAspect="1" noChangeArrowheads="1"/>
          </p:cNvPicPr>
          <p:nvPr/>
        </p:nvPicPr>
        <p:blipFill>
          <a:blip r:embed="rId2"/>
          <a:srcRect b="11905"/>
          <a:stretch>
            <a:fillRect/>
          </a:stretch>
        </p:blipFill>
        <p:spPr bwMode="auto">
          <a:xfrm>
            <a:off x="-1" y="-11334"/>
            <a:ext cx="9144001" cy="6869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12800" y="1346200"/>
            <a:ext cx="6350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402666" y="1159935"/>
            <a:ext cx="5037667" cy="332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Саныч\Desktop\1340181523_poster_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78" r="55253"/>
          <a:stretch>
            <a:fillRect/>
          </a:stretch>
        </p:blipFill>
        <p:spPr bwMode="auto">
          <a:xfrm rot="5400000">
            <a:off x="1938338" y="4157662"/>
            <a:ext cx="1600200" cy="38004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840186">
            <a:off x="2006738" y="5890589"/>
            <a:ext cx="1706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КОСТЮМ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l="9524" t="4762" r="9524" b="3175"/>
          <a:stretch>
            <a:fillRect/>
          </a:stretch>
        </p:blipFill>
        <p:spPr bwMode="auto">
          <a:xfrm rot="5400000">
            <a:off x="-328449" y="1014248"/>
            <a:ext cx="446689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 l="9730" t="5405" r="9189" b="5405"/>
          <a:stretch>
            <a:fillRect/>
          </a:stretch>
        </p:blipFill>
        <p:spPr bwMode="auto">
          <a:xfrm rot="5400000">
            <a:off x="3155372" y="1264228"/>
            <a:ext cx="519545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Саныч\Desktop\1340181523_poster_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78" r="55253"/>
          <a:stretch>
            <a:fillRect/>
          </a:stretch>
        </p:blipFill>
        <p:spPr bwMode="auto">
          <a:xfrm rot="5400000">
            <a:off x="1938338" y="4157662"/>
            <a:ext cx="1600200" cy="38004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840186">
            <a:off x="2227600" y="5890589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 t="3061" r="15306" b="6803"/>
          <a:stretch>
            <a:fillRect/>
          </a:stretch>
        </p:blipFill>
        <p:spPr bwMode="auto">
          <a:xfrm rot="10800000">
            <a:off x="685800" y="413133"/>
            <a:ext cx="7467600" cy="4768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Саныч\Desktop\ИНТЕРВЬЮ\181212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1"/>
            <a:ext cx="8353647" cy="51816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19200" y="838200"/>
            <a:ext cx="2700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«До истины еще нужно докопаться…»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1295400"/>
            <a:ext cx="297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«Знаешь, почему пустыня не вызывает во мне чувство безысходности? Где-то, посреди засушливого пространства, все равно есть надежда отыскать живительные родники…»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5400" y="2133600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«Животное сохраняет свое изящество и грацию до старости. А благородная глина, из которой слеплен человек, с годами скукоживается и превращается в пыль…»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5400" y="2971800"/>
            <a:ext cx="304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«Взрослым людям кажется, что они занимают большое место».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95400" y="3505200"/>
            <a:ext cx="3048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«В любви, сравниваешь себя с цветком. Кажется, что такого аромата и нежных лепестков нет больше ни на одной планете…»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762000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«Ты так дорожишь своей розой, потому что вложил в нее всю душу. Потому она и кажется самым экзотическим и уникальным цветком во всей вселенной».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5800" y="1524000"/>
            <a:ext cx="3276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«… людям не достает собственного воображения. Они всего лишь запоминают сказанное кем-то, чтобы потом повторить это от себя…»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209800"/>
            <a:ext cx="297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«Истина – не то, что доказуемо, истина – это простота».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Саныч\Desktop\1340181523_poster_1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78" r="55253"/>
          <a:stretch>
            <a:fillRect/>
          </a:stretch>
        </p:blipFill>
        <p:spPr bwMode="auto">
          <a:xfrm rot="5400000">
            <a:off x="1938338" y="4157662"/>
            <a:ext cx="1600200" cy="38004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840186">
            <a:off x="1897284" y="5890589"/>
            <a:ext cx="1925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СЛОВАРИК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8200" y="2667000"/>
            <a:ext cx="3124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«Чего ради нам ненавидеть друг друга? Мы все заодно, уносимые одной и той же планетой, мы – команда одного корабля».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8200" y="3200400"/>
            <a:ext cx="3124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«Себя судить куда труднее, чем других. Если ты сумеешь правильно судить себя, значит, ты поистине мудр».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8200" y="3810000"/>
            <a:ext cx="3200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«Призвание помогает освободить в себе человека, – но надо еще, чтобы человек мог дать волю своему призванию».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аныч\Desktop\1127389_blagodaru-za-vnimanie-dlya-prezentacii.jpg"/>
          <p:cNvPicPr>
            <a:picLocks noChangeAspect="1" noChangeArrowheads="1"/>
          </p:cNvPicPr>
          <p:nvPr/>
        </p:nvPicPr>
        <p:blipFill>
          <a:blip r:embed="rId2"/>
          <a:srcRect t="25000"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" descr="C:\Users\Саныч\Desktop\resiz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00" t="49950" r="22500"/>
          <a:stretch>
            <a:fillRect/>
          </a:stretch>
        </p:blipFill>
        <p:spPr bwMode="auto">
          <a:xfrm>
            <a:off x="2743200" y="4419600"/>
            <a:ext cx="3429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Саныч\Desktop\foni-prezentatsiy-detskih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91440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Инновации в образовании – это новшества, специально спроектированные, разработанные или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«случайно открытые»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порядке педагогической инициативы.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Саныч\Desktop\20130428_ieie.jpg"/>
          <p:cNvPicPr>
            <a:picLocks noChangeAspect="1" noChangeArrowheads="1"/>
          </p:cNvPicPr>
          <p:nvPr/>
        </p:nvPicPr>
        <p:blipFill>
          <a:blip r:embed="rId2"/>
          <a:srcRect l="13046"/>
          <a:stretch>
            <a:fillRect/>
          </a:stretch>
        </p:blipFill>
        <p:spPr bwMode="auto">
          <a:xfrm>
            <a:off x="685800" y="2645941"/>
            <a:ext cx="5334000" cy="4212060"/>
          </a:xfrm>
          <a:prstGeom prst="rect">
            <a:avLst/>
          </a:prstGeom>
          <a:noFill/>
        </p:spPr>
      </p:pic>
      <p:pic>
        <p:nvPicPr>
          <p:cNvPr id="22531" name="Picture 3" descr="C:\Users\Саныч\Desktop\36425681-Detailed-illustration-of-bank-building-on-white-background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3176933" cy="2157413"/>
          </a:xfrm>
          <a:prstGeom prst="rect">
            <a:avLst/>
          </a:prstGeom>
          <a:noFill/>
        </p:spPr>
      </p:pic>
      <p:pic>
        <p:nvPicPr>
          <p:cNvPr id="22532" name="Picture 4" descr="C:\Users\Саныч\Desktop\Off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4268" y="609600"/>
            <a:ext cx="4097866" cy="2305050"/>
          </a:xfrm>
          <a:prstGeom prst="rect">
            <a:avLst/>
          </a:prstGeom>
          <a:noFill/>
        </p:spPr>
      </p:pic>
      <p:pic>
        <p:nvPicPr>
          <p:cNvPr id="22534" name="Picture 6" descr="C:\Users\Саныч\Desktop\International-Skeptics-Day-13th-Octob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200400"/>
            <a:ext cx="1495425" cy="2983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381000"/>
            <a:ext cx="8382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Кое-что из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эджайла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скрама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взять в индивидуальную работу: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обеспечить регулярную публикацию постов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отмерять нагрузку на исполнителя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оценивать будущие задачи по времени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анализировать качество проделанной работы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solidFill>
                <a:srgbClr val="29292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Осталось внедрить!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td2.mycdn.me/image?id=838335100860&amp;t=20&amp;plc=WEB&amp;tkn=*3OddMs5AXzDKU_HDLGMmEzqEl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7400" y="3124200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ВНЕКЛАССНАЯ РАБОТА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381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Командный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воспитательной и проектной работе педагога 	</a:t>
            </a:r>
          </a:p>
        </p:txBody>
      </p:sp>
    </p:spTree>
    <p:extLst>
      <p:ext uri="{BB962C8B-B14F-4D97-AF65-F5344CB8AC3E}">
        <p14:creationId xmlns:p14="http://schemas.microsoft.com/office/powerpoint/2010/main" val="2788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td2.mycdn.me/image?id=838335100860&amp;t=20&amp;plc=WEB&amp;tkn=*3OddMs5AXzDKU_HDLGMmEzqEl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90800" y="0"/>
            <a:ext cx="8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Колесо баланса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узел суммирования 3"/>
          <p:cNvSpPr/>
          <p:nvPr/>
        </p:nvSpPr>
        <p:spPr>
          <a:xfrm>
            <a:off x="2895600" y="2514600"/>
            <a:ext cx="3962400" cy="3660648"/>
          </a:xfrm>
          <a:prstGeom prst="flowChartSummingJunct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2667000" y="4267200"/>
            <a:ext cx="4420394" cy="7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33600" y="4343400"/>
            <a:ext cx="56388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1"/>
          </p:cNvCxnSpPr>
          <p:nvPr/>
        </p:nvCxnSpPr>
        <p:spPr>
          <a:xfrm rot="16200000" flipV="1">
            <a:off x="2917696" y="2492505"/>
            <a:ext cx="536089" cy="580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819400" y="2514600"/>
            <a:ext cx="4038600" cy="37338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5"/>
          </p:cNvCxnSpPr>
          <p:nvPr/>
        </p:nvCxnSpPr>
        <p:spPr>
          <a:xfrm rot="16200000" flipH="1">
            <a:off x="6301340" y="5615539"/>
            <a:ext cx="533041" cy="5802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Саныч\Desktop\10894_html_8cfd1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590800"/>
            <a:ext cx="788988" cy="1316327"/>
          </a:xfrm>
          <a:prstGeom prst="rect">
            <a:avLst/>
          </a:prstGeom>
          <a:noFill/>
        </p:spPr>
      </p:pic>
      <p:pic>
        <p:nvPicPr>
          <p:cNvPr id="4102" name="Picture 6" descr="C:\Users\Саныч\Desktop\ca3f144f90dd95f92325961c2fb9e0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276600"/>
            <a:ext cx="1792064" cy="1195388"/>
          </a:xfrm>
          <a:prstGeom prst="rect">
            <a:avLst/>
          </a:prstGeom>
          <a:noFill/>
        </p:spPr>
      </p:pic>
      <p:pic>
        <p:nvPicPr>
          <p:cNvPr id="4103" name="Picture 7" descr="C:\Users\Саныч\Desktop\gears-2-1024x10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343400"/>
            <a:ext cx="838200" cy="838200"/>
          </a:xfrm>
          <a:prstGeom prst="rect">
            <a:avLst/>
          </a:prstGeom>
          <a:noFill/>
        </p:spPr>
      </p:pic>
      <p:pic>
        <p:nvPicPr>
          <p:cNvPr id="4104" name="Picture 8" descr="C:\Users\Саныч\Desktop\cache_975194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800600"/>
            <a:ext cx="842357" cy="1179513"/>
          </a:xfrm>
          <a:prstGeom prst="rect">
            <a:avLst/>
          </a:prstGeom>
          <a:noFill/>
        </p:spPr>
      </p:pic>
      <p:pic>
        <p:nvPicPr>
          <p:cNvPr id="4105" name="Picture 9" descr="C:\Users\Саныч\Desktop\graph_desig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133600"/>
            <a:ext cx="1504950" cy="1878760"/>
          </a:xfrm>
          <a:prstGeom prst="rect">
            <a:avLst/>
          </a:prstGeom>
          <a:noFill/>
        </p:spPr>
      </p:pic>
      <p:pic>
        <p:nvPicPr>
          <p:cNvPr id="4106" name="Picture 10" descr="C:\Users\Саныч\Desktop\dreamstime_13509613-768x102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495800"/>
            <a:ext cx="1219200" cy="1625600"/>
          </a:xfrm>
          <a:prstGeom prst="rect">
            <a:avLst/>
          </a:prstGeom>
          <a:noFill/>
        </p:spPr>
      </p:pic>
      <p:pic>
        <p:nvPicPr>
          <p:cNvPr id="4107" name="Picture 11" descr="C:\Users\Саныч\Desktop\eB4E0eHA1Y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200400"/>
            <a:ext cx="1063899" cy="1073150"/>
          </a:xfrm>
          <a:prstGeom prst="rect">
            <a:avLst/>
          </a:prstGeom>
          <a:noFill/>
        </p:spPr>
      </p:pic>
      <p:pic>
        <p:nvPicPr>
          <p:cNvPr id="4108" name="Picture 12" descr="C:\Users\Саныч\Desktop\2646360-3d-small-people-standing-on-scales-with-carrots-in-hands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4343400"/>
            <a:ext cx="1303020" cy="14478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362200" y="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коучинга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достижения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личностных результатов ФГОС.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Шкалирование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колесо баланса) 	</a:t>
            </a:r>
          </a:p>
        </p:txBody>
      </p:sp>
    </p:spTree>
    <p:extLst>
      <p:ext uri="{BB962C8B-B14F-4D97-AF65-F5344CB8AC3E}">
        <p14:creationId xmlns:p14="http://schemas.microsoft.com/office/powerpoint/2010/main" val="2788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4800"/>
            <a:ext cx="8390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Примеры применения: внеклассная работа с коллективом</a:t>
            </a:r>
          </a:p>
        </p:txBody>
      </p:sp>
      <p:pic>
        <p:nvPicPr>
          <p:cNvPr id="3" name="Picture 2" descr="L:\2017-2018 уч год\Выступление в Москве 23.09.17\фото\20170922_164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9067800" cy="578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899</Words>
  <Application>Microsoft Office PowerPoint</Application>
  <PresentationFormat>Экран (4:3)</PresentationFormat>
  <Paragraphs>154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Саныч</dc:creator>
  <cp:lastModifiedBy>user</cp:lastModifiedBy>
  <cp:revision>100</cp:revision>
  <dcterms:created xsi:type="dcterms:W3CDTF">2017-09-21T19:36:58Z</dcterms:created>
  <dcterms:modified xsi:type="dcterms:W3CDTF">2018-10-27T09:44:41Z</dcterms:modified>
</cp:coreProperties>
</file>